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579C-FC64-426C-8F83-1158611B381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564904"/>
            <a:ext cx="6624736" cy="64807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MongoDB Relational Queries</a:t>
            </a:r>
            <a:endParaRPr lang="en-US" sz="4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8144" y="5301208"/>
            <a:ext cx="2664296" cy="432048"/>
          </a:xfrm>
        </p:spPr>
        <p:txBody>
          <a:bodyPr>
            <a:noAutofit/>
          </a:bodyPr>
          <a:lstStyle/>
          <a:p>
            <a:r>
              <a:rPr lang="en-IN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Sandhya</a:t>
            </a:r>
            <a:r>
              <a:rPr lang="en-I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Rani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One-to-many(Thread-Answers) relationship</a:t>
            </a:r>
            <a:endParaRPr lang="en-US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9073" y="2753364"/>
            <a:ext cx="7725854" cy="221963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One-to-many with references</a:t>
            </a:r>
            <a:endParaRPr lang="en-US" dirty="0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0463"/>
            <a:ext cx="8229600" cy="304543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Many-to-many (books-authors) relationship</a:t>
            </a:r>
            <a:endParaRPr lang="en-US" dirty="0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69129"/>
            <a:ext cx="8229600" cy="338810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03061"/>
            <a:ext cx="8229600" cy="192024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75956"/>
            <a:ext cx="8229600" cy="29744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Joining two tables with lookup</a:t>
            </a:r>
            <a:endParaRPr lang="en-US" dirty="0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0275"/>
            <a:ext cx="8229600" cy="43658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4627" y="1610204"/>
            <a:ext cx="5334745" cy="450595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createCollection</a:t>
            </a:r>
            <a:r>
              <a:rPr lang="en-IN" dirty="0" smtClean="0"/>
              <a:t> schema</a:t>
            </a:r>
            <a:endParaRPr lang="en-US" dirty="0"/>
          </a:p>
        </p:txBody>
      </p:sp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0115" y="1600200"/>
            <a:ext cx="5243770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help</a:t>
            </a:r>
            <a:endParaRPr lang="en-US" dirty="0"/>
          </a:p>
        </p:txBody>
      </p:sp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9494" y="1991257"/>
            <a:ext cx="8145012" cy="374384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Showing all the db collections</a:t>
            </a:r>
            <a:endParaRPr lang="en-US" dirty="0"/>
          </a:p>
        </p:txBody>
      </p:sp>
      <p:pic>
        <p:nvPicPr>
          <p:cNvPr id="4" name="Content Placeholder 3" descr="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7340" y="2934364"/>
            <a:ext cx="2829320" cy="185763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Fetching the statistics of db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6813" y="2291337"/>
            <a:ext cx="3210373" cy="3143689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 Collection help</a:t>
            </a:r>
            <a:endParaRPr lang="en-US" dirty="0"/>
          </a:p>
        </p:txBody>
      </p:sp>
      <p:pic>
        <p:nvPicPr>
          <p:cNvPr id="4" name="Content Placeholder 3" descr="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43609"/>
            <a:ext cx="8229600" cy="363914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 methods</a:t>
            </a:r>
            <a:endParaRPr lang="en-US" dirty="0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3366"/>
            <a:ext cx="8229600" cy="407963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help</a:t>
            </a:r>
            <a:endParaRPr lang="en-US" dirty="0"/>
          </a:p>
        </p:txBody>
      </p:sp>
      <p:pic>
        <p:nvPicPr>
          <p:cNvPr id="4" name="Content Placeholder 3" descr="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9679" y="2448521"/>
            <a:ext cx="6744642" cy="282932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Dropping the collection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3" y="2420888"/>
            <a:ext cx="3959316" cy="20233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Inserting the data and checking in db statistics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3206" y="2005547"/>
            <a:ext cx="5277587" cy="371526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the </a:t>
            </a:r>
            <a:r>
              <a:rPr lang="en-IN" dirty="0" err="1" smtClean="0"/>
              <a:t>datatype</a:t>
            </a:r>
            <a:r>
              <a:rPr lang="en-IN" dirty="0" smtClean="0"/>
              <a:t> of a variable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6075" y="3310654"/>
            <a:ext cx="5191850" cy="110505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Assigning null value to document field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3180" y="2834338"/>
            <a:ext cx="5477640" cy="20576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Patient-disease relationship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1100" y="3086785"/>
            <a:ext cx="6801800" cy="155279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 variable to store data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8284" y="3082022"/>
            <a:ext cx="6487431" cy="156231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One-to-one (person-car) relationship</a:t>
            </a:r>
            <a:endParaRPr 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16769" y="1600200"/>
            <a:ext cx="5510462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77</Words>
  <Application>Microsoft Office PowerPoint</Application>
  <PresentationFormat>On-screen Show (4:3)</PresentationFormat>
  <Paragraphs>20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MongoDB Relational Queries</vt:lpstr>
      <vt:lpstr>Fetching the statistics of db</vt:lpstr>
      <vt:lpstr>Dropping the collection</vt:lpstr>
      <vt:lpstr>Inserting the data and checking in db statistics</vt:lpstr>
      <vt:lpstr>Finding the datatype of a variable</vt:lpstr>
      <vt:lpstr>Assigning null value to document field</vt:lpstr>
      <vt:lpstr>Patient-disease relationship</vt:lpstr>
      <vt:lpstr>Using a variable to store data</vt:lpstr>
      <vt:lpstr>One-to-one (person-car) relationship</vt:lpstr>
      <vt:lpstr>One-to-many(Thread-Answers) relationship</vt:lpstr>
      <vt:lpstr>One-to-many with references</vt:lpstr>
      <vt:lpstr>Many-to-many (books-authors) relationship</vt:lpstr>
      <vt:lpstr>Slide 13</vt:lpstr>
      <vt:lpstr>Slide 14</vt:lpstr>
      <vt:lpstr>Joining two tables with lookup</vt:lpstr>
      <vt:lpstr>Slide 16</vt:lpstr>
      <vt:lpstr>createCollection schema</vt:lpstr>
      <vt:lpstr>help</vt:lpstr>
      <vt:lpstr>Showing all the db collections</vt:lpstr>
      <vt:lpstr>DB Collection help</vt:lpstr>
      <vt:lpstr>DB methods</vt:lpstr>
      <vt:lpstr>Admin help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6</cp:revision>
  <dcterms:created xsi:type="dcterms:W3CDTF">2020-12-10T16:18:37Z</dcterms:created>
  <dcterms:modified xsi:type="dcterms:W3CDTF">2020-12-10T17:52:45Z</dcterms:modified>
</cp:coreProperties>
</file>