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0AC1-6FF6-4C7F-AFA0-BF2D2308A145}"/>
              </a:ext>
            </a:extLst>
          </p:cNvPr>
          <p:cNvSpPr>
            <a:spLocks noGrp="1"/>
          </p:cNvSpPr>
          <p:nvPr>
            <p:ph type="ctrTitle"/>
          </p:nvPr>
        </p:nvSpPr>
        <p:spPr/>
        <p:txBody>
          <a:bodyPr>
            <a:normAutofit/>
          </a:bodyPr>
          <a:lstStyle/>
          <a:p>
            <a:r>
              <a:rPr lang="en-IN" sz="9600" dirty="0"/>
              <a:t>R SANDHYA</a:t>
            </a:r>
          </a:p>
        </p:txBody>
      </p:sp>
      <p:sp>
        <p:nvSpPr>
          <p:cNvPr id="3" name="Subtitle 2">
            <a:extLst>
              <a:ext uri="{FF2B5EF4-FFF2-40B4-BE49-F238E27FC236}">
                <a16:creationId xmlns:a16="http://schemas.microsoft.com/office/drawing/2014/main" id="{FE6EDDE9-265C-4224-B976-F9560493C52C}"/>
              </a:ext>
            </a:extLst>
          </p:cNvPr>
          <p:cNvSpPr>
            <a:spLocks noGrp="1"/>
          </p:cNvSpPr>
          <p:nvPr>
            <p:ph type="subTitle" idx="1"/>
          </p:nvPr>
        </p:nvSpPr>
        <p:spPr>
          <a:xfrm>
            <a:off x="5817703" y="3602038"/>
            <a:ext cx="4850295" cy="1655762"/>
          </a:xfrm>
        </p:spPr>
        <p:txBody>
          <a:bodyPr>
            <a:normAutofit/>
          </a:bodyPr>
          <a:lstStyle/>
          <a:p>
            <a:r>
              <a:rPr lang="en-IN" sz="4400" dirty="0"/>
              <a:t>- FINAL PROJECT</a:t>
            </a:r>
          </a:p>
        </p:txBody>
      </p:sp>
    </p:spTree>
    <p:extLst>
      <p:ext uri="{BB962C8B-B14F-4D97-AF65-F5344CB8AC3E}">
        <p14:creationId xmlns:p14="http://schemas.microsoft.com/office/powerpoint/2010/main" val="420683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B803-495F-4106-ACDF-01A51C2664BB}"/>
              </a:ext>
            </a:extLst>
          </p:cNvPr>
          <p:cNvSpPr>
            <a:spLocks noGrp="1"/>
          </p:cNvSpPr>
          <p:nvPr>
            <p:ph type="title"/>
          </p:nvPr>
        </p:nvSpPr>
        <p:spPr>
          <a:xfrm>
            <a:off x="1141413" y="618518"/>
            <a:ext cx="9905998" cy="971743"/>
          </a:xfrm>
        </p:spPr>
        <p:txBody>
          <a:bodyPr>
            <a:normAutofit/>
          </a:bodyPr>
          <a:lstStyle/>
          <a:p>
            <a:r>
              <a:rPr lang="en-US" sz="3200" b="1" dirty="0">
                <a:solidFill>
                  <a:schemeClr val="bg1"/>
                </a:solidFill>
                <a:latin typeface="Rozha One" panose="020B0604020202020204" charset="0"/>
                <a:cs typeface="Rozha One" panose="020B0604020202020204" charset="0"/>
              </a:rPr>
              <a:t>Flow Diagram:</a:t>
            </a:r>
            <a:br>
              <a:rPr lang="en-US" sz="3200" b="1" dirty="0">
                <a:solidFill>
                  <a:schemeClr val="bg1"/>
                </a:solidFill>
                <a:latin typeface="Rozha One" panose="020B0604020202020204" charset="0"/>
                <a:cs typeface="Rozha One" panose="020B0604020202020204" charset="0"/>
              </a:rPr>
            </a:br>
            <a:endParaRPr lang="en-IN" sz="3200" dirty="0"/>
          </a:p>
        </p:txBody>
      </p:sp>
      <p:sp>
        <p:nvSpPr>
          <p:cNvPr id="3" name="Content Placeholder 2">
            <a:extLst>
              <a:ext uri="{FF2B5EF4-FFF2-40B4-BE49-F238E27FC236}">
                <a16:creationId xmlns:a16="http://schemas.microsoft.com/office/drawing/2014/main" id="{19B9208B-EE41-4E58-84F3-924D2209B4B6}"/>
              </a:ext>
            </a:extLst>
          </p:cNvPr>
          <p:cNvSpPr>
            <a:spLocks noGrp="1"/>
          </p:cNvSpPr>
          <p:nvPr>
            <p:ph idx="1"/>
          </p:nvPr>
        </p:nvSpPr>
        <p:spPr>
          <a:xfrm>
            <a:off x="1141412" y="1590260"/>
            <a:ext cx="9905999" cy="4492487"/>
          </a:xfrm>
        </p:spPr>
        <p:txBody>
          <a:bodyPr>
            <a:normAutofit fontScale="92500" lnSpcReduction="20000"/>
          </a:bodyPr>
          <a:lstStyle/>
          <a:p>
            <a:pPr lvl="1"/>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Set up the main GUI window.</a:t>
            </a:r>
          </a:p>
          <a:p>
            <a:pPr marL="1200150" lvl="2" indent="-285750"/>
            <a:r>
              <a:rPr lang="en-US" sz="2400" dirty="0">
                <a:solidFill>
                  <a:schemeClr val="bg1"/>
                </a:solidFill>
                <a:latin typeface="Rozha One" panose="020B0604020202020204" charset="0"/>
                <a:cs typeface="Rozha One" panose="020B0604020202020204" charset="0"/>
              </a:rPr>
              <a:t>Initialize global variables for key logging.</a:t>
            </a:r>
          </a:p>
          <a:p>
            <a:pPr lvl="1"/>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r>
              <a:rPr lang="en-US" sz="2400" dirty="0">
                <a:solidFill>
                  <a:schemeClr val="bg1"/>
                </a:solidFill>
                <a:latin typeface="Rozha One" panose="020B0604020202020204" charset="0"/>
                <a:cs typeface="Rozha One" panose="020B0604020202020204" charset="0"/>
              </a:rPr>
              <a:t>Log key press and release events.</a:t>
            </a:r>
          </a:p>
          <a:p>
            <a:pPr lvl="1"/>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r>
              <a:rPr lang="en-US" sz="2400" dirty="0">
                <a:solidFill>
                  <a:schemeClr val="bg1"/>
                </a:solidFill>
                <a:latin typeface="Rozha One" panose="020B0604020202020204" charset="0"/>
                <a:cs typeface="Rozha One" panose="020B0604020202020204" charset="0"/>
              </a:rPr>
              <a:t>Update the GUI status to indicate the keylogger is stopped.</a:t>
            </a:r>
          </a:p>
          <a:p>
            <a:endParaRPr lang="en-IN" dirty="0"/>
          </a:p>
        </p:txBody>
      </p:sp>
    </p:spTree>
    <p:extLst>
      <p:ext uri="{BB962C8B-B14F-4D97-AF65-F5344CB8AC3E}">
        <p14:creationId xmlns:p14="http://schemas.microsoft.com/office/powerpoint/2010/main" val="259167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7C50-4974-4F1F-82C2-E233D0A9D0F4}"/>
              </a:ext>
            </a:extLst>
          </p:cNvPr>
          <p:cNvSpPr>
            <a:spLocks noGrp="1"/>
          </p:cNvSpPr>
          <p:nvPr>
            <p:ph type="title"/>
          </p:nvPr>
        </p:nvSpPr>
        <p:spPr/>
        <p:txBody>
          <a:bodyPr>
            <a:normAutofit/>
          </a:bodyPr>
          <a:lstStyle/>
          <a:p>
            <a:r>
              <a:rPr lang="en-US" sz="4900" u="sng" dirty="0"/>
              <a:t>RESULT</a:t>
            </a:r>
            <a:br>
              <a:rPr lang="en-US" sz="4900" u="sng" dirty="0"/>
            </a:br>
            <a:endParaRPr lang="en-IN" sz="4900" dirty="0"/>
          </a:p>
        </p:txBody>
      </p:sp>
      <p:sp>
        <p:nvSpPr>
          <p:cNvPr id="3" name="Content Placeholder 2">
            <a:extLst>
              <a:ext uri="{FF2B5EF4-FFF2-40B4-BE49-F238E27FC236}">
                <a16:creationId xmlns:a16="http://schemas.microsoft.com/office/drawing/2014/main" id="{B757B0ED-899B-4075-AA34-3FDC66BD25A1}"/>
              </a:ext>
            </a:extLst>
          </p:cNvPr>
          <p:cNvSpPr>
            <a:spLocks noGrp="1"/>
          </p:cNvSpPr>
          <p:nvPr>
            <p:ph idx="1"/>
          </p:nvPr>
        </p:nvSpPr>
        <p:spPr>
          <a:xfrm>
            <a:off x="1141412" y="1510748"/>
            <a:ext cx="9905999" cy="4280453"/>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r>
              <a:rPr lang="en-IN" dirty="0">
                <a:solidFill>
                  <a:schemeClr val="bg1"/>
                </a:solidFill>
                <a:sym typeface="Symbol" panose="05050102010706020507" pitchFamily="18" charset="2"/>
              </a:rPr>
              <a:t> </a:t>
            </a:r>
            <a:r>
              <a:rPr lang="en-US" dirty="0">
                <a:solidFill>
                  <a:schemeClr val="bg1"/>
                </a:solidFill>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a:p>
            <a:pPr marL="0" indent="0">
              <a:buNone/>
            </a:pPr>
            <a:endParaRPr lang="en-IN" dirty="0"/>
          </a:p>
        </p:txBody>
      </p:sp>
      <p:pic>
        <p:nvPicPr>
          <p:cNvPr id="6" name="Picture 5">
            <a:extLst>
              <a:ext uri="{FF2B5EF4-FFF2-40B4-BE49-F238E27FC236}">
                <a16:creationId xmlns:a16="http://schemas.microsoft.com/office/drawing/2014/main" id="{7FFD0149-C775-48FD-98C7-16260BA9C288}"/>
              </a:ext>
            </a:extLst>
          </p:cNvPr>
          <p:cNvPicPr>
            <a:picLocks noChangeAspect="1"/>
          </p:cNvPicPr>
          <p:nvPr/>
        </p:nvPicPr>
        <p:blipFill>
          <a:blip r:embed="rId2"/>
          <a:stretch>
            <a:fillRect/>
          </a:stretch>
        </p:blipFill>
        <p:spPr>
          <a:xfrm>
            <a:off x="1141411" y="1867319"/>
            <a:ext cx="10376452" cy="883608"/>
          </a:xfrm>
          <a:prstGeom prst="rect">
            <a:avLst/>
          </a:prstGeom>
        </p:spPr>
      </p:pic>
    </p:spTree>
    <p:extLst>
      <p:ext uri="{BB962C8B-B14F-4D97-AF65-F5344CB8AC3E}">
        <p14:creationId xmlns:p14="http://schemas.microsoft.com/office/powerpoint/2010/main" val="296885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47EF-FD21-4444-BA7F-07343D105716}"/>
              </a:ext>
            </a:extLst>
          </p:cNvPr>
          <p:cNvSpPr>
            <a:spLocks noGrp="1"/>
          </p:cNvSpPr>
          <p:nvPr>
            <p:ph type="title"/>
          </p:nvPr>
        </p:nvSpPr>
        <p:spPr/>
        <p:txBody>
          <a:bodyPr>
            <a:normAutofit/>
          </a:bodyPr>
          <a:lstStyle/>
          <a:p>
            <a:r>
              <a:rPr lang="en-US" sz="4900" u="sng" dirty="0"/>
              <a:t>CONCLUSION</a:t>
            </a:r>
            <a:endParaRPr lang="en-IN" sz="4900" dirty="0"/>
          </a:p>
        </p:txBody>
      </p:sp>
      <p:sp>
        <p:nvSpPr>
          <p:cNvPr id="3" name="Content Placeholder 2">
            <a:extLst>
              <a:ext uri="{FF2B5EF4-FFF2-40B4-BE49-F238E27FC236}">
                <a16:creationId xmlns:a16="http://schemas.microsoft.com/office/drawing/2014/main" id="{3BEA43F7-D0D9-4605-AEF9-716FCC31346C}"/>
              </a:ext>
            </a:extLst>
          </p:cNvPr>
          <p:cNvSpPr>
            <a:spLocks noGrp="1"/>
          </p:cNvSpPr>
          <p:nvPr>
            <p:ph idx="1"/>
          </p:nvPr>
        </p:nvSpPr>
        <p:spPr>
          <a:xfrm>
            <a:off x="1141413" y="2249487"/>
            <a:ext cx="8439910" cy="3541714"/>
          </a:xfrm>
        </p:spPr>
        <p:txBody>
          <a:bodyPr>
            <a:normAutofit lnSpcReduction="10000"/>
          </a:bodyPr>
          <a:lstStyle/>
          <a:p>
            <a:r>
              <a:rPr lang="en-US" dirty="0">
                <a:solidFill>
                  <a:schemeClr val="bg1"/>
                </a:solidFill>
              </a:rPr>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dirty="0">
              <a:solidFill>
                <a:schemeClr val="bg1"/>
              </a:solidFill>
            </a:endParaRPr>
          </a:p>
          <a:p>
            <a:endParaRPr lang="en-IN" dirty="0"/>
          </a:p>
        </p:txBody>
      </p:sp>
    </p:spTree>
    <p:extLst>
      <p:ext uri="{BB962C8B-B14F-4D97-AF65-F5344CB8AC3E}">
        <p14:creationId xmlns:p14="http://schemas.microsoft.com/office/powerpoint/2010/main" val="45552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1D3D-4EDC-4D6D-8A5E-4DC8E495DE01}"/>
              </a:ext>
            </a:extLst>
          </p:cNvPr>
          <p:cNvSpPr>
            <a:spLocks noGrp="1"/>
          </p:cNvSpPr>
          <p:nvPr>
            <p:ph type="title"/>
          </p:nvPr>
        </p:nvSpPr>
        <p:spPr/>
        <p:txBody>
          <a:bodyPr>
            <a:normAutofit/>
          </a:bodyPr>
          <a:lstStyle/>
          <a:p>
            <a:r>
              <a:rPr lang="en-US" sz="4900" u="sng" dirty="0"/>
              <a:t>PROJECT LINK</a:t>
            </a:r>
            <a:endParaRPr lang="en-IN" sz="4900" dirty="0"/>
          </a:p>
        </p:txBody>
      </p:sp>
      <p:sp>
        <p:nvSpPr>
          <p:cNvPr id="6" name="Content Placeholder 5">
            <a:extLst>
              <a:ext uri="{FF2B5EF4-FFF2-40B4-BE49-F238E27FC236}">
                <a16:creationId xmlns:a16="http://schemas.microsoft.com/office/drawing/2014/main" id="{B682D0A8-6C0F-422E-BFBB-B785F6D9A524}"/>
              </a:ext>
            </a:extLst>
          </p:cNvPr>
          <p:cNvSpPr>
            <a:spLocks noGrp="1"/>
          </p:cNvSpPr>
          <p:nvPr>
            <p:ph idx="1"/>
          </p:nvPr>
        </p:nvSpPr>
        <p:spPr/>
        <p:txBody>
          <a:bodyPr/>
          <a:lstStyle/>
          <a:p>
            <a:r>
              <a:rPr lang="en-IN" dirty="0"/>
              <a:t>https://github.com/sandhyaR35/Keylogger_FinalProject.git</a:t>
            </a:r>
          </a:p>
        </p:txBody>
      </p:sp>
    </p:spTree>
    <p:extLst>
      <p:ext uri="{BB962C8B-B14F-4D97-AF65-F5344CB8AC3E}">
        <p14:creationId xmlns:p14="http://schemas.microsoft.com/office/powerpoint/2010/main" val="197734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058CB-6BEC-4457-AFF9-9234CC9D276C}"/>
              </a:ext>
            </a:extLst>
          </p:cNvPr>
          <p:cNvSpPr>
            <a:spLocks noGrp="1"/>
          </p:cNvSpPr>
          <p:nvPr>
            <p:ph idx="1"/>
          </p:nvPr>
        </p:nvSpPr>
        <p:spPr>
          <a:xfrm>
            <a:off x="2743201" y="1881809"/>
            <a:ext cx="8305800" cy="2875721"/>
          </a:xfrm>
        </p:spPr>
        <p:txBody>
          <a:bodyPr>
            <a:normAutofit/>
          </a:bodyPr>
          <a:lstStyle/>
          <a:p>
            <a:pPr marL="0" indent="0">
              <a:buNone/>
            </a:pPr>
            <a:r>
              <a:rPr lang="en-IN" sz="9600" b="1" i="1" dirty="0">
                <a:solidFill>
                  <a:schemeClr val="accent4">
                    <a:lumMod val="75000"/>
                  </a:schemeClr>
                </a:solidFill>
                <a:latin typeface="Copperplate Gothic Light" panose="020E0507020206020404" pitchFamily="34" charset="0"/>
              </a:rPr>
              <a:t>Thank You</a:t>
            </a:r>
          </a:p>
        </p:txBody>
      </p:sp>
    </p:spTree>
    <p:extLst>
      <p:ext uri="{BB962C8B-B14F-4D97-AF65-F5344CB8AC3E}">
        <p14:creationId xmlns:p14="http://schemas.microsoft.com/office/powerpoint/2010/main" val="55294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4221-8C9E-4026-A7E8-392DA3701382}"/>
              </a:ext>
            </a:extLst>
          </p:cNvPr>
          <p:cNvSpPr>
            <a:spLocks noGrp="1"/>
          </p:cNvSpPr>
          <p:nvPr>
            <p:ph type="title"/>
          </p:nvPr>
        </p:nvSpPr>
        <p:spPr/>
        <p:txBody>
          <a:bodyPr>
            <a:normAutofit/>
          </a:bodyPr>
          <a:lstStyle/>
          <a:p>
            <a:r>
              <a:rPr lang="en-US" sz="4900" u="sng" spc="5" dirty="0"/>
              <a:t>KEY LOGGER AND SECURITY</a:t>
            </a:r>
            <a:endParaRPr lang="en-IN" sz="4900" dirty="0"/>
          </a:p>
        </p:txBody>
      </p:sp>
      <p:sp>
        <p:nvSpPr>
          <p:cNvPr id="3" name="Content Placeholder 2">
            <a:extLst>
              <a:ext uri="{FF2B5EF4-FFF2-40B4-BE49-F238E27FC236}">
                <a16:creationId xmlns:a16="http://schemas.microsoft.com/office/drawing/2014/main" id="{46F08231-61A6-4ADA-9F83-9EADE40FDE03}"/>
              </a:ext>
            </a:extLst>
          </p:cNvPr>
          <p:cNvSpPr>
            <a:spLocks noGrp="1"/>
          </p:cNvSpPr>
          <p:nvPr>
            <p:ph idx="1"/>
          </p:nvPr>
        </p:nvSpPr>
        <p:spPr>
          <a:xfrm>
            <a:off x="1141413" y="2249487"/>
            <a:ext cx="8439910" cy="3541714"/>
          </a:xfrm>
        </p:spPr>
        <p:txBody>
          <a:bodyPr/>
          <a:lstStyle/>
          <a:p>
            <a:pPr marL="0" indent="0">
              <a:buNone/>
            </a:pPr>
            <a:r>
              <a:rPr lang="en-US"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dirty="0">
              <a:solidFill>
                <a:schemeClr val="bg1"/>
              </a:solidFill>
              <a:latin typeface="Rozha One" panose="020B0604020202020204" charset="0"/>
              <a:cs typeface="Rozha One" panose="020B0604020202020204" charset="0"/>
            </a:endParaRPr>
          </a:p>
          <a:p>
            <a:endParaRPr lang="en-IN" dirty="0"/>
          </a:p>
        </p:txBody>
      </p:sp>
    </p:spTree>
    <p:extLst>
      <p:ext uri="{BB962C8B-B14F-4D97-AF65-F5344CB8AC3E}">
        <p14:creationId xmlns:p14="http://schemas.microsoft.com/office/powerpoint/2010/main" val="163001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BDD-72B8-4231-81D0-2B5C4FEB63D7}"/>
              </a:ext>
            </a:extLst>
          </p:cNvPr>
          <p:cNvSpPr>
            <a:spLocks noGrp="1"/>
          </p:cNvSpPr>
          <p:nvPr>
            <p:ph type="title"/>
          </p:nvPr>
        </p:nvSpPr>
        <p:spPr/>
        <p:txBody>
          <a:bodyPr>
            <a:normAutofit/>
          </a:bodyPr>
          <a:lstStyle/>
          <a:p>
            <a:r>
              <a:rPr lang="en-US" sz="4900" u="sng" spc="5" dirty="0"/>
              <a:t>AGENDA</a:t>
            </a:r>
            <a:endParaRPr lang="en-IN" sz="4900" dirty="0"/>
          </a:p>
        </p:txBody>
      </p:sp>
      <p:sp>
        <p:nvSpPr>
          <p:cNvPr id="3" name="Content Placeholder 2">
            <a:extLst>
              <a:ext uri="{FF2B5EF4-FFF2-40B4-BE49-F238E27FC236}">
                <a16:creationId xmlns:a16="http://schemas.microsoft.com/office/drawing/2014/main" id="{0501172D-304C-4E0C-9066-E249F39FE050}"/>
              </a:ext>
            </a:extLst>
          </p:cNvPr>
          <p:cNvSpPr>
            <a:spLocks noGrp="1"/>
          </p:cNvSpPr>
          <p:nvPr>
            <p:ph idx="1"/>
          </p:nvPr>
        </p:nvSpPr>
        <p:spPr/>
        <p:txBody>
          <a:bodyPr>
            <a:noAutofit/>
          </a:bodyPr>
          <a:lstStyle/>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Conclusion and Q&amp;A </a:t>
            </a:r>
            <a:endParaRPr lang="en-IN" dirty="0"/>
          </a:p>
        </p:txBody>
      </p:sp>
    </p:spTree>
    <p:extLst>
      <p:ext uri="{BB962C8B-B14F-4D97-AF65-F5344CB8AC3E}">
        <p14:creationId xmlns:p14="http://schemas.microsoft.com/office/powerpoint/2010/main" val="428664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B0FB-3DEE-4A03-A88A-D214C62A78E1}"/>
              </a:ext>
            </a:extLst>
          </p:cNvPr>
          <p:cNvSpPr>
            <a:spLocks noGrp="1"/>
          </p:cNvSpPr>
          <p:nvPr>
            <p:ph type="title"/>
          </p:nvPr>
        </p:nvSpPr>
        <p:spPr/>
        <p:txBody>
          <a:bodyPr>
            <a:normAutofit/>
          </a:bodyPr>
          <a:lstStyle/>
          <a:p>
            <a:r>
              <a:rPr lang="en-IN" sz="4900" u="sng" spc="-20" dirty="0"/>
              <a:t>P</a:t>
            </a:r>
            <a:r>
              <a:rPr lang="en-IN" sz="4900" u="sng" spc="15" dirty="0"/>
              <a:t>ROB</a:t>
            </a:r>
            <a:r>
              <a:rPr lang="en-IN" sz="4900" u="sng" spc="55" dirty="0"/>
              <a:t>L</a:t>
            </a:r>
            <a:r>
              <a:rPr lang="en-IN" sz="4900" u="sng" spc="-20" dirty="0"/>
              <a:t>E</a:t>
            </a:r>
            <a:r>
              <a:rPr lang="en-IN" sz="4900" u="sng" spc="20" dirty="0"/>
              <a:t>M </a:t>
            </a:r>
            <a:r>
              <a:rPr lang="en-IN" sz="4900" u="sng" spc="10" dirty="0"/>
              <a:t>S</a:t>
            </a:r>
            <a:r>
              <a:rPr lang="en-IN" sz="4900" u="sng" spc="-370" dirty="0"/>
              <a:t>T</a:t>
            </a:r>
            <a:r>
              <a:rPr lang="en-IN" sz="4900" u="sng" spc="-375" dirty="0"/>
              <a:t>A</a:t>
            </a:r>
            <a:r>
              <a:rPr lang="en-IN" sz="4900" u="sng" spc="15" dirty="0"/>
              <a:t>T</a:t>
            </a:r>
            <a:r>
              <a:rPr lang="en-IN" sz="4900" u="sng" spc="-10" dirty="0"/>
              <a:t>E</a:t>
            </a:r>
            <a:r>
              <a:rPr lang="en-IN" sz="4900" u="sng" spc="-20" dirty="0"/>
              <a:t>ME</a:t>
            </a:r>
            <a:r>
              <a:rPr lang="en-IN" sz="4900" u="sng" spc="10" dirty="0"/>
              <a:t>NT </a:t>
            </a:r>
            <a:endParaRPr lang="en-IN" sz="4900" dirty="0"/>
          </a:p>
        </p:txBody>
      </p:sp>
      <p:sp>
        <p:nvSpPr>
          <p:cNvPr id="3" name="Content Placeholder 2">
            <a:extLst>
              <a:ext uri="{FF2B5EF4-FFF2-40B4-BE49-F238E27FC236}">
                <a16:creationId xmlns:a16="http://schemas.microsoft.com/office/drawing/2014/main" id="{BAF241B1-D24C-4CE0-860D-177D40A27585}"/>
              </a:ext>
            </a:extLst>
          </p:cNvPr>
          <p:cNvSpPr>
            <a:spLocks noGrp="1"/>
          </p:cNvSpPr>
          <p:nvPr>
            <p:ph idx="1"/>
          </p:nvPr>
        </p:nvSpPr>
        <p:spPr>
          <a:xfrm>
            <a:off x="1141413" y="2249487"/>
            <a:ext cx="8916988" cy="3541714"/>
          </a:xfrm>
        </p:spPr>
        <p:txBody>
          <a:bodyPr/>
          <a:lstStyle/>
          <a:p>
            <a:pPr marL="0" indent="0">
              <a:buNone/>
            </a:pPr>
            <a:r>
              <a:rPr lang="en-US" dirty="0">
                <a:solidFill>
                  <a:schemeClr val="bg1"/>
                </a:solidFill>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p>
          <a:p>
            <a:endParaRPr lang="en-IN" dirty="0"/>
          </a:p>
        </p:txBody>
      </p:sp>
    </p:spTree>
    <p:extLst>
      <p:ext uri="{BB962C8B-B14F-4D97-AF65-F5344CB8AC3E}">
        <p14:creationId xmlns:p14="http://schemas.microsoft.com/office/powerpoint/2010/main" val="30797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8412-5881-4F7F-AEE8-34AC263C28F6}"/>
              </a:ext>
            </a:extLst>
          </p:cNvPr>
          <p:cNvSpPr>
            <a:spLocks noGrp="1"/>
          </p:cNvSpPr>
          <p:nvPr>
            <p:ph type="title"/>
          </p:nvPr>
        </p:nvSpPr>
        <p:spPr/>
        <p:txBody>
          <a:bodyPr>
            <a:normAutofit/>
          </a:bodyPr>
          <a:lstStyle/>
          <a:p>
            <a:r>
              <a:rPr lang="en-IN" sz="4900" u="sng" spc="5" dirty="0"/>
              <a:t>PROJECT </a:t>
            </a:r>
            <a:r>
              <a:rPr lang="en-IN" sz="4900" u="sng" spc="-20" dirty="0"/>
              <a:t>OVERVIEW</a:t>
            </a:r>
            <a:endParaRPr lang="en-IN" sz="4900" dirty="0"/>
          </a:p>
        </p:txBody>
      </p:sp>
      <p:sp>
        <p:nvSpPr>
          <p:cNvPr id="3" name="Content Placeholder 2">
            <a:extLst>
              <a:ext uri="{FF2B5EF4-FFF2-40B4-BE49-F238E27FC236}">
                <a16:creationId xmlns:a16="http://schemas.microsoft.com/office/drawing/2014/main" id="{0A1849FE-1CD9-41CF-8DA9-2DFC34FB720E}"/>
              </a:ext>
            </a:extLst>
          </p:cNvPr>
          <p:cNvSpPr>
            <a:spLocks noGrp="1"/>
          </p:cNvSpPr>
          <p:nvPr>
            <p:ph idx="1"/>
          </p:nvPr>
        </p:nvSpPr>
        <p:spPr/>
        <p:txBody>
          <a:bodyPr/>
          <a:lstStyle/>
          <a:p>
            <a:pPr marL="0" indent="0">
              <a:buNone/>
            </a:pPr>
            <a:r>
              <a:rPr lang="en-US"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dirty="0">
              <a:solidFill>
                <a:schemeClr val="bg1"/>
              </a:solidFill>
              <a:latin typeface="Rozha One" panose="020B0604020202020204" charset="0"/>
              <a:cs typeface="Rozha One" panose="020B0604020202020204" charset="0"/>
            </a:endParaRPr>
          </a:p>
          <a:p>
            <a:endParaRPr lang="en-IN" dirty="0"/>
          </a:p>
        </p:txBody>
      </p:sp>
    </p:spTree>
    <p:extLst>
      <p:ext uri="{BB962C8B-B14F-4D97-AF65-F5344CB8AC3E}">
        <p14:creationId xmlns:p14="http://schemas.microsoft.com/office/powerpoint/2010/main" val="310098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2D40-CA79-421E-9154-C732A58C8A02}"/>
              </a:ext>
            </a:extLst>
          </p:cNvPr>
          <p:cNvSpPr>
            <a:spLocks noGrp="1"/>
          </p:cNvSpPr>
          <p:nvPr>
            <p:ph type="title"/>
          </p:nvPr>
        </p:nvSpPr>
        <p:spPr/>
        <p:txBody>
          <a:bodyPr>
            <a:normAutofit/>
          </a:bodyPr>
          <a:lstStyle/>
          <a:p>
            <a:r>
              <a:rPr lang="en-US" sz="4900" u="sng" spc="25" dirty="0"/>
              <a:t>W</a:t>
            </a:r>
            <a:r>
              <a:rPr lang="en-US" sz="4900" u="sng" spc="-20" dirty="0"/>
              <a:t>H</a:t>
            </a:r>
            <a:r>
              <a:rPr lang="en-US" sz="4900" u="sng" spc="20" dirty="0"/>
              <a:t>O</a:t>
            </a:r>
            <a:r>
              <a:rPr lang="en-US" sz="4900" u="sng" spc="-235" dirty="0"/>
              <a:t> </a:t>
            </a:r>
            <a:r>
              <a:rPr lang="en-US" sz="4900" u="sng" spc="-10" dirty="0"/>
              <a:t>AR</a:t>
            </a:r>
            <a:r>
              <a:rPr lang="en-US" sz="4900" u="sng" spc="15" dirty="0"/>
              <a:t>E</a:t>
            </a:r>
            <a:r>
              <a:rPr lang="en-US" sz="4900" u="sng" spc="-35" dirty="0"/>
              <a:t> </a:t>
            </a:r>
            <a:r>
              <a:rPr lang="en-US" sz="4900" u="sng" spc="-10" dirty="0"/>
              <a:t>T</a:t>
            </a:r>
            <a:r>
              <a:rPr lang="en-US" sz="4900" u="sng" spc="-15" dirty="0"/>
              <a:t>H</a:t>
            </a:r>
            <a:r>
              <a:rPr lang="en-US" sz="4900" u="sng" spc="15" dirty="0"/>
              <a:t>E</a:t>
            </a:r>
            <a:r>
              <a:rPr lang="en-US" sz="4900" u="sng" spc="-35" dirty="0"/>
              <a:t> </a:t>
            </a:r>
            <a:r>
              <a:rPr lang="en-US" sz="4900" u="sng" spc="-20" dirty="0"/>
              <a:t>E</a:t>
            </a:r>
            <a:r>
              <a:rPr lang="en-US" sz="4900" u="sng" spc="30" dirty="0"/>
              <a:t>N</a:t>
            </a:r>
            <a:r>
              <a:rPr lang="en-US" sz="4900" u="sng" spc="15" dirty="0"/>
              <a:t>D</a:t>
            </a:r>
            <a:r>
              <a:rPr lang="en-US" sz="4900" u="sng" spc="-45" dirty="0"/>
              <a:t> </a:t>
            </a:r>
            <a:r>
              <a:rPr lang="en-US" sz="4900" u="sng" dirty="0"/>
              <a:t>U</a:t>
            </a:r>
            <a:r>
              <a:rPr lang="en-US" sz="4900" u="sng" spc="10" dirty="0"/>
              <a:t>S</a:t>
            </a:r>
            <a:r>
              <a:rPr lang="en-US" sz="4900" u="sng" spc="-25" dirty="0"/>
              <a:t>E</a:t>
            </a:r>
            <a:r>
              <a:rPr lang="en-US" sz="4900" u="sng" spc="-10" dirty="0"/>
              <a:t>R</a:t>
            </a:r>
            <a:r>
              <a:rPr lang="en-US" sz="4900" u="sng" spc="5" dirty="0"/>
              <a:t>S?</a:t>
            </a:r>
            <a:endParaRPr lang="en-IN" sz="4900" dirty="0"/>
          </a:p>
        </p:txBody>
      </p:sp>
      <p:sp>
        <p:nvSpPr>
          <p:cNvPr id="3" name="Content Placeholder 2">
            <a:extLst>
              <a:ext uri="{FF2B5EF4-FFF2-40B4-BE49-F238E27FC236}">
                <a16:creationId xmlns:a16="http://schemas.microsoft.com/office/drawing/2014/main" id="{178483E8-1898-4F72-AB2C-A243574927A0}"/>
              </a:ext>
            </a:extLst>
          </p:cNvPr>
          <p:cNvSpPr>
            <a:spLocks noGrp="1"/>
          </p:cNvSpPr>
          <p:nvPr>
            <p:ph idx="1"/>
          </p:nvPr>
        </p:nvSpPr>
        <p:spPr>
          <a:xfrm>
            <a:off x="1141412" y="2249487"/>
            <a:ext cx="8863979" cy="3541714"/>
          </a:xfrm>
        </p:spPr>
        <p:txBody>
          <a:bodyPr/>
          <a:lstStyle/>
          <a:p>
            <a:pPr marL="0" indent="0">
              <a:buNone/>
            </a:pPr>
            <a:r>
              <a:rPr lang="en-US" dirty="0">
                <a:solidFill>
                  <a:schemeClr val="bg1"/>
                </a:solidFill>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a:p>
            <a:pPr marL="0" indent="0">
              <a:buNone/>
            </a:pPr>
            <a:endParaRPr lang="en-IN" dirty="0"/>
          </a:p>
        </p:txBody>
      </p:sp>
    </p:spTree>
    <p:extLst>
      <p:ext uri="{BB962C8B-B14F-4D97-AF65-F5344CB8AC3E}">
        <p14:creationId xmlns:p14="http://schemas.microsoft.com/office/powerpoint/2010/main" val="9187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E592-DFD1-43CD-B5F7-23826BCE8DE3}"/>
              </a:ext>
            </a:extLst>
          </p:cNvPr>
          <p:cNvSpPr>
            <a:spLocks noGrp="1"/>
          </p:cNvSpPr>
          <p:nvPr>
            <p:ph type="title"/>
          </p:nvPr>
        </p:nvSpPr>
        <p:spPr/>
        <p:txBody>
          <a:bodyPr>
            <a:normAutofit/>
          </a:bodyPr>
          <a:lstStyle/>
          <a:p>
            <a:r>
              <a:rPr lang="en-US" sz="4900" u="sng" spc="-40" dirty="0"/>
              <a:t>Y</a:t>
            </a:r>
            <a:r>
              <a:rPr lang="en-US" sz="4900" u="sng" spc="10" dirty="0"/>
              <a:t>O</a:t>
            </a:r>
            <a:r>
              <a:rPr lang="en-US" sz="4900" u="sng" spc="25" dirty="0"/>
              <a:t>U</a:t>
            </a:r>
            <a:r>
              <a:rPr lang="en-US" sz="4900" u="sng" dirty="0"/>
              <a:t>R</a:t>
            </a:r>
            <a:r>
              <a:rPr lang="en-US" sz="4900" u="sng" spc="5" dirty="0"/>
              <a:t> </a:t>
            </a:r>
            <a:r>
              <a:rPr lang="en-US" sz="4900" u="sng" spc="25" dirty="0"/>
              <a:t>S</a:t>
            </a:r>
            <a:r>
              <a:rPr lang="en-US" sz="4900" u="sng" spc="10" dirty="0"/>
              <a:t>O</a:t>
            </a:r>
            <a:r>
              <a:rPr lang="en-US" sz="4900" u="sng" spc="25" dirty="0"/>
              <a:t>LU</a:t>
            </a:r>
            <a:r>
              <a:rPr lang="en-US" sz="4900" u="sng" spc="-35" dirty="0"/>
              <a:t>T</a:t>
            </a:r>
            <a:r>
              <a:rPr lang="en-US" sz="4900" u="sng" spc="-30" dirty="0"/>
              <a:t>I</a:t>
            </a:r>
            <a:r>
              <a:rPr lang="en-US" sz="4900" u="sng" spc="10" dirty="0"/>
              <a:t>O</a:t>
            </a:r>
            <a:r>
              <a:rPr lang="en-US" sz="4900" u="sng" dirty="0"/>
              <a:t>N</a:t>
            </a:r>
            <a:r>
              <a:rPr lang="en-US" sz="4900" u="sng" spc="-345" dirty="0"/>
              <a:t> </a:t>
            </a:r>
            <a:r>
              <a:rPr lang="en-US" sz="4900" u="sng" spc="-35" dirty="0"/>
              <a:t>A</a:t>
            </a:r>
            <a:r>
              <a:rPr lang="en-US" sz="4900" u="sng" spc="-5" dirty="0"/>
              <a:t>N</a:t>
            </a:r>
            <a:r>
              <a:rPr lang="en-US" sz="4900" u="sng" dirty="0"/>
              <a:t>D</a:t>
            </a:r>
            <a:r>
              <a:rPr lang="en-US" sz="4900" u="sng" spc="35" dirty="0"/>
              <a:t> </a:t>
            </a:r>
            <a:r>
              <a:rPr lang="en-US" sz="4900" u="sng" spc="-30" dirty="0"/>
              <a:t>I</a:t>
            </a:r>
            <a:r>
              <a:rPr lang="en-US" sz="4900" u="sng" spc="-35" dirty="0"/>
              <a:t>T</a:t>
            </a:r>
            <a:r>
              <a:rPr lang="en-US" sz="4900" u="sng" dirty="0"/>
              <a:t>S</a:t>
            </a:r>
            <a:r>
              <a:rPr lang="en-US" sz="4900" u="sng" spc="60" dirty="0"/>
              <a:t> </a:t>
            </a:r>
            <a:r>
              <a:rPr lang="en-US" sz="4900" u="sng" spc="-295" dirty="0"/>
              <a:t>V</a:t>
            </a:r>
            <a:r>
              <a:rPr lang="en-US" sz="4900" u="sng" spc="-35" dirty="0"/>
              <a:t>A</a:t>
            </a:r>
            <a:r>
              <a:rPr lang="en-US" sz="4900" u="sng" spc="25" dirty="0"/>
              <a:t>LU</a:t>
            </a:r>
            <a:r>
              <a:rPr lang="en-US" sz="4900" u="sng" dirty="0"/>
              <a:t>E</a:t>
            </a:r>
            <a:r>
              <a:rPr lang="en-US" sz="4900" u="sng" spc="-65" dirty="0"/>
              <a:t> </a:t>
            </a:r>
            <a:r>
              <a:rPr lang="en-US" sz="4900" u="sng" spc="-15" dirty="0"/>
              <a:t>P</a:t>
            </a:r>
            <a:r>
              <a:rPr lang="en-US" sz="4900" u="sng" spc="-30" dirty="0"/>
              <a:t>R</a:t>
            </a:r>
            <a:r>
              <a:rPr lang="en-US" sz="4900" u="sng" spc="10" dirty="0"/>
              <a:t>O</a:t>
            </a:r>
            <a:r>
              <a:rPr lang="en-US" sz="4900" u="sng" spc="-15" dirty="0"/>
              <a:t>P</a:t>
            </a:r>
            <a:r>
              <a:rPr lang="en-US" sz="4900" u="sng" spc="10" dirty="0"/>
              <a:t>O</a:t>
            </a:r>
            <a:r>
              <a:rPr lang="en-US" sz="4900" u="sng" spc="25" dirty="0"/>
              <a:t>S</a:t>
            </a:r>
            <a:r>
              <a:rPr lang="en-US" sz="4900" u="sng" spc="-30" dirty="0"/>
              <a:t>I</a:t>
            </a:r>
            <a:r>
              <a:rPr lang="en-US" sz="4900" u="sng" spc="-35" dirty="0"/>
              <a:t>T</a:t>
            </a:r>
            <a:r>
              <a:rPr lang="en-US" sz="4900" u="sng" spc="-30" dirty="0"/>
              <a:t>I</a:t>
            </a:r>
            <a:r>
              <a:rPr lang="en-US" sz="4900" u="sng" spc="10" dirty="0"/>
              <a:t>O</a:t>
            </a:r>
            <a:r>
              <a:rPr lang="en-US" sz="4900" u="sng" dirty="0"/>
              <a:t>N</a:t>
            </a:r>
            <a:endParaRPr lang="en-IN" sz="4900" dirty="0"/>
          </a:p>
        </p:txBody>
      </p:sp>
      <p:sp>
        <p:nvSpPr>
          <p:cNvPr id="3" name="Content Placeholder 2">
            <a:extLst>
              <a:ext uri="{FF2B5EF4-FFF2-40B4-BE49-F238E27FC236}">
                <a16:creationId xmlns:a16="http://schemas.microsoft.com/office/drawing/2014/main" id="{A2E48D9F-8B3E-49AB-BE7D-594549A2DE1D}"/>
              </a:ext>
            </a:extLst>
          </p:cNvPr>
          <p:cNvSpPr>
            <a:spLocks noGrp="1"/>
          </p:cNvSpPr>
          <p:nvPr>
            <p:ph idx="1"/>
          </p:nvPr>
        </p:nvSpPr>
        <p:spPr>
          <a:xfrm>
            <a:off x="1141412" y="2249487"/>
            <a:ext cx="8360397" cy="3541714"/>
          </a:xfrm>
        </p:spPr>
        <p:txBody>
          <a:bodyPr/>
          <a:lstStyle/>
          <a:p>
            <a:pPr marL="0" indent="0">
              <a:buNone/>
            </a:pPr>
            <a:r>
              <a:rPr lang="en-US"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a:p>
            <a:pPr marL="0" indent="0">
              <a:buNone/>
            </a:pPr>
            <a:endParaRPr lang="en-IN" dirty="0"/>
          </a:p>
        </p:txBody>
      </p:sp>
    </p:spTree>
    <p:extLst>
      <p:ext uri="{BB962C8B-B14F-4D97-AF65-F5344CB8AC3E}">
        <p14:creationId xmlns:p14="http://schemas.microsoft.com/office/powerpoint/2010/main" val="422947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EB8D-A57E-40D5-B586-06A152D431D3}"/>
              </a:ext>
            </a:extLst>
          </p:cNvPr>
          <p:cNvSpPr>
            <a:spLocks noGrp="1"/>
          </p:cNvSpPr>
          <p:nvPr>
            <p:ph type="title"/>
          </p:nvPr>
        </p:nvSpPr>
        <p:spPr/>
        <p:txBody>
          <a:bodyPr>
            <a:normAutofit/>
          </a:bodyPr>
          <a:lstStyle/>
          <a:p>
            <a:r>
              <a:rPr lang="en-US" sz="4900" u="sng" spc="15" dirty="0"/>
              <a:t>THE</a:t>
            </a:r>
            <a:r>
              <a:rPr lang="en-US" sz="4900" u="sng" spc="20" dirty="0"/>
              <a:t> </a:t>
            </a:r>
            <a:r>
              <a:rPr lang="en-US" sz="4900" u="sng" spc="10" dirty="0"/>
              <a:t>WOW</a:t>
            </a:r>
            <a:r>
              <a:rPr lang="en-US" sz="4900" u="sng" spc="85" dirty="0"/>
              <a:t> </a:t>
            </a:r>
            <a:r>
              <a:rPr lang="en-US" sz="4900" u="sng" spc="10" dirty="0"/>
              <a:t>IN</a:t>
            </a:r>
            <a:r>
              <a:rPr lang="en-US" sz="4900" u="sng" spc="-5" dirty="0"/>
              <a:t> </a:t>
            </a:r>
            <a:r>
              <a:rPr lang="en-US" sz="4900" u="sng" spc="15" dirty="0"/>
              <a:t>YOUR</a:t>
            </a:r>
            <a:r>
              <a:rPr lang="en-US" sz="4900" u="sng" spc="-10" dirty="0"/>
              <a:t> </a:t>
            </a:r>
            <a:r>
              <a:rPr lang="en-US" sz="4900" u="sng" spc="20" dirty="0"/>
              <a:t>SOLUTION</a:t>
            </a:r>
            <a:endParaRPr lang="en-IN" sz="4900" dirty="0"/>
          </a:p>
        </p:txBody>
      </p:sp>
      <p:sp>
        <p:nvSpPr>
          <p:cNvPr id="3" name="Content Placeholder 2">
            <a:extLst>
              <a:ext uri="{FF2B5EF4-FFF2-40B4-BE49-F238E27FC236}">
                <a16:creationId xmlns:a16="http://schemas.microsoft.com/office/drawing/2014/main" id="{94D9EC12-03FC-482B-A792-95B568DD3A82}"/>
              </a:ext>
            </a:extLst>
          </p:cNvPr>
          <p:cNvSpPr>
            <a:spLocks noGrp="1"/>
          </p:cNvSpPr>
          <p:nvPr>
            <p:ph idx="1"/>
          </p:nvPr>
        </p:nvSpPr>
        <p:spPr>
          <a:xfrm>
            <a:off x="1141412" y="2249487"/>
            <a:ext cx="9905999" cy="4310340"/>
          </a:xfrm>
        </p:spPr>
        <p:txBody>
          <a:bodyPr>
            <a:normAutofit lnSpcReduction="10000"/>
          </a:bodyPr>
          <a:lstStyle/>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Effortless Transformation</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Seamlessly convert your keystrokes into captivating presentations.</a:t>
            </a:r>
          </a:p>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Cutting-Edge Analysis Tools</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Utilize advanced algorithms to extract valuable insights from your typing activities.</a:t>
            </a:r>
          </a:p>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Seamless Integration</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Directly import analyzed data into PowerPoint for streamlined presentation creation.</a:t>
            </a:r>
            <a:endParaRPr lang="en-US" altLang="en-US" b="1" dirty="0">
              <a:solidFill>
                <a:schemeClr val="bg1"/>
              </a:solidFill>
              <a:latin typeface="Rozha One" panose="020B0604020202020204" charset="0"/>
              <a:cs typeface="Rozha One" panose="020B0604020202020204" charset="0"/>
            </a:endParaRPr>
          </a:p>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Boost Productivity</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Say goodbye to tedious data collection and hello to efficient workflow optimization.</a:t>
            </a:r>
          </a:p>
          <a:p>
            <a:endParaRPr lang="en-IN" dirty="0"/>
          </a:p>
        </p:txBody>
      </p:sp>
    </p:spTree>
    <p:extLst>
      <p:ext uri="{BB962C8B-B14F-4D97-AF65-F5344CB8AC3E}">
        <p14:creationId xmlns:p14="http://schemas.microsoft.com/office/powerpoint/2010/main" val="87088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8145-ADAD-4087-A26C-DF264FB28C2E}"/>
              </a:ext>
            </a:extLst>
          </p:cNvPr>
          <p:cNvSpPr>
            <a:spLocks noGrp="1"/>
          </p:cNvSpPr>
          <p:nvPr>
            <p:ph type="title"/>
          </p:nvPr>
        </p:nvSpPr>
        <p:spPr/>
        <p:txBody>
          <a:bodyPr>
            <a:normAutofit/>
          </a:bodyPr>
          <a:lstStyle/>
          <a:p>
            <a:r>
              <a:rPr lang="en" sz="4900" u="sng" dirty="0"/>
              <a:t>MODELLING</a:t>
            </a:r>
            <a:endParaRPr lang="en-IN" sz="4900" dirty="0"/>
          </a:p>
        </p:txBody>
      </p:sp>
      <p:sp>
        <p:nvSpPr>
          <p:cNvPr id="3" name="Content Placeholder 2">
            <a:extLst>
              <a:ext uri="{FF2B5EF4-FFF2-40B4-BE49-F238E27FC236}">
                <a16:creationId xmlns:a16="http://schemas.microsoft.com/office/drawing/2014/main" id="{E936BD07-7487-4C03-B7C5-FD7145E11E74}"/>
              </a:ext>
            </a:extLst>
          </p:cNvPr>
          <p:cNvSpPr>
            <a:spLocks noGrp="1"/>
          </p:cNvSpPr>
          <p:nvPr>
            <p:ph idx="1"/>
          </p:nvPr>
        </p:nvSpPr>
        <p:spPr>
          <a:xfrm>
            <a:off x="1141412" y="2249487"/>
            <a:ext cx="8969997" cy="3541714"/>
          </a:xfrm>
        </p:spPr>
        <p:txBody>
          <a:bodyPr>
            <a:normAutofit lnSpcReduction="10000"/>
          </a:bodyPr>
          <a:lstStyle/>
          <a:p>
            <a:pPr>
              <a:lnSpc>
                <a:spcPct val="150000"/>
              </a:lnSpc>
            </a:pPr>
            <a:r>
              <a:rPr lang="en-US" b="1" u="sng" dirty="0">
                <a:solidFill>
                  <a:schemeClr val="bg1"/>
                </a:solidFill>
                <a:latin typeface="Rozha One" panose="020B0604020202020204" charset="0"/>
                <a:cs typeface="Rozha One" panose="020B0604020202020204" charset="0"/>
              </a:rPr>
              <a:t>Modular Design</a:t>
            </a:r>
            <a:r>
              <a:rPr lang="en-US" b="1" dirty="0">
                <a:solidFill>
                  <a:schemeClr val="bg1"/>
                </a:solidFill>
                <a:latin typeface="Rozha One" panose="020B0604020202020204" charset="0"/>
                <a:cs typeface="Rozha One" panose="020B0604020202020204" charset="0"/>
              </a:rPr>
              <a:t>:</a:t>
            </a:r>
            <a:r>
              <a:rPr lang="en-US"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b="1" u="sng" dirty="0">
                <a:solidFill>
                  <a:schemeClr val="bg1"/>
                </a:solidFill>
                <a:latin typeface="Rozha One" panose="020B0604020202020204" charset="0"/>
                <a:cs typeface="Rozha One" panose="020B0604020202020204" charset="0"/>
              </a:rPr>
              <a:t>Event Handling</a:t>
            </a:r>
            <a:r>
              <a:rPr lang="en-US" b="1" dirty="0">
                <a:solidFill>
                  <a:schemeClr val="bg1"/>
                </a:solidFill>
                <a:latin typeface="Rozha One" panose="020B0604020202020204" charset="0"/>
                <a:cs typeface="Rozha One" panose="020B0604020202020204" charset="0"/>
              </a:rPr>
              <a:t>:</a:t>
            </a:r>
            <a:r>
              <a:rPr lang="en-US" dirty="0">
                <a:solidFill>
                  <a:schemeClr val="bg1"/>
                </a:solidFill>
                <a:latin typeface="Rozha One" panose="020B0604020202020204" charset="0"/>
                <a:cs typeface="Rozha One" panose="020B0604020202020204" charset="0"/>
              </a:rPr>
              <a:t> Utilizes the </a:t>
            </a:r>
            <a:r>
              <a:rPr lang="en-US" dirty="0" err="1">
                <a:solidFill>
                  <a:schemeClr val="bg1"/>
                </a:solidFill>
                <a:latin typeface="Rozha One" panose="020B0604020202020204" charset="0"/>
                <a:cs typeface="Rozha One" panose="020B0604020202020204" charset="0"/>
              </a:rPr>
              <a:t>pynput</a:t>
            </a:r>
            <a:r>
              <a:rPr lang="en-US"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b="1" u="sng" dirty="0">
                <a:solidFill>
                  <a:schemeClr val="bg1"/>
                </a:solidFill>
                <a:latin typeface="Rozha One" panose="020B0604020202020204" charset="0"/>
                <a:cs typeface="Rozha One" panose="020B0604020202020204" charset="0"/>
              </a:rPr>
              <a:t>Data Logging</a:t>
            </a:r>
            <a:r>
              <a:rPr lang="en-US" b="1" dirty="0">
                <a:solidFill>
                  <a:schemeClr val="bg1"/>
                </a:solidFill>
                <a:latin typeface="Rozha One" panose="020B0604020202020204" charset="0"/>
                <a:cs typeface="Rozha One" panose="020B0604020202020204" charset="0"/>
              </a:rPr>
              <a:t>:</a:t>
            </a:r>
            <a:r>
              <a:rPr lang="en-US" dirty="0">
                <a:solidFill>
                  <a:schemeClr val="bg1"/>
                </a:solidFill>
                <a:latin typeface="Rozha One" panose="020B0604020202020204" charset="0"/>
                <a:cs typeface="Rozha One" panose="020B0604020202020204" charset="0"/>
              </a:rPr>
              <a:t> Implements functions to log captured data into text and JSON files.</a:t>
            </a:r>
          </a:p>
          <a:p>
            <a:endParaRPr lang="en-IN" dirty="0"/>
          </a:p>
        </p:txBody>
      </p:sp>
    </p:spTree>
    <p:extLst>
      <p:ext uri="{BB962C8B-B14F-4D97-AF65-F5344CB8AC3E}">
        <p14:creationId xmlns:p14="http://schemas.microsoft.com/office/powerpoint/2010/main" val="1344874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36</TotalTime>
  <Words>614</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Copperplate Gothic Light</vt:lpstr>
      <vt:lpstr>Inter</vt:lpstr>
      <vt:lpstr>Rozha One</vt:lpstr>
      <vt:lpstr>Symbol</vt:lpstr>
      <vt:lpstr>Times New Roman</vt:lpstr>
      <vt:lpstr>Trebuchet MS</vt:lpstr>
      <vt:lpstr>Tw Cen MT</vt:lpstr>
      <vt:lpstr>Circuit</vt:lpstr>
      <vt:lpstr>R SANDHYA</vt:lpstr>
      <vt:lpstr>KEY LOGGER AND SECURITY</vt:lpstr>
      <vt:lpstr>AGENDA</vt:lpstr>
      <vt:lpstr>PROBLEM STATEMENT </vt:lpstr>
      <vt:lpstr>PROJECT OVERVIEW</vt:lpstr>
      <vt:lpstr>WHO ARE THE END USERS?</vt:lpstr>
      <vt:lpstr>YOUR SOLUTION AND ITS VALUE PROPOSITION</vt:lpstr>
      <vt:lpstr>THE WOW IN YOUR SOLUTION</vt:lpstr>
      <vt:lpstr>MODELLING</vt:lpstr>
      <vt:lpstr>Flow Diagram: </vt:lpstr>
      <vt:lpstr>RESULT </vt:lpstr>
      <vt:lpstr>CONCLUSION</vt:lpstr>
      <vt:lpstr>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SANDHYA</dc:title>
  <dc:creator>Supriya R</dc:creator>
  <cp:lastModifiedBy>Supriya R</cp:lastModifiedBy>
  <cp:revision>6</cp:revision>
  <dcterms:created xsi:type="dcterms:W3CDTF">2024-06-18T16:13:41Z</dcterms:created>
  <dcterms:modified xsi:type="dcterms:W3CDTF">2024-06-19T14:08:31Z</dcterms:modified>
</cp:coreProperties>
</file>