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1" r:id="rId4"/>
    <p:sldId id="273" r:id="rId5"/>
    <p:sldId id="274" r:id="rId6"/>
    <p:sldId id="272" r:id="rId7"/>
    <p:sldId id="258" r:id="rId8"/>
    <p:sldId id="259" r:id="rId9"/>
    <p:sldId id="260" r:id="rId10"/>
    <p:sldId id="261" r:id="rId11"/>
    <p:sldId id="262" r:id="rId12"/>
    <p:sldId id="265" r:id="rId13"/>
    <p:sldId id="266" r:id="rId14"/>
    <p:sldId id="267" r:id="rId15"/>
    <p:sldId id="268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ALLA SANDHYA" userId="76e45e3b35cb20c7" providerId="LiveId" clId="{97CE85DE-5EF5-422A-B93B-43BEA70BDF3F}"/>
    <pc:docChg chg="modSld">
      <pc:chgData name="RAYALLA SANDHYA" userId="76e45e3b35cb20c7" providerId="LiveId" clId="{97CE85DE-5EF5-422A-B93B-43BEA70BDF3F}" dt="2023-10-17T12:33:46.611" v="46" actId="113"/>
      <pc:docMkLst>
        <pc:docMk/>
      </pc:docMkLst>
      <pc:sldChg chg="modSp mod">
        <pc:chgData name="RAYALLA SANDHYA" userId="76e45e3b35cb20c7" providerId="LiveId" clId="{97CE85DE-5EF5-422A-B93B-43BEA70BDF3F}" dt="2023-10-17T12:30:11.348" v="28" actId="1076"/>
        <pc:sldMkLst>
          <pc:docMk/>
          <pc:sldMk cId="718711046" sldId="259"/>
        </pc:sldMkLst>
        <pc:spChg chg="mod">
          <ac:chgData name="RAYALLA SANDHYA" userId="76e45e3b35cb20c7" providerId="LiveId" clId="{97CE85DE-5EF5-422A-B93B-43BEA70BDF3F}" dt="2023-10-17T12:30:11.348" v="28" actId="1076"/>
          <ac:spMkLst>
            <pc:docMk/>
            <pc:sldMk cId="718711046" sldId="259"/>
            <ac:spMk id="3" creationId="{24B614B0-91D4-46DE-19DA-05D0CCF1E82C}"/>
          </ac:spMkLst>
        </pc:spChg>
      </pc:sldChg>
      <pc:sldChg chg="modSp mod">
        <pc:chgData name="RAYALLA SANDHYA" userId="76e45e3b35cb20c7" providerId="LiveId" clId="{97CE85DE-5EF5-422A-B93B-43BEA70BDF3F}" dt="2023-10-17T12:30:41.522" v="30" actId="113"/>
        <pc:sldMkLst>
          <pc:docMk/>
          <pc:sldMk cId="1011864916" sldId="262"/>
        </pc:sldMkLst>
        <pc:spChg chg="mod">
          <ac:chgData name="RAYALLA SANDHYA" userId="76e45e3b35cb20c7" providerId="LiveId" clId="{97CE85DE-5EF5-422A-B93B-43BEA70BDF3F}" dt="2023-10-17T12:30:41.522" v="30" actId="113"/>
          <ac:spMkLst>
            <pc:docMk/>
            <pc:sldMk cId="1011864916" sldId="262"/>
            <ac:spMk id="7" creationId="{80587D54-53A2-8E53-3D4A-3C3A36240865}"/>
          </ac:spMkLst>
        </pc:spChg>
      </pc:sldChg>
      <pc:sldChg chg="modSp mod">
        <pc:chgData name="RAYALLA SANDHYA" userId="76e45e3b35cb20c7" providerId="LiveId" clId="{97CE85DE-5EF5-422A-B93B-43BEA70BDF3F}" dt="2023-10-17T12:30:59.216" v="31" actId="113"/>
        <pc:sldMkLst>
          <pc:docMk/>
          <pc:sldMk cId="3309434010" sldId="267"/>
        </pc:sldMkLst>
        <pc:spChg chg="mod">
          <ac:chgData name="RAYALLA SANDHYA" userId="76e45e3b35cb20c7" providerId="LiveId" clId="{97CE85DE-5EF5-422A-B93B-43BEA70BDF3F}" dt="2023-10-17T12:30:59.216" v="31" actId="113"/>
          <ac:spMkLst>
            <pc:docMk/>
            <pc:sldMk cId="3309434010" sldId="267"/>
            <ac:spMk id="8" creationId="{53DEBFAD-B92B-7AE5-08A8-18C8CEF31F28}"/>
          </ac:spMkLst>
        </pc:spChg>
      </pc:sldChg>
      <pc:sldChg chg="modSp mod">
        <pc:chgData name="RAYALLA SANDHYA" userId="76e45e3b35cb20c7" providerId="LiveId" clId="{97CE85DE-5EF5-422A-B93B-43BEA70BDF3F}" dt="2023-10-17T12:31:51.074" v="39" actId="1076"/>
        <pc:sldMkLst>
          <pc:docMk/>
          <pc:sldMk cId="750742719" sldId="268"/>
        </pc:sldMkLst>
        <pc:spChg chg="mod">
          <ac:chgData name="RAYALLA SANDHYA" userId="76e45e3b35cb20c7" providerId="LiveId" clId="{97CE85DE-5EF5-422A-B93B-43BEA70BDF3F}" dt="2023-10-17T12:31:08.950" v="32" actId="113"/>
          <ac:spMkLst>
            <pc:docMk/>
            <pc:sldMk cId="750742719" sldId="268"/>
            <ac:spMk id="3" creationId="{5D038AA5-D07E-C0D1-66AC-24F785332C00}"/>
          </ac:spMkLst>
        </pc:spChg>
        <pc:spChg chg="mod">
          <ac:chgData name="RAYALLA SANDHYA" userId="76e45e3b35cb20c7" providerId="LiveId" clId="{97CE85DE-5EF5-422A-B93B-43BEA70BDF3F}" dt="2023-10-17T12:31:37.551" v="37" actId="1076"/>
          <ac:spMkLst>
            <pc:docMk/>
            <pc:sldMk cId="750742719" sldId="268"/>
            <ac:spMk id="6" creationId="{A210CC5D-5457-A9BA-169A-9D5D6AD9DFF6}"/>
          </ac:spMkLst>
        </pc:spChg>
        <pc:spChg chg="mod">
          <ac:chgData name="RAYALLA SANDHYA" userId="76e45e3b35cb20c7" providerId="LiveId" clId="{97CE85DE-5EF5-422A-B93B-43BEA70BDF3F}" dt="2023-10-17T12:31:51.074" v="39" actId="1076"/>
          <ac:spMkLst>
            <pc:docMk/>
            <pc:sldMk cId="750742719" sldId="268"/>
            <ac:spMk id="10" creationId="{52C873F8-2CD9-61BF-084A-8D9E726D9304}"/>
          </ac:spMkLst>
        </pc:spChg>
      </pc:sldChg>
      <pc:sldChg chg="modSp mod">
        <pc:chgData name="RAYALLA SANDHYA" userId="76e45e3b35cb20c7" providerId="LiveId" clId="{97CE85DE-5EF5-422A-B93B-43BEA70BDF3F}" dt="2023-10-17T12:28:28.783" v="19" actId="20577"/>
        <pc:sldMkLst>
          <pc:docMk/>
          <pc:sldMk cId="4000283751" sldId="270"/>
        </pc:sldMkLst>
        <pc:spChg chg="mod">
          <ac:chgData name="RAYALLA SANDHYA" userId="76e45e3b35cb20c7" providerId="LiveId" clId="{97CE85DE-5EF5-422A-B93B-43BEA70BDF3F}" dt="2023-10-17T12:28:28.783" v="19" actId="20577"/>
          <ac:spMkLst>
            <pc:docMk/>
            <pc:sldMk cId="4000283751" sldId="270"/>
            <ac:spMk id="15" creationId="{ECC8D49A-1A67-D3A5-ACA4-EEF18620B313}"/>
          </ac:spMkLst>
        </pc:spChg>
        <pc:spChg chg="mod">
          <ac:chgData name="RAYALLA SANDHYA" userId="76e45e3b35cb20c7" providerId="LiveId" clId="{97CE85DE-5EF5-422A-B93B-43BEA70BDF3F}" dt="2023-10-17T12:17:54.656" v="7" actId="20577"/>
          <ac:spMkLst>
            <pc:docMk/>
            <pc:sldMk cId="4000283751" sldId="270"/>
            <ac:spMk id="18" creationId="{2D7C7A03-3F60-6DF4-B91D-6ED62C28E008}"/>
          </ac:spMkLst>
        </pc:spChg>
      </pc:sldChg>
      <pc:sldChg chg="modSp mod">
        <pc:chgData name="RAYALLA SANDHYA" userId="76e45e3b35cb20c7" providerId="LiveId" clId="{97CE85DE-5EF5-422A-B93B-43BEA70BDF3F}" dt="2023-10-17T12:33:46.611" v="46" actId="113"/>
        <pc:sldMkLst>
          <pc:docMk/>
          <pc:sldMk cId="1321849648" sldId="271"/>
        </pc:sldMkLst>
        <pc:spChg chg="mod">
          <ac:chgData name="RAYALLA SANDHYA" userId="76e45e3b35cb20c7" providerId="LiveId" clId="{97CE85DE-5EF5-422A-B93B-43BEA70BDF3F}" dt="2023-10-17T12:33:46.611" v="46" actId="113"/>
          <ac:spMkLst>
            <pc:docMk/>
            <pc:sldMk cId="1321849648" sldId="271"/>
            <ac:spMk id="7" creationId="{D9B00AA0-D3C6-13F9-424F-CAD05250D386}"/>
          </ac:spMkLst>
        </pc:spChg>
      </pc:sldChg>
      <pc:sldChg chg="modSp mod">
        <pc:chgData name="RAYALLA SANDHYA" userId="76e45e3b35cb20c7" providerId="LiveId" clId="{97CE85DE-5EF5-422A-B93B-43BEA70BDF3F}" dt="2023-10-17T12:29:23.309" v="22" actId="113"/>
        <pc:sldMkLst>
          <pc:docMk/>
          <pc:sldMk cId="2847256379" sldId="274"/>
        </pc:sldMkLst>
        <pc:spChg chg="mod">
          <ac:chgData name="RAYALLA SANDHYA" userId="76e45e3b35cb20c7" providerId="LiveId" clId="{97CE85DE-5EF5-422A-B93B-43BEA70BDF3F}" dt="2023-10-17T12:29:23.309" v="22" actId="113"/>
          <ac:spMkLst>
            <pc:docMk/>
            <pc:sldMk cId="2847256379" sldId="274"/>
            <ac:spMk id="23" creationId="{0DD2C942-A538-5852-3E23-F16BA68335FD}"/>
          </ac:spMkLst>
        </pc:spChg>
      </pc:sldChg>
      <pc:sldChg chg="modSp mod">
        <pc:chgData name="RAYALLA SANDHYA" userId="76e45e3b35cb20c7" providerId="LiveId" clId="{97CE85DE-5EF5-422A-B93B-43BEA70BDF3F}" dt="2023-10-17T12:32:57.323" v="45" actId="255"/>
        <pc:sldMkLst>
          <pc:docMk/>
          <pc:sldMk cId="72309641" sldId="278"/>
        </pc:sldMkLst>
        <pc:spChg chg="mod">
          <ac:chgData name="RAYALLA SANDHYA" userId="76e45e3b35cb20c7" providerId="LiveId" clId="{97CE85DE-5EF5-422A-B93B-43BEA70BDF3F}" dt="2023-10-17T12:32:40.619" v="44" actId="113"/>
          <ac:spMkLst>
            <pc:docMk/>
            <pc:sldMk cId="72309641" sldId="278"/>
            <ac:spMk id="3" creationId="{14C21AE3-C6F4-77ED-1977-4201A23607EE}"/>
          </ac:spMkLst>
        </pc:spChg>
        <pc:spChg chg="mod">
          <ac:chgData name="RAYALLA SANDHYA" userId="76e45e3b35cb20c7" providerId="LiveId" clId="{97CE85DE-5EF5-422A-B93B-43BEA70BDF3F}" dt="2023-10-17T12:32:57.323" v="45" actId="255"/>
          <ac:spMkLst>
            <pc:docMk/>
            <pc:sldMk cId="72309641" sldId="278"/>
            <ac:spMk id="4" creationId="{1957E8B9-72B3-EB80-00FA-93CF202C6C7F}"/>
          </ac:spMkLst>
        </pc:spChg>
        <pc:spChg chg="mod">
          <ac:chgData name="RAYALLA SANDHYA" userId="76e45e3b35cb20c7" providerId="LiveId" clId="{97CE85DE-5EF5-422A-B93B-43BEA70BDF3F}" dt="2023-10-17T12:26:09.539" v="13" actId="20577"/>
          <ac:spMkLst>
            <pc:docMk/>
            <pc:sldMk cId="72309641" sldId="278"/>
            <ac:spMk id="9" creationId="{6B8AC24F-936A-9F71-8ECD-152F4BE761F1}"/>
          </ac:spMkLst>
        </pc:spChg>
        <pc:spChg chg="mod">
          <ac:chgData name="RAYALLA SANDHYA" userId="76e45e3b35cb20c7" providerId="LiveId" clId="{97CE85DE-5EF5-422A-B93B-43BEA70BDF3F}" dt="2023-10-17T12:27:10.171" v="16" actId="20577"/>
          <ac:spMkLst>
            <pc:docMk/>
            <pc:sldMk cId="72309641" sldId="278"/>
            <ac:spMk id="11" creationId="{ECB52291-F2F3-1BA4-D58B-66D8E3478F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F70D-6A61-FD7C-69D6-936062864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D5E69-9225-DE0F-AA08-AD1469530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AF1FD-E520-7362-72B8-10853B57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A5FB-9D93-5E31-AC08-576DDF57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827C7-9CD9-560D-7405-78C8692D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68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2939-3715-FBEA-0D37-1F527848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6AA8D-51BD-C939-6643-FA3257760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4E480-4ED6-92A2-1886-FA8784CE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4B531-BC7D-0FBD-5854-92C42E4A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755C1-4517-89F7-BF94-63F5002C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57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F1467-0451-6345-5A29-FF606ACD7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911C0-FA89-AA9F-DC3A-FCAD39522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6394-50DA-64D2-F285-E4B91B78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BE76E-A3B9-F13A-BFA9-44690880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E47B6-45E7-ABA4-772D-F93641AC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3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520-AFAA-31AD-99F9-1329868F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B04C-8878-2B18-0F35-27DD5E0B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10F16-2391-4E14-B404-671BE161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E07DC-2F5F-9B1F-C9AF-DC9DDBD6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3989-F1DF-811E-DF19-04A2BBC0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34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F0B9-C22A-C9E5-5691-7679438E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8C397-82CC-B442-5A78-BFCAC0299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4506D-A173-3EE3-9328-2746899D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4480C-061D-D30E-F248-4913A185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FB1B-3584-8D09-D9AB-D43F65AD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07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CAAE-F583-DF36-9D39-59F06D9C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77F2-2B8B-D308-79D8-84A91C59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2113A-5395-8C7E-DDD8-38F328E0A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8DDB2-04E3-88EB-A957-0D7E4899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DB2D5-8785-D3D6-0F43-449003C2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04024-EB18-1320-869F-ECB9D52F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73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1B85-F943-474C-DFB0-EB287F1A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347AC-A571-9F0F-10AB-59AAFE97B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A61F3-A977-225C-56D0-F5361B259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E4340-88B3-607F-1EC9-A730DBF12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19148-2873-C5E0-B928-DDAACF20A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1B940-4393-7F4D-4E6F-BDC36B4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7BE31-69C7-9AA4-3970-F31F9CC7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DBA-87D8-AF54-DA5B-B38EA213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55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F2E8-C04E-219E-9A35-B1F2F340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B76B3-8ED5-5E9D-49EC-162DCED6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705A9-596D-E97F-C072-0B2B370C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6B162-39E3-E8F8-5EF2-08DA36EB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77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A2C34-8CA3-C994-777A-3C50F546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4268F-FB31-64DA-7D7D-8130E008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D0A4D-BEAF-38AE-FC6E-9BD00E29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86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0DD2-7FD1-2DE1-97B8-08833D20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80AC7-717E-4C9C-BB99-B84FFA36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D66FE-B0E4-4E2E-67DB-6C20B1CAD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9C453-3E20-5595-87F4-8F73DDFD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88EA3-4F71-DDBA-A272-6F3AC577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F28DD-213F-4847-CCFB-E6EE2C86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7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C85D-51A6-D35C-5E58-2DA50B4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AA771-602F-4D5B-01A2-986963F3C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62FEF-26FF-00FC-D1DE-69DD86E2A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EAC48-8393-61BE-7839-211D717B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CDC84-DC58-C8B9-DDE0-CF670C45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57C38-3013-151B-EF34-C78973B7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1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56218-C02B-9FE1-246B-6901F4A7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12F7C-A2B2-EF1D-C9BB-C96BE37F3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E75DD-C0A0-4172-D9E7-8A6ACF5C3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D70E1-490D-966C-6FFA-6DD0454EB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70F57-66A9-C23E-BA0E-84F44A501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60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s3.ca.analytics.ibm.com/bi/?perspective=dashboard&amp;pathRef=.my_folders%2FOlympic%2BEvents%2Bdashboard&amp;action=view&amp;mode=dashboard&amp;subView=model0000018b3244a019_00000002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us3.ca.analytics.ibm.com/bi/?pathRef=.my_folders%2FP%2BOlympic%2BEvents%2BReport&amp;action=run&amp;format=HTML&amp;prompt=false" TargetMode="External"/><Relationship Id="rId4" Type="http://schemas.openxmlformats.org/officeDocument/2006/relationships/hyperlink" Target="https://us3.ca.analytics.ibm.com/bi/?perspective=story&amp;pathRef=.my_folders%2FOlympic%2BEvents%2Bstory&amp;action=view&amp;sceneId=model0000018b3390a7c2_00000000&amp;sceneTime=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vineela9014@gmail.co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62EA03-D729-9F51-0C1D-BA5F7BEBA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3"/>
          <a:stretch/>
        </p:blipFill>
        <p:spPr>
          <a:xfrm>
            <a:off x="0" y="-1"/>
            <a:ext cx="12192000" cy="689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2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0C4F63-FDD5-3CDD-374C-04EC67739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E00F49-5479-0361-3D1C-644EAA675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1008185"/>
            <a:ext cx="9730154" cy="49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5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F037E1-17CA-7C6B-56DB-BC9FF93E5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587D54-53A2-8E53-3D4A-3C3A36240865}"/>
              </a:ext>
            </a:extLst>
          </p:cNvPr>
          <p:cNvSpPr txBox="1"/>
          <p:nvPr/>
        </p:nvSpPr>
        <p:spPr>
          <a:xfrm>
            <a:off x="2602523" y="363416"/>
            <a:ext cx="6693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REPORT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A2CCD4-E64D-C815-C785-37383B513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70" y="1524000"/>
            <a:ext cx="10292860" cy="468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6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7E5550-96D3-B08C-3836-9703E6666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BCA065-D3F3-1F66-2CDD-DA077206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10" y="1287624"/>
            <a:ext cx="9769151" cy="4816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E0B5E6-65D0-448E-B7FB-91C2E52699A9}"/>
              </a:ext>
            </a:extLst>
          </p:cNvPr>
          <p:cNvSpPr txBox="1"/>
          <p:nvPr/>
        </p:nvSpPr>
        <p:spPr>
          <a:xfrm>
            <a:off x="2192694" y="401216"/>
            <a:ext cx="867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</a:t>
            </a:r>
            <a:r>
              <a:rPr lang="en-US" dirty="0"/>
              <a:t>Gold Have Most No Of Medals Won In Olympic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44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4EE903-4431-AF0D-4149-4F3E13B0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594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89DAC3-CE5D-3A4E-AC4D-A465D24D8A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8" r="-418"/>
          <a:stretch/>
        </p:blipFill>
        <p:spPr>
          <a:xfrm>
            <a:off x="1091682" y="559837"/>
            <a:ext cx="10058399" cy="559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2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8CD128-9C9A-FF40-98A3-D4F04914B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DEBFAD-B92B-7AE5-08A8-18C8CEF31F28}"/>
              </a:ext>
            </a:extLst>
          </p:cNvPr>
          <p:cNvSpPr txBox="1"/>
          <p:nvPr/>
        </p:nvSpPr>
        <p:spPr>
          <a:xfrm>
            <a:off x="3299254" y="432486"/>
            <a:ext cx="551111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4000" b="1" dirty="0"/>
              <a:t>WEB INTEGRATION LINK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8F6A0-8228-88BF-9BC2-6279A6C73E6C}"/>
              </a:ext>
            </a:extLst>
          </p:cNvPr>
          <p:cNvSpPr txBox="1"/>
          <p:nvPr/>
        </p:nvSpPr>
        <p:spPr>
          <a:xfrm>
            <a:off x="1044146" y="2075935"/>
            <a:ext cx="10274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                                                  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</a:t>
            </a:r>
            <a:r>
              <a:rPr lang="en-IN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http://127.0.0.1:8000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434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F0772E-7678-CD2F-7BE6-04BDFBE3C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38AA5-D07E-C0D1-66AC-24F785332C00}"/>
              </a:ext>
            </a:extLst>
          </p:cNvPr>
          <p:cNvSpPr txBox="1"/>
          <p:nvPr/>
        </p:nvSpPr>
        <p:spPr>
          <a:xfrm>
            <a:off x="0" y="30892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DASHBOARD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07096-63D1-816F-AB1C-057EFB459E95}"/>
              </a:ext>
            </a:extLst>
          </p:cNvPr>
          <p:cNvSpPr txBox="1"/>
          <p:nvPr/>
        </p:nvSpPr>
        <p:spPr>
          <a:xfrm>
            <a:off x="1062682" y="1016808"/>
            <a:ext cx="10713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>
                <a:hlinkClick r:id="rId3"/>
              </a:rPr>
              <a:t>https://us3.ca.analytics.ibm.com/bi/?perspective=dashboard&amp;pathRef=.my_folders%2FOlympic%2BEvents%2Bdashboard&amp;action=view&amp;mode=dashboard&amp;subView=model0000018b3244a019_00000002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0CC5D-5457-A9BA-169A-9D5D6AD9DFF6}"/>
              </a:ext>
            </a:extLst>
          </p:cNvPr>
          <p:cNvSpPr txBox="1"/>
          <p:nvPr/>
        </p:nvSpPr>
        <p:spPr>
          <a:xfrm>
            <a:off x="-314960" y="212010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STORY 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2D27E-3F78-CFB9-E9E0-BF3E1F1E48CD}"/>
              </a:ext>
            </a:extLst>
          </p:cNvPr>
          <p:cNvSpPr txBox="1"/>
          <p:nvPr/>
        </p:nvSpPr>
        <p:spPr>
          <a:xfrm>
            <a:off x="1062682" y="2952517"/>
            <a:ext cx="10544431" cy="952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https://us3.ca.analytics.ibm.com/bi/?perspective=story&amp;pathRef=.my_folders%2FOlympic%2BEvents%2Bstory&amp;action=view&amp;sceneId=model0000018b3390a7c2_00000000&amp;sceneTime=0</a:t>
            </a:r>
            <a:endParaRPr lang="en-IN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873F8-2CD9-61BF-084A-8D9E726D9304}"/>
              </a:ext>
            </a:extLst>
          </p:cNvPr>
          <p:cNvSpPr txBox="1"/>
          <p:nvPr/>
        </p:nvSpPr>
        <p:spPr>
          <a:xfrm>
            <a:off x="101600" y="384741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REPORT LINK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2648EA-FBF3-9E3A-5354-59CA22E63056}"/>
              </a:ext>
            </a:extLst>
          </p:cNvPr>
          <p:cNvSpPr txBox="1"/>
          <p:nvPr/>
        </p:nvSpPr>
        <p:spPr>
          <a:xfrm>
            <a:off x="1062682" y="4517433"/>
            <a:ext cx="10544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https://us3.ca.analytics.ibm.com/bi/?pathRef=.my_folders%2FP%2BOlympic%2BEvents%2BReport&amp;action=run&amp;format=HTML&amp;prompt=false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74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1553E8-B28A-D7B2-6961-CC7455DC3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C21AE3-C6F4-77ED-1977-4201A23607EE}"/>
              </a:ext>
            </a:extLst>
          </p:cNvPr>
          <p:cNvSpPr txBox="1"/>
          <p:nvPr/>
        </p:nvSpPr>
        <p:spPr>
          <a:xfrm>
            <a:off x="-2" y="569979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STUDENT 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7E8B9-72B3-EB80-00FA-93CF202C6C7F}"/>
              </a:ext>
            </a:extLst>
          </p:cNvPr>
          <p:cNvSpPr txBox="1"/>
          <p:nvPr/>
        </p:nvSpPr>
        <p:spPr>
          <a:xfrm>
            <a:off x="0" y="-2076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SREE VIDYANIKETHAN DEGREE COLLEGE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ECC44-B3E0-ADDE-9E2E-F54F0DBEA830}"/>
              </a:ext>
            </a:extLst>
          </p:cNvPr>
          <p:cNvSpPr txBox="1"/>
          <p:nvPr/>
        </p:nvSpPr>
        <p:spPr>
          <a:xfrm>
            <a:off x="0" y="1285103"/>
            <a:ext cx="1209726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000" dirty="0"/>
              <a:t>1</a:t>
            </a:r>
            <a:r>
              <a:rPr lang="en-US" sz="2400" dirty="0"/>
              <a:t>. </a:t>
            </a:r>
            <a:r>
              <a:rPr lang="en-US" sz="1800" dirty="0"/>
              <a:t>Name: Rayalla Sandhya                                                         2. Name:  N. Priyanka</a:t>
            </a:r>
          </a:p>
          <a:p>
            <a:pPr marL="0" indent="0" algn="l">
              <a:buNone/>
            </a:pPr>
            <a:r>
              <a:rPr lang="en-US" sz="1800" dirty="0"/>
              <a:t>     Hall ticket no: 0322022131                                                       Hall ticket no:0322022122                    </a:t>
            </a:r>
          </a:p>
          <a:p>
            <a:pPr marL="0" indent="0" algn="l">
              <a:buNone/>
            </a:pPr>
            <a:r>
              <a:rPr lang="en-US" sz="1800" dirty="0"/>
              <a:t>     Admin no: BSCMSCS2021010                                                   Admin no:BSCMSCS2021029</a:t>
            </a:r>
          </a:p>
          <a:p>
            <a:pPr marL="0" indent="0" algn="l">
              <a:buNone/>
            </a:pPr>
            <a:r>
              <a:rPr lang="en-US" sz="1800" dirty="0"/>
              <a:t>     </a:t>
            </a:r>
            <a:r>
              <a:rPr lang="en-US" dirty="0"/>
              <a:t>E</a:t>
            </a:r>
            <a:r>
              <a:rPr lang="en-US" sz="1800" dirty="0"/>
              <a:t>mail Id:</a:t>
            </a:r>
            <a:r>
              <a:rPr lang="en-US" dirty="0"/>
              <a:t> </a:t>
            </a:r>
            <a:r>
              <a:rPr lang="en-US" sz="1800" dirty="0"/>
              <a:t>rayallasandhya7@gmail.com                                    </a:t>
            </a:r>
            <a:r>
              <a:rPr lang="en-US" dirty="0"/>
              <a:t>E</a:t>
            </a:r>
            <a:r>
              <a:rPr lang="en-US" sz="1800" dirty="0"/>
              <a:t>mail</a:t>
            </a:r>
            <a:r>
              <a:rPr lang="en-US" dirty="0"/>
              <a:t> I</a:t>
            </a:r>
            <a:r>
              <a:rPr lang="en-US" sz="1800" dirty="0"/>
              <a:t>d: nellorepriyanka15@gmail.com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AC24F-936A-9F71-8ECD-152F4BE761F1}"/>
              </a:ext>
            </a:extLst>
          </p:cNvPr>
          <p:cNvSpPr txBox="1"/>
          <p:nvPr/>
        </p:nvSpPr>
        <p:spPr>
          <a:xfrm>
            <a:off x="-1" y="3157598"/>
            <a:ext cx="12191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</a:t>
            </a:r>
            <a:r>
              <a:rPr lang="en-US" sz="1800" dirty="0"/>
              <a:t>Name: C.R. Vineela                                                          4. Name: G. Lakshmi devi</a:t>
            </a:r>
          </a:p>
          <a:p>
            <a:r>
              <a:rPr lang="en-US" sz="1800" dirty="0"/>
              <a:t>    Hall ticket no: 0322022108                                                    Hall ticket no: 0322022096</a:t>
            </a:r>
          </a:p>
          <a:p>
            <a:r>
              <a:rPr lang="en-US" sz="1800" dirty="0"/>
              <a:t>    Admin no: BSCMSCS2021022                                                Admin no: BSCMSCS2021025</a:t>
            </a:r>
          </a:p>
          <a:p>
            <a:r>
              <a:rPr lang="en-US" sz="1800" dirty="0"/>
              <a:t>    </a:t>
            </a:r>
            <a:r>
              <a:rPr lang="en-US" dirty="0"/>
              <a:t>E</a:t>
            </a:r>
            <a:r>
              <a:rPr lang="en-US" sz="1800" dirty="0"/>
              <a:t>mail Id: </a:t>
            </a:r>
            <a:r>
              <a:rPr lang="en-US" sz="1800" dirty="0">
                <a:hlinkClick r:id="rId3"/>
              </a:rPr>
              <a:t>vineela9014@gmail.com</a:t>
            </a:r>
            <a:r>
              <a:rPr lang="en-US" sz="1800" dirty="0"/>
              <a:t>                                        Email Id: gundalapallilakshmi@gmail.com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B52291-F2F3-1BA4-D58B-66D8E3478F2F}"/>
              </a:ext>
            </a:extLst>
          </p:cNvPr>
          <p:cNvSpPr txBox="1"/>
          <p:nvPr/>
        </p:nvSpPr>
        <p:spPr>
          <a:xfrm>
            <a:off x="0" y="4831492"/>
            <a:ext cx="1219199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5. </a:t>
            </a:r>
            <a:r>
              <a:rPr lang="en-US" sz="1800" dirty="0"/>
              <a:t>Name : S. Mahammad </a:t>
            </a:r>
            <a:r>
              <a:rPr lang="en-US" dirty="0"/>
              <a:t>A</a:t>
            </a:r>
            <a:r>
              <a:rPr lang="en-US" sz="1800" dirty="0"/>
              <a:t>rif                                              6. Name : B. Hemanth</a:t>
            </a:r>
          </a:p>
          <a:p>
            <a:pPr marL="0" indent="0">
              <a:buNone/>
            </a:pPr>
            <a:r>
              <a:rPr lang="en-US" sz="1800" dirty="0"/>
              <a:t>   Hall ticket no : 0322022134                                                 Hall ticket no :0322022079</a:t>
            </a:r>
          </a:p>
          <a:p>
            <a:pPr marL="0" indent="0">
              <a:buNone/>
            </a:pPr>
            <a:r>
              <a:rPr lang="en-US" sz="1800" dirty="0"/>
              <a:t>   Admin no: BSCMSCS2021026                                              Admin no : BSCMSCS2021031</a:t>
            </a:r>
          </a:p>
          <a:p>
            <a:pPr marL="0" indent="0">
              <a:buNone/>
            </a:pPr>
            <a:r>
              <a:rPr lang="en-US" sz="1800" dirty="0"/>
              <a:t>   Email </a:t>
            </a:r>
            <a:r>
              <a:rPr lang="en-US" dirty="0"/>
              <a:t>I</a:t>
            </a:r>
            <a:r>
              <a:rPr lang="en-US" sz="1800" dirty="0"/>
              <a:t>d: sarifarif2003@gmail.com                                     </a:t>
            </a:r>
            <a:r>
              <a:rPr lang="en-US" dirty="0"/>
              <a:t>E</a:t>
            </a:r>
            <a:r>
              <a:rPr lang="en-US" sz="1800" dirty="0"/>
              <a:t>mail </a:t>
            </a:r>
            <a:r>
              <a:rPr lang="en-US" dirty="0"/>
              <a:t>I</a:t>
            </a:r>
            <a:r>
              <a:rPr lang="en-US" sz="1800" dirty="0"/>
              <a:t>d: bhemanth68@gmail.com</a:t>
            </a:r>
          </a:p>
        </p:txBody>
      </p:sp>
    </p:spTree>
    <p:extLst>
      <p:ext uri="{BB962C8B-B14F-4D97-AF65-F5344CB8AC3E}">
        <p14:creationId xmlns:p14="http://schemas.microsoft.com/office/powerpoint/2010/main" val="7230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F5C1AE-9728-6F8E-8130-D964DCBDE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" t="50041" r="3072" b="261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3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B756C8F-69CC-DEF8-CA43-C0F29CB9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"/>
            <a:ext cx="12191999" cy="6857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C8D49A-1A67-D3A5-ACA4-EEF18620B313}"/>
              </a:ext>
            </a:extLst>
          </p:cNvPr>
          <p:cNvSpPr txBox="1"/>
          <p:nvPr/>
        </p:nvSpPr>
        <p:spPr>
          <a:xfrm>
            <a:off x="3287486" y="1371600"/>
            <a:ext cx="83384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4000" b="1" i="1" dirty="0"/>
              <a:t>SHORT TERM INTERNSHIP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7C7A03-3F60-6DF4-B91D-6ED62C28E008}"/>
              </a:ext>
            </a:extLst>
          </p:cNvPr>
          <p:cNvSpPr txBox="1"/>
          <p:nvPr/>
        </p:nvSpPr>
        <p:spPr>
          <a:xfrm rot="10800000" flipH="1" flipV="1">
            <a:off x="1894112" y="2118719"/>
            <a:ext cx="8510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  <a:p>
            <a:r>
              <a:rPr lang="en-IN" sz="2000" b="1" dirty="0"/>
              <a:t>  </a:t>
            </a:r>
            <a:r>
              <a:rPr lang="en-IN" sz="2400" b="1" dirty="0"/>
              <a:t>Data-Driven Insights on Olympic Sports Participation and        Performance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E34866-643D-DF85-BE74-7D6B39D34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253" y="2870176"/>
            <a:ext cx="3795032" cy="220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8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26B27A-BDA2-FACA-51D9-9581ECF8C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B00AA0-D3C6-13F9-424F-CAD05250D386}"/>
              </a:ext>
            </a:extLst>
          </p:cNvPr>
          <p:cNvSpPr txBox="1"/>
          <p:nvPr/>
        </p:nvSpPr>
        <p:spPr>
          <a:xfrm>
            <a:off x="-711200" y="179585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TEAM  MEMBERS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FC181-5339-B0CD-B5E1-7ECDCEAC3EAB}"/>
              </a:ext>
            </a:extLst>
          </p:cNvPr>
          <p:cNvSpPr txBox="1"/>
          <p:nvPr/>
        </p:nvSpPr>
        <p:spPr>
          <a:xfrm>
            <a:off x="0" y="138395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                                                       1.  R. SANDHYA</a:t>
            </a:r>
          </a:p>
          <a:p>
            <a:r>
              <a:rPr lang="en-IN" sz="2400" dirty="0"/>
              <a:t>                                                              2.  N. PRIYANKA</a:t>
            </a:r>
          </a:p>
          <a:p>
            <a:r>
              <a:rPr lang="en-IN" sz="2400" dirty="0"/>
              <a:t>                                                              3.  C.H. VINEELA</a:t>
            </a:r>
          </a:p>
          <a:p>
            <a:r>
              <a:rPr lang="en-IN" sz="2400" dirty="0"/>
              <a:t>                                                              4.  G. LAKSHMI DEVI</a:t>
            </a:r>
          </a:p>
          <a:p>
            <a:r>
              <a:rPr lang="en-IN" sz="2400" dirty="0"/>
              <a:t>                                                              5.  S. MAHAMMAD ARIF</a:t>
            </a:r>
          </a:p>
          <a:p>
            <a:r>
              <a:rPr lang="en-IN" sz="2400" dirty="0"/>
              <a:t>                                                              6.  B. HEMANTH</a:t>
            </a:r>
          </a:p>
        </p:txBody>
      </p:sp>
    </p:spTree>
    <p:extLst>
      <p:ext uri="{BB962C8B-B14F-4D97-AF65-F5344CB8AC3E}">
        <p14:creationId xmlns:p14="http://schemas.microsoft.com/office/powerpoint/2010/main" val="132184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AF2E07-ADB7-C5C7-0817-A1B0A248F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57200"/>
            <a:ext cx="12191999" cy="7315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AC1DEA-543F-5303-63D5-992764D49194}"/>
              </a:ext>
            </a:extLst>
          </p:cNvPr>
          <p:cNvSpPr txBox="1"/>
          <p:nvPr/>
        </p:nvSpPr>
        <p:spPr>
          <a:xfrm>
            <a:off x="2438400" y="220563"/>
            <a:ext cx="7489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PROJECT CONTENTS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4EE45-CE13-CDC2-B6C5-2704C6CEAF39}"/>
              </a:ext>
            </a:extLst>
          </p:cNvPr>
          <p:cNvSpPr txBox="1"/>
          <p:nvPr/>
        </p:nvSpPr>
        <p:spPr>
          <a:xfrm>
            <a:off x="1480457" y="1606212"/>
            <a:ext cx="94487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preparation 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visualization 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Dash board 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Story 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 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testing 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integration </a:t>
            </a:r>
            <a:endParaRPr lang="en-IN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99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7728B52-28E0-55F4-9F7F-E8BF2C3FDE83}"/>
              </a:ext>
            </a:extLst>
          </p:cNvPr>
          <p:cNvSpPr txBox="1"/>
          <p:nvPr/>
        </p:nvSpPr>
        <p:spPr>
          <a:xfrm>
            <a:off x="2011680" y="378069"/>
            <a:ext cx="9464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/>
          </a:p>
          <a:p>
            <a:pPr algn="ctr"/>
            <a:r>
              <a:rPr lang="en-IN" sz="3200" dirty="0"/>
              <a:t>DATA VISUALIZATIONS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29EE9A-FAF4-ED87-CA7E-F5B9109F6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4" cy="6858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DD2C942-A538-5852-3E23-F16BA68335FD}"/>
              </a:ext>
            </a:extLst>
          </p:cNvPr>
          <p:cNvSpPr txBox="1"/>
          <p:nvPr/>
        </p:nvSpPr>
        <p:spPr>
          <a:xfrm>
            <a:off x="1691640" y="0"/>
            <a:ext cx="8488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dirty="0"/>
          </a:p>
          <a:p>
            <a:pPr algn="ctr"/>
            <a:r>
              <a:rPr lang="en-IN" sz="3200" b="1" dirty="0"/>
              <a:t>DATA VISUALIZATIONS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92EAEA-F1FC-22FA-8F82-16BCB8A297F3}"/>
              </a:ext>
            </a:extLst>
          </p:cNvPr>
          <p:cNvSpPr txBox="1"/>
          <p:nvPr/>
        </p:nvSpPr>
        <p:spPr>
          <a:xfrm>
            <a:off x="641131" y="1198179"/>
            <a:ext cx="545486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v"/>
            </a:pPr>
            <a:r>
              <a:rPr lang="en-US" sz="2800" dirty="0"/>
              <a:t>This map contains No. of medals won by different countries.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800" dirty="0"/>
              <a:t>Location contains region, location    color contains medal and tool kit contains medal count.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800" dirty="0"/>
              <a:t> And that medal contains only the Gold, silver, bronze do not contain NA values.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800" dirty="0"/>
              <a:t> skyblue colour represents gold, violet colour represents bronze and red colour represents silver medals. </a:t>
            </a:r>
          </a:p>
          <a:p>
            <a:endParaRPr lang="en-IN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2181020-FDE9-F7CC-06D0-C7049711A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62" y="1623560"/>
            <a:ext cx="5555876" cy="342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5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38B961-B865-DA9A-CD69-7C140D2D9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AEB768-51B3-2D76-75DC-8BFA43A5D2F6}"/>
              </a:ext>
            </a:extLst>
          </p:cNvPr>
          <p:cNvSpPr txBox="1"/>
          <p:nvPr/>
        </p:nvSpPr>
        <p:spPr>
          <a:xfrm>
            <a:off x="367863" y="714702"/>
            <a:ext cx="61853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US" sz="2800" dirty="0"/>
              <a:t>This pie chart represents the no of medals won by both males and females from different years.</a:t>
            </a:r>
          </a:p>
          <a:p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/>
              <a:t>This contains segments i.e medal size contains medal count and repeat contains sex which is column.</a:t>
            </a:r>
          </a:p>
          <a:p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>
                <a:sym typeface="+mn-ea"/>
              </a:rPr>
              <a:t>skyblue colour represents gold, violet colour represents bronze and red colour represents silver medals.</a:t>
            </a:r>
            <a:endParaRPr lang="en-US" sz="2800" dirty="0"/>
          </a:p>
          <a:p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52343F-7359-3D1F-06D3-66E562979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40" y="1266728"/>
            <a:ext cx="5153197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8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BD1E14-79C6-8DB2-BD69-A49990895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5AEE44-C306-AEBA-2E5A-226AE527A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01" y="1715814"/>
            <a:ext cx="5760171" cy="3426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6DD148-3AAD-3793-5C0A-7A280F83D0E3}"/>
              </a:ext>
            </a:extLst>
          </p:cNvPr>
          <p:cNvSpPr txBox="1"/>
          <p:nvPr/>
        </p:nvSpPr>
        <p:spPr>
          <a:xfrm>
            <a:off x="126927" y="914400"/>
            <a:ext cx="58728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US" sz="2800" dirty="0"/>
              <a:t>This bar chart represents the gold, silver, bronze medals counts by team.</a:t>
            </a:r>
          </a:p>
          <a:p>
            <a:pPr>
              <a:buFont typeface="Wingdings" panose="05000000000000000000" charset="0"/>
              <a:buChar char="v"/>
            </a:pPr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/>
              <a:t> In this the bars contains team and length contains medal count.</a:t>
            </a:r>
          </a:p>
          <a:p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/>
              <a:t> </a:t>
            </a:r>
            <a:r>
              <a:rPr lang="en-US" sz="2800" dirty="0">
                <a:sym typeface="+mn-ea"/>
              </a:rPr>
              <a:t> skyblue colour represents gold, violet colour represents bronze and red colour represents silver medals in different countries.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394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DB2512-EEFC-1FB4-23BB-D5F6F3204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B614B0-91D4-46DE-19DA-05D0CCF1E82C}"/>
              </a:ext>
            </a:extLst>
          </p:cNvPr>
          <p:cNvSpPr txBox="1"/>
          <p:nvPr/>
        </p:nvSpPr>
        <p:spPr>
          <a:xfrm>
            <a:off x="3548644" y="166318"/>
            <a:ext cx="4677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C5C0D-CF5C-60ED-47B5-49AF17738778}"/>
              </a:ext>
            </a:extLst>
          </p:cNvPr>
          <p:cNvSpPr txBox="1"/>
          <p:nvPr/>
        </p:nvSpPr>
        <p:spPr>
          <a:xfrm>
            <a:off x="199698" y="1040522"/>
            <a:ext cx="58963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US" sz="2800" dirty="0">
                <a:sym typeface="+mn-ea"/>
              </a:rPr>
              <a:t>This pie chart represents the no of medals won by both males and females from different years.</a:t>
            </a:r>
          </a:p>
          <a:p>
            <a:pPr>
              <a:buFont typeface="Wingdings" panose="05000000000000000000" charset="0"/>
              <a:buChar char="v"/>
            </a:pPr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>
                <a:sym typeface="+mn-ea"/>
              </a:rPr>
              <a:t>  This contains segments i.e medal size contains medal count and repeat contains sex which is column.</a:t>
            </a:r>
          </a:p>
          <a:p>
            <a:pPr>
              <a:buFont typeface="Wingdings" panose="05000000000000000000" charset="0"/>
              <a:buChar char="v"/>
            </a:pPr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>
                <a:sym typeface="+mn-ea"/>
              </a:rPr>
              <a:t> skyblue colour represents gold, violet   colour represents bronze and red colour represents silver medals.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5178DD-60B7-A7C1-42AF-0F34BAD44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800" y="1402568"/>
            <a:ext cx="5220152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1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52F43E-3E54-01B8-66AC-9F6C26CB9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C99D59-650C-1C7C-7D01-E10B86BEC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838" y="1462868"/>
            <a:ext cx="5395428" cy="39322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21C8A0-5744-0D7C-A31A-1CAC1366DCC5}"/>
              </a:ext>
            </a:extLst>
          </p:cNvPr>
          <p:cNvSpPr txBox="1"/>
          <p:nvPr/>
        </p:nvSpPr>
        <p:spPr>
          <a:xfrm>
            <a:off x="297734" y="316523"/>
            <a:ext cx="504798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Top 3 Males won highest no. of Medals overall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In X-axis we taken Names where as in Y-axis we taken Medal Count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Highest No. of medals won by Michael Fred i.e.,28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Top 2</a:t>
            </a:r>
            <a:r>
              <a:rPr lang="en-IN" sz="2800" baseline="30000" dirty="0"/>
              <a:t>nd</a:t>
            </a:r>
            <a:r>
              <a:rPr lang="en-IN" sz="2800" dirty="0"/>
              <a:t> is Nikolay won no. medals are 15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Top 3</a:t>
            </a:r>
            <a:r>
              <a:rPr lang="en-IN" sz="2800" baseline="30000" dirty="0"/>
              <a:t>rd</a:t>
            </a:r>
            <a:r>
              <a:rPr lang="en-IN" sz="2800" dirty="0"/>
              <a:t> is Borys Anfiyanovych won no. medals are 13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951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658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 mahammad Arif</dc:creator>
  <cp:lastModifiedBy>RAYALLA SANDHYA</cp:lastModifiedBy>
  <cp:revision>2</cp:revision>
  <dcterms:created xsi:type="dcterms:W3CDTF">2023-10-17T03:35:45Z</dcterms:created>
  <dcterms:modified xsi:type="dcterms:W3CDTF">2023-10-17T12:33:55Z</dcterms:modified>
</cp:coreProperties>
</file>