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58" r:id="rId3"/>
    <p:sldId id="279" r:id="rId4"/>
    <p:sldId id="263" r:id="rId5"/>
    <p:sldId id="266" r:id="rId6"/>
    <p:sldId id="268" r:id="rId7"/>
    <p:sldId id="269" r:id="rId8"/>
    <p:sldId id="270" r:id="rId9"/>
    <p:sldId id="272" r:id="rId10"/>
    <p:sldId id="271" r:id="rId11"/>
    <p:sldId id="274" r:id="rId12"/>
    <p:sldId id="277" r:id="rId13"/>
    <p:sldId id="275" r:id="rId14"/>
    <p:sldId id="27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18DF9-8CF1-453A-B00C-F56344FF86C0}" v="101" dt="2024-04-24T16:14:40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ALLA SANDHYA" userId="76e45e3b35cb20c7" providerId="LiveId" clId="{8FD18DF9-8CF1-453A-B00C-F56344FF86C0}"/>
    <pc:docChg chg="custSel addSld delSld modSld sldOrd">
      <pc:chgData name="RAYALLA SANDHYA" userId="76e45e3b35cb20c7" providerId="LiveId" clId="{8FD18DF9-8CF1-453A-B00C-F56344FF86C0}" dt="2024-04-24T16:20:08.520" v="2095" actId="20577"/>
      <pc:docMkLst>
        <pc:docMk/>
      </pc:docMkLst>
      <pc:sldChg chg="ord">
        <pc:chgData name="RAYALLA SANDHYA" userId="76e45e3b35cb20c7" providerId="LiveId" clId="{8FD18DF9-8CF1-453A-B00C-F56344FF86C0}" dt="2024-04-24T12:38:54.150" v="18"/>
        <pc:sldMkLst>
          <pc:docMk/>
          <pc:sldMk cId="4182542296" sldId="258"/>
        </pc:sldMkLst>
      </pc:sldChg>
      <pc:sldChg chg="modSp del mod setBg">
        <pc:chgData name="RAYALLA SANDHYA" userId="76e45e3b35cb20c7" providerId="LiveId" clId="{8FD18DF9-8CF1-453A-B00C-F56344FF86C0}" dt="2024-04-24T16:16:06.275" v="2041" actId="2696"/>
        <pc:sldMkLst>
          <pc:docMk/>
          <pc:sldMk cId="332439104" sldId="261"/>
        </pc:sldMkLst>
        <pc:spChg chg="mod">
          <ac:chgData name="RAYALLA SANDHYA" userId="76e45e3b35cb20c7" providerId="LiveId" clId="{8FD18DF9-8CF1-453A-B00C-F56344FF86C0}" dt="2024-04-24T16:01:19.729" v="1800" actId="1076"/>
          <ac:spMkLst>
            <pc:docMk/>
            <pc:sldMk cId="332439104" sldId="261"/>
            <ac:spMk id="2" creationId="{9276AAD2-FE85-C84B-8A88-B89A6D2639E1}"/>
          </ac:spMkLst>
        </pc:spChg>
        <pc:spChg chg="mod">
          <ac:chgData name="RAYALLA SANDHYA" userId="76e45e3b35cb20c7" providerId="LiveId" clId="{8FD18DF9-8CF1-453A-B00C-F56344FF86C0}" dt="2024-04-24T16:01:54.692" v="1807" actId="20577"/>
          <ac:spMkLst>
            <pc:docMk/>
            <pc:sldMk cId="332439104" sldId="261"/>
            <ac:spMk id="3" creationId="{32594D0A-1F6C-9FDA-05B4-B81EB7EFDEB9}"/>
          </ac:spMkLst>
        </pc:spChg>
      </pc:sldChg>
      <pc:sldChg chg="modSp new del mod">
        <pc:chgData name="RAYALLA SANDHYA" userId="76e45e3b35cb20c7" providerId="LiveId" clId="{8FD18DF9-8CF1-453A-B00C-F56344FF86C0}" dt="2024-04-24T13:32:00.239" v="87" actId="2696"/>
        <pc:sldMkLst>
          <pc:docMk/>
          <pc:sldMk cId="1458984326" sldId="262"/>
        </pc:sldMkLst>
        <pc:spChg chg="mod">
          <ac:chgData name="RAYALLA SANDHYA" userId="76e45e3b35cb20c7" providerId="LiveId" clId="{8FD18DF9-8CF1-453A-B00C-F56344FF86C0}" dt="2024-04-24T13:28:19.636" v="60" actId="1076"/>
          <ac:spMkLst>
            <pc:docMk/>
            <pc:sldMk cId="1458984326" sldId="262"/>
            <ac:spMk id="2" creationId="{133B908F-B79F-8FFC-AFAF-E2D97E400F37}"/>
          </ac:spMkLst>
        </pc:spChg>
        <pc:spChg chg="mod">
          <ac:chgData name="RAYALLA SANDHYA" userId="76e45e3b35cb20c7" providerId="LiveId" clId="{8FD18DF9-8CF1-453A-B00C-F56344FF86C0}" dt="2024-04-24T13:30:23.456" v="78" actId="20577"/>
          <ac:spMkLst>
            <pc:docMk/>
            <pc:sldMk cId="1458984326" sldId="262"/>
            <ac:spMk id="3" creationId="{C8C85B45-9CC7-ED46-23AD-26CBA57C514B}"/>
          </ac:spMkLst>
        </pc:spChg>
      </pc:sldChg>
      <pc:sldChg chg="modSp new mod setBg">
        <pc:chgData name="RAYALLA SANDHYA" userId="76e45e3b35cb20c7" providerId="LiveId" clId="{8FD18DF9-8CF1-453A-B00C-F56344FF86C0}" dt="2024-04-24T15:37:37.647" v="1476" actId="255"/>
        <pc:sldMkLst>
          <pc:docMk/>
          <pc:sldMk cId="114903270" sldId="263"/>
        </pc:sldMkLst>
        <pc:spChg chg="mod">
          <ac:chgData name="RAYALLA SANDHYA" userId="76e45e3b35cb20c7" providerId="LiveId" clId="{8FD18DF9-8CF1-453A-B00C-F56344FF86C0}" dt="2024-04-24T15:37:37.647" v="1476" actId="255"/>
          <ac:spMkLst>
            <pc:docMk/>
            <pc:sldMk cId="114903270" sldId="263"/>
            <ac:spMk id="2" creationId="{986A216B-81A9-D73E-FA21-B76BC1CC09DD}"/>
          </ac:spMkLst>
        </pc:spChg>
        <pc:spChg chg="mod">
          <ac:chgData name="RAYALLA SANDHYA" userId="76e45e3b35cb20c7" providerId="LiveId" clId="{8FD18DF9-8CF1-453A-B00C-F56344FF86C0}" dt="2024-04-24T13:44:07.454" v="136" actId="2711"/>
          <ac:spMkLst>
            <pc:docMk/>
            <pc:sldMk cId="114903270" sldId="263"/>
            <ac:spMk id="3" creationId="{C5EB42AE-2D07-0EA1-988C-F000F9D10F7D}"/>
          </ac:spMkLst>
        </pc:spChg>
      </pc:sldChg>
      <pc:sldChg chg="addSp delSp modSp new del mod ord">
        <pc:chgData name="RAYALLA SANDHYA" userId="76e45e3b35cb20c7" providerId="LiveId" clId="{8FD18DF9-8CF1-453A-B00C-F56344FF86C0}" dt="2024-04-24T13:56:40.176" v="154" actId="2696"/>
        <pc:sldMkLst>
          <pc:docMk/>
          <pc:sldMk cId="627526003" sldId="264"/>
        </pc:sldMkLst>
        <pc:spChg chg="mod">
          <ac:chgData name="RAYALLA SANDHYA" userId="76e45e3b35cb20c7" providerId="LiveId" clId="{8FD18DF9-8CF1-453A-B00C-F56344FF86C0}" dt="2024-04-24T13:46:58.391" v="147" actId="27636"/>
          <ac:spMkLst>
            <pc:docMk/>
            <pc:sldMk cId="627526003" sldId="264"/>
            <ac:spMk id="2" creationId="{1A0EA246-202E-CBBD-49A9-171067980B29}"/>
          </ac:spMkLst>
        </pc:spChg>
        <pc:spChg chg="del mod">
          <ac:chgData name="RAYALLA SANDHYA" userId="76e45e3b35cb20c7" providerId="LiveId" clId="{8FD18DF9-8CF1-453A-B00C-F56344FF86C0}" dt="2024-04-24T13:55:27.844" v="149" actId="931"/>
          <ac:spMkLst>
            <pc:docMk/>
            <pc:sldMk cId="627526003" sldId="264"/>
            <ac:spMk id="3" creationId="{ACC50F7D-3B09-0964-0112-8063B821547A}"/>
          </ac:spMkLst>
        </pc:spChg>
        <pc:picChg chg="add mod">
          <ac:chgData name="RAYALLA SANDHYA" userId="76e45e3b35cb20c7" providerId="LiveId" clId="{8FD18DF9-8CF1-453A-B00C-F56344FF86C0}" dt="2024-04-24T13:56:00.924" v="151" actId="1076"/>
          <ac:picMkLst>
            <pc:docMk/>
            <pc:sldMk cId="627526003" sldId="264"/>
            <ac:picMk id="5" creationId="{664400DF-733D-D67D-5F9C-D047EC8E955F}"/>
          </ac:picMkLst>
        </pc:picChg>
      </pc:sldChg>
      <pc:sldChg chg="addSp delSp modSp new del mod ord">
        <pc:chgData name="RAYALLA SANDHYA" userId="76e45e3b35cb20c7" providerId="LiveId" clId="{8FD18DF9-8CF1-453A-B00C-F56344FF86C0}" dt="2024-04-24T14:00:51.628" v="193" actId="2696"/>
        <pc:sldMkLst>
          <pc:docMk/>
          <pc:sldMk cId="3243269876" sldId="265"/>
        </pc:sldMkLst>
        <pc:spChg chg="mod">
          <ac:chgData name="RAYALLA SANDHYA" userId="76e45e3b35cb20c7" providerId="LiveId" clId="{8FD18DF9-8CF1-453A-B00C-F56344FF86C0}" dt="2024-04-24T13:58:09.916" v="189" actId="14100"/>
          <ac:spMkLst>
            <pc:docMk/>
            <pc:sldMk cId="3243269876" sldId="265"/>
            <ac:spMk id="2" creationId="{2D5BFC17-BD91-0E89-7B61-21811E1A2E54}"/>
          </ac:spMkLst>
        </pc:spChg>
        <pc:spChg chg="del">
          <ac:chgData name="RAYALLA SANDHYA" userId="76e45e3b35cb20c7" providerId="LiveId" clId="{8FD18DF9-8CF1-453A-B00C-F56344FF86C0}" dt="2024-04-24T13:57:10.201" v="156" actId="931"/>
          <ac:spMkLst>
            <pc:docMk/>
            <pc:sldMk cId="3243269876" sldId="265"/>
            <ac:spMk id="3" creationId="{E19607C6-CD45-CE14-5F42-2087C76CEEDC}"/>
          </ac:spMkLst>
        </pc:spChg>
        <pc:graphicFrameChg chg="add del modGraphic">
          <ac:chgData name="RAYALLA SANDHYA" userId="76e45e3b35cb20c7" providerId="LiveId" clId="{8FD18DF9-8CF1-453A-B00C-F56344FF86C0}" dt="2024-04-24T13:56:47.066" v="155" actId="21"/>
          <ac:graphicFrameMkLst>
            <pc:docMk/>
            <pc:sldMk cId="3243269876" sldId="265"/>
            <ac:graphicFrameMk id="6" creationId="{17A6B923-8E9D-5781-A22D-38BFF7ECB348}"/>
          </ac:graphicFrameMkLst>
        </pc:graphicFrameChg>
        <pc:picChg chg="add mod">
          <ac:chgData name="RAYALLA SANDHYA" userId="76e45e3b35cb20c7" providerId="LiveId" clId="{8FD18DF9-8CF1-453A-B00C-F56344FF86C0}" dt="2024-04-24T13:57:10.201" v="156" actId="931"/>
          <ac:picMkLst>
            <pc:docMk/>
            <pc:sldMk cId="3243269876" sldId="265"/>
            <ac:picMk id="8" creationId="{C016D387-E645-74EE-BBD5-42DDD2BF68A1}"/>
          </ac:picMkLst>
        </pc:picChg>
      </pc:sldChg>
      <pc:sldChg chg="addSp delSp modSp new mod setBg">
        <pc:chgData name="RAYALLA SANDHYA" userId="76e45e3b35cb20c7" providerId="LiveId" clId="{8FD18DF9-8CF1-453A-B00C-F56344FF86C0}" dt="2024-04-24T15:37:58.525" v="1478" actId="2711"/>
        <pc:sldMkLst>
          <pc:docMk/>
          <pc:sldMk cId="1987298022" sldId="266"/>
        </pc:sldMkLst>
        <pc:spChg chg="mod">
          <ac:chgData name="RAYALLA SANDHYA" userId="76e45e3b35cb20c7" providerId="LiveId" clId="{8FD18DF9-8CF1-453A-B00C-F56344FF86C0}" dt="2024-04-24T15:37:58.525" v="1478" actId="2711"/>
          <ac:spMkLst>
            <pc:docMk/>
            <pc:sldMk cId="1987298022" sldId="266"/>
            <ac:spMk id="2" creationId="{9A27E899-46C6-A8DA-B2D2-FC4A7C8114FE}"/>
          </ac:spMkLst>
        </pc:spChg>
        <pc:spChg chg="del">
          <ac:chgData name="RAYALLA SANDHYA" userId="76e45e3b35cb20c7" providerId="LiveId" clId="{8FD18DF9-8CF1-453A-B00C-F56344FF86C0}" dt="2024-04-24T14:01:24.119" v="219" actId="931"/>
          <ac:spMkLst>
            <pc:docMk/>
            <pc:sldMk cId="1987298022" sldId="266"/>
            <ac:spMk id="3" creationId="{9AF552B6-C355-2BCF-92C5-412976CE4921}"/>
          </ac:spMkLst>
        </pc:spChg>
        <pc:picChg chg="add mod">
          <ac:chgData name="RAYALLA SANDHYA" userId="76e45e3b35cb20c7" providerId="LiveId" clId="{8FD18DF9-8CF1-453A-B00C-F56344FF86C0}" dt="2024-04-24T14:02:32.380" v="230" actId="14100"/>
          <ac:picMkLst>
            <pc:docMk/>
            <pc:sldMk cId="1987298022" sldId="266"/>
            <ac:picMk id="5" creationId="{4781454D-21A5-B7E3-5883-2646986E4ABE}"/>
          </ac:picMkLst>
        </pc:picChg>
      </pc:sldChg>
      <pc:sldChg chg="addSp delSp modSp new del mod ord">
        <pc:chgData name="RAYALLA SANDHYA" userId="76e45e3b35cb20c7" providerId="LiveId" clId="{8FD18DF9-8CF1-453A-B00C-F56344FF86C0}" dt="2024-04-24T14:07:38.184" v="281" actId="2696"/>
        <pc:sldMkLst>
          <pc:docMk/>
          <pc:sldMk cId="265580192" sldId="267"/>
        </pc:sldMkLst>
        <pc:spChg chg="mod">
          <ac:chgData name="RAYALLA SANDHYA" userId="76e45e3b35cb20c7" providerId="LiveId" clId="{8FD18DF9-8CF1-453A-B00C-F56344FF86C0}" dt="2024-04-24T14:07:19.892" v="277" actId="14100"/>
          <ac:spMkLst>
            <pc:docMk/>
            <pc:sldMk cId="265580192" sldId="267"/>
            <ac:spMk id="2" creationId="{46AD488A-A7C4-FDFA-5493-AAE00C6822D9}"/>
          </ac:spMkLst>
        </pc:spChg>
        <pc:spChg chg="del">
          <ac:chgData name="RAYALLA SANDHYA" userId="76e45e3b35cb20c7" providerId="LiveId" clId="{8FD18DF9-8CF1-453A-B00C-F56344FF86C0}" dt="2024-04-24T14:05:27.210" v="263" actId="931"/>
          <ac:spMkLst>
            <pc:docMk/>
            <pc:sldMk cId="265580192" sldId="267"/>
            <ac:spMk id="3" creationId="{568F0D77-FCCC-B94A-4157-AB0E2EC20D2C}"/>
          </ac:spMkLst>
        </pc:spChg>
        <pc:picChg chg="add mod">
          <ac:chgData name="RAYALLA SANDHYA" userId="76e45e3b35cb20c7" providerId="LiveId" clId="{8FD18DF9-8CF1-453A-B00C-F56344FF86C0}" dt="2024-04-24T14:06:28.211" v="275" actId="14100"/>
          <ac:picMkLst>
            <pc:docMk/>
            <pc:sldMk cId="265580192" sldId="267"/>
            <ac:picMk id="5" creationId="{72BAFB95-032F-9AA4-866A-577C28B3414D}"/>
          </ac:picMkLst>
        </pc:picChg>
      </pc:sldChg>
      <pc:sldChg chg="addSp modSp new mod">
        <pc:chgData name="RAYALLA SANDHYA" userId="76e45e3b35cb20c7" providerId="LiveId" clId="{8FD18DF9-8CF1-453A-B00C-F56344FF86C0}" dt="2024-04-24T14:07:56.445" v="284" actId="14100"/>
        <pc:sldMkLst>
          <pc:docMk/>
          <pc:sldMk cId="1454102774" sldId="268"/>
        </pc:sldMkLst>
        <pc:picChg chg="add mod">
          <ac:chgData name="RAYALLA SANDHYA" userId="76e45e3b35cb20c7" providerId="LiveId" clId="{8FD18DF9-8CF1-453A-B00C-F56344FF86C0}" dt="2024-04-24T14:07:56.445" v="284" actId="14100"/>
          <ac:picMkLst>
            <pc:docMk/>
            <pc:sldMk cId="1454102774" sldId="268"/>
            <ac:picMk id="3" creationId="{DB729594-2A60-C744-79A2-D61972429B87}"/>
          </ac:picMkLst>
        </pc:picChg>
      </pc:sldChg>
      <pc:sldChg chg="addSp modSp new mod">
        <pc:chgData name="RAYALLA SANDHYA" userId="76e45e3b35cb20c7" providerId="LiveId" clId="{8FD18DF9-8CF1-453A-B00C-F56344FF86C0}" dt="2024-04-24T14:08:47.949" v="289" actId="14100"/>
        <pc:sldMkLst>
          <pc:docMk/>
          <pc:sldMk cId="3749833386" sldId="269"/>
        </pc:sldMkLst>
        <pc:picChg chg="add mod">
          <ac:chgData name="RAYALLA SANDHYA" userId="76e45e3b35cb20c7" providerId="LiveId" clId="{8FD18DF9-8CF1-453A-B00C-F56344FF86C0}" dt="2024-04-24T14:08:47.949" v="289" actId="14100"/>
          <ac:picMkLst>
            <pc:docMk/>
            <pc:sldMk cId="3749833386" sldId="269"/>
            <ac:picMk id="3" creationId="{1ECC10A0-8E56-F841-2B86-CB7138B8D548}"/>
          </ac:picMkLst>
        </pc:picChg>
      </pc:sldChg>
      <pc:sldChg chg="addSp delSp modSp new mod setBg">
        <pc:chgData name="RAYALLA SANDHYA" userId="76e45e3b35cb20c7" providerId="LiveId" clId="{8FD18DF9-8CF1-453A-B00C-F56344FF86C0}" dt="2024-04-24T15:38:14.748" v="1479" actId="2711"/>
        <pc:sldMkLst>
          <pc:docMk/>
          <pc:sldMk cId="2650322494" sldId="270"/>
        </pc:sldMkLst>
        <pc:spChg chg="mod">
          <ac:chgData name="RAYALLA SANDHYA" userId="76e45e3b35cb20c7" providerId="LiveId" clId="{8FD18DF9-8CF1-453A-B00C-F56344FF86C0}" dt="2024-04-24T15:38:14.748" v="1479" actId="2711"/>
          <ac:spMkLst>
            <pc:docMk/>
            <pc:sldMk cId="2650322494" sldId="270"/>
            <ac:spMk id="2" creationId="{E3AFB91D-ED5D-EBB3-DE69-3D45BF81DBB1}"/>
          </ac:spMkLst>
        </pc:spChg>
        <pc:spChg chg="del">
          <ac:chgData name="RAYALLA SANDHYA" userId="76e45e3b35cb20c7" providerId="LiveId" clId="{8FD18DF9-8CF1-453A-B00C-F56344FF86C0}" dt="2024-04-24T14:11:42.295" v="302" actId="931"/>
          <ac:spMkLst>
            <pc:docMk/>
            <pc:sldMk cId="2650322494" sldId="270"/>
            <ac:spMk id="3" creationId="{594F27E5-D38E-C87B-47AD-08D76F4FD807}"/>
          </ac:spMkLst>
        </pc:spChg>
        <pc:picChg chg="add mod">
          <ac:chgData name="RAYALLA SANDHYA" userId="76e45e3b35cb20c7" providerId="LiveId" clId="{8FD18DF9-8CF1-453A-B00C-F56344FF86C0}" dt="2024-04-24T14:12:37.964" v="313" actId="14100"/>
          <ac:picMkLst>
            <pc:docMk/>
            <pc:sldMk cId="2650322494" sldId="270"/>
            <ac:picMk id="5" creationId="{CA1EED0A-411C-8657-FB27-16697570ABEC}"/>
          </ac:picMkLst>
        </pc:picChg>
      </pc:sldChg>
      <pc:sldChg chg="addSp delSp modSp new mod ord setBg">
        <pc:chgData name="RAYALLA SANDHYA" userId="76e45e3b35cb20c7" providerId="LiveId" clId="{8FD18DF9-8CF1-453A-B00C-F56344FF86C0}" dt="2024-04-24T15:38:26.634" v="1480" actId="2711"/>
        <pc:sldMkLst>
          <pc:docMk/>
          <pc:sldMk cId="2425139865" sldId="271"/>
        </pc:sldMkLst>
        <pc:spChg chg="mod">
          <ac:chgData name="RAYALLA SANDHYA" userId="76e45e3b35cb20c7" providerId="LiveId" clId="{8FD18DF9-8CF1-453A-B00C-F56344FF86C0}" dt="2024-04-24T15:38:26.634" v="1480" actId="2711"/>
          <ac:spMkLst>
            <pc:docMk/>
            <pc:sldMk cId="2425139865" sldId="271"/>
            <ac:spMk id="2" creationId="{584A98CD-AF0F-6CE7-7422-18D3C01798D9}"/>
          </ac:spMkLst>
        </pc:spChg>
        <pc:spChg chg="del mod">
          <ac:chgData name="RAYALLA SANDHYA" userId="76e45e3b35cb20c7" providerId="LiveId" clId="{8FD18DF9-8CF1-453A-B00C-F56344FF86C0}" dt="2024-04-24T14:19:15.378" v="341" actId="931"/>
          <ac:spMkLst>
            <pc:docMk/>
            <pc:sldMk cId="2425139865" sldId="271"/>
            <ac:spMk id="3" creationId="{043340E9-309F-B58C-81E0-B27C8BAB8F44}"/>
          </ac:spMkLst>
        </pc:spChg>
        <pc:picChg chg="add mod">
          <ac:chgData name="RAYALLA SANDHYA" userId="76e45e3b35cb20c7" providerId="LiveId" clId="{8FD18DF9-8CF1-453A-B00C-F56344FF86C0}" dt="2024-04-24T14:19:36.774" v="346" actId="14100"/>
          <ac:picMkLst>
            <pc:docMk/>
            <pc:sldMk cId="2425139865" sldId="271"/>
            <ac:picMk id="5" creationId="{7E325848-85A4-7D8D-4CAF-A96EAAB54FA6}"/>
          </ac:picMkLst>
        </pc:picChg>
      </pc:sldChg>
      <pc:sldChg chg="addSp modSp new mod">
        <pc:chgData name="RAYALLA SANDHYA" userId="76e45e3b35cb20c7" providerId="LiveId" clId="{8FD18DF9-8CF1-453A-B00C-F56344FF86C0}" dt="2024-04-24T14:15:03.814" v="324" actId="14100"/>
        <pc:sldMkLst>
          <pc:docMk/>
          <pc:sldMk cId="2415505203" sldId="272"/>
        </pc:sldMkLst>
        <pc:picChg chg="add mod">
          <ac:chgData name="RAYALLA SANDHYA" userId="76e45e3b35cb20c7" providerId="LiveId" clId="{8FD18DF9-8CF1-453A-B00C-F56344FF86C0}" dt="2024-04-24T14:15:03.814" v="324" actId="14100"/>
          <ac:picMkLst>
            <pc:docMk/>
            <pc:sldMk cId="2415505203" sldId="272"/>
            <ac:picMk id="3" creationId="{B68EF560-9A1B-588D-0817-0481C37BE6B3}"/>
          </ac:picMkLst>
        </pc:picChg>
      </pc:sldChg>
      <pc:sldChg chg="modSp new del mod">
        <pc:chgData name="RAYALLA SANDHYA" userId="76e45e3b35cb20c7" providerId="LiveId" clId="{8FD18DF9-8CF1-453A-B00C-F56344FF86C0}" dt="2024-04-24T14:51:34.248" v="884" actId="2696"/>
        <pc:sldMkLst>
          <pc:docMk/>
          <pc:sldMk cId="3913807883" sldId="273"/>
        </pc:sldMkLst>
        <pc:spChg chg="mod">
          <ac:chgData name="RAYALLA SANDHYA" userId="76e45e3b35cb20c7" providerId="LiveId" clId="{8FD18DF9-8CF1-453A-B00C-F56344FF86C0}" dt="2024-04-24T14:29:21.610" v="381" actId="20577"/>
          <ac:spMkLst>
            <pc:docMk/>
            <pc:sldMk cId="3913807883" sldId="273"/>
            <ac:spMk id="2" creationId="{B9627468-69D8-4315-BA5F-98BF97E8B2E8}"/>
          </ac:spMkLst>
        </pc:spChg>
        <pc:spChg chg="mod">
          <ac:chgData name="RAYALLA SANDHYA" userId="76e45e3b35cb20c7" providerId="LiveId" clId="{8FD18DF9-8CF1-453A-B00C-F56344FF86C0}" dt="2024-04-24T14:47:27.838" v="832" actId="14100"/>
          <ac:spMkLst>
            <pc:docMk/>
            <pc:sldMk cId="3913807883" sldId="273"/>
            <ac:spMk id="3" creationId="{0D4742E1-3366-96D2-8874-18F68E70DE2E}"/>
          </ac:spMkLst>
        </pc:spChg>
      </pc:sldChg>
      <pc:sldChg chg="modSp new mod setBg">
        <pc:chgData name="RAYALLA SANDHYA" userId="76e45e3b35cb20c7" providerId="LiveId" clId="{8FD18DF9-8CF1-453A-B00C-F56344FF86C0}" dt="2024-04-24T15:38:40.634" v="1481" actId="2711"/>
        <pc:sldMkLst>
          <pc:docMk/>
          <pc:sldMk cId="3747631412" sldId="274"/>
        </pc:sldMkLst>
        <pc:spChg chg="mod">
          <ac:chgData name="RAYALLA SANDHYA" userId="76e45e3b35cb20c7" providerId="LiveId" clId="{8FD18DF9-8CF1-453A-B00C-F56344FF86C0}" dt="2024-04-24T15:38:40.634" v="1481" actId="2711"/>
          <ac:spMkLst>
            <pc:docMk/>
            <pc:sldMk cId="3747631412" sldId="274"/>
            <ac:spMk id="2" creationId="{6669D6C3-171C-0AFE-0FA3-51928EFAD554}"/>
          </ac:spMkLst>
        </pc:spChg>
        <pc:spChg chg="mod">
          <ac:chgData name="RAYALLA SANDHYA" userId="76e45e3b35cb20c7" providerId="LiveId" clId="{8FD18DF9-8CF1-453A-B00C-F56344FF86C0}" dt="2024-04-24T14:46:54.936" v="828" actId="1076"/>
          <ac:spMkLst>
            <pc:docMk/>
            <pc:sldMk cId="3747631412" sldId="274"/>
            <ac:spMk id="3" creationId="{CE4E9B3E-8437-88B2-5F4C-60E3ADE50877}"/>
          </ac:spMkLst>
        </pc:spChg>
      </pc:sldChg>
      <pc:sldChg chg="new del">
        <pc:chgData name="RAYALLA SANDHYA" userId="76e45e3b35cb20c7" providerId="LiveId" clId="{8FD18DF9-8CF1-453A-B00C-F56344FF86C0}" dt="2024-04-24T14:32:57.984" v="402" actId="2696"/>
        <pc:sldMkLst>
          <pc:docMk/>
          <pc:sldMk cId="146671053" sldId="275"/>
        </pc:sldMkLst>
      </pc:sldChg>
      <pc:sldChg chg="modSp new mod setBg">
        <pc:chgData name="RAYALLA SANDHYA" userId="76e45e3b35cb20c7" providerId="LiveId" clId="{8FD18DF9-8CF1-453A-B00C-F56344FF86C0}" dt="2024-04-24T15:40:22.976" v="1488" actId="1076"/>
        <pc:sldMkLst>
          <pc:docMk/>
          <pc:sldMk cId="325864138" sldId="275"/>
        </pc:sldMkLst>
        <pc:spChg chg="mod">
          <ac:chgData name="RAYALLA SANDHYA" userId="76e45e3b35cb20c7" providerId="LiveId" clId="{8FD18DF9-8CF1-453A-B00C-F56344FF86C0}" dt="2024-04-24T15:40:22.976" v="1488" actId="1076"/>
          <ac:spMkLst>
            <pc:docMk/>
            <pc:sldMk cId="325864138" sldId="275"/>
            <ac:spMk id="2" creationId="{B7A72080-B798-DD55-4F71-161B88C7B977}"/>
          </ac:spMkLst>
        </pc:spChg>
        <pc:spChg chg="mod">
          <ac:chgData name="RAYALLA SANDHYA" userId="76e45e3b35cb20c7" providerId="LiveId" clId="{8FD18DF9-8CF1-453A-B00C-F56344FF86C0}" dt="2024-04-24T14:51:06.970" v="883" actId="1076"/>
          <ac:spMkLst>
            <pc:docMk/>
            <pc:sldMk cId="325864138" sldId="275"/>
            <ac:spMk id="3" creationId="{C40D8CEE-E5CE-87E6-D20B-481D2BF6E7BD}"/>
          </ac:spMkLst>
        </pc:spChg>
      </pc:sldChg>
      <pc:sldChg chg="new del">
        <pc:chgData name="RAYALLA SANDHYA" userId="76e45e3b35cb20c7" providerId="LiveId" clId="{8FD18DF9-8CF1-453A-B00C-F56344FF86C0}" dt="2024-04-24T14:33:21.795" v="404" actId="2696"/>
        <pc:sldMkLst>
          <pc:docMk/>
          <pc:sldMk cId="2173034609" sldId="275"/>
        </pc:sldMkLst>
      </pc:sldChg>
      <pc:sldChg chg="new del">
        <pc:chgData name="RAYALLA SANDHYA" userId="76e45e3b35cb20c7" providerId="LiveId" clId="{8FD18DF9-8CF1-453A-B00C-F56344FF86C0}" dt="2024-04-24T14:32:38.174" v="400" actId="2696"/>
        <pc:sldMkLst>
          <pc:docMk/>
          <pc:sldMk cId="3571410471" sldId="275"/>
        </pc:sldMkLst>
      </pc:sldChg>
      <pc:sldChg chg="new del">
        <pc:chgData name="RAYALLA SANDHYA" userId="76e45e3b35cb20c7" providerId="LiveId" clId="{8FD18DF9-8CF1-453A-B00C-F56344FF86C0}" dt="2024-04-24T14:48:10.176" v="837" actId="2696"/>
        <pc:sldMkLst>
          <pc:docMk/>
          <pc:sldMk cId="4036019159" sldId="275"/>
        </pc:sldMkLst>
      </pc:sldChg>
      <pc:sldChg chg="modSp new mod ord setBg">
        <pc:chgData name="RAYALLA SANDHYA" userId="76e45e3b35cb20c7" providerId="LiveId" clId="{8FD18DF9-8CF1-453A-B00C-F56344FF86C0}" dt="2024-04-24T16:20:08.520" v="2095" actId="20577"/>
        <pc:sldMkLst>
          <pc:docMk/>
          <pc:sldMk cId="226147338" sldId="276"/>
        </pc:sldMkLst>
        <pc:spChg chg="mod">
          <ac:chgData name="RAYALLA SANDHYA" userId="76e45e3b35cb20c7" providerId="LiveId" clId="{8FD18DF9-8CF1-453A-B00C-F56344FF86C0}" dt="2024-04-24T16:19:57.630" v="2093" actId="20577"/>
          <ac:spMkLst>
            <pc:docMk/>
            <pc:sldMk cId="226147338" sldId="276"/>
            <ac:spMk id="2" creationId="{EEE2CF41-6970-527A-8E0F-14C98D157582}"/>
          </ac:spMkLst>
        </pc:spChg>
        <pc:spChg chg="mod">
          <ac:chgData name="RAYALLA SANDHYA" userId="76e45e3b35cb20c7" providerId="LiveId" clId="{8FD18DF9-8CF1-453A-B00C-F56344FF86C0}" dt="2024-04-24T16:20:08.520" v="2095" actId="20577"/>
          <ac:spMkLst>
            <pc:docMk/>
            <pc:sldMk cId="226147338" sldId="276"/>
            <ac:spMk id="3" creationId="{D454944A-C724-A11C-1491-AF1F8F08DFB7}"/>
          </ac:spMkLst>
        </pc:spChg>
      </pc:sldChg>
      <pc:sldChg chg="new del">
        <pc:chgData name="RAYALLA SANDHYA" userId="76e45e3b35cb20c7" providerId="LiveId" clId="{8FD18DF9-8CF1-453A-B00C-F56344FF86C0}" dt="2024-04-24T14:48:15.757" v="838" actId="2696"/>
        <pc:sldMkLst>
          <pc:docMk/>
          <pc:sldMk cId="1672047720" sldId="276"/>
        </pc:sldMkLst>
      </pc:sldChg>
      <pc:sldChg chg="modSp new mod ord setBg">
        <pc:chgData name="RAYALLA SANDHYA" userId="76e45e3b35cb20c7" providerId="LiveId" clId="{8FD18DF9-8CF1-453A-B00C-F56344FF86C0}" dt="2024-04-24T15:39:10.208" v="1482" actId="2711"/>
        <pc:sldMkLst>
          <pc:docMk/>
          <pc:sldMk cId="972497993" sldId="277"/>
        </pc:sldMkLst>
        <pc:spChg chg="mod">
          <ac:chgData name="RAYALLA SANDHYA" userId="76e45e3b35cb20c7" providerId="LiveId" clId="{8FD18DF9-8CF1-453A-B00C-F56344FF86C0}" dt="2024-04-24T15:39:10.208" v="1482" actId="2711"/>
          <ac:spMkLst>
            <pc:docMk/>
            <pc:sldMk cId="972497993" sldId="277"/>
            <ac:spMk id="2" creationId="{7A6B9ED3-154D-05BC-C29A-36D4E6974E4B}"/>
          </ac:spMkLst>
        </pc:spChg>
        <pc:spChg chg="mod">
          <ac:chgData name="RAYALLA SANDHYA" userId="76e45e3b35cb20c7" providerId="LiveId" clId="{8FD18DF9-8CF1-453A-B00C-F56344FF86C0}" dt="2024-04-24T15:27:49.597" v="1432" actId="5793"/>
          <ac:spMkLst>
            <pc:docMk/>
            <pc:sldMk cId="972497993" sldId="277"/>
            <ac:spMk id="3" creationId="{68D15E48-F7A8-EAEA-E95D-A312E5DB7235}"/>
          </ac:spMkLst>
        </pc:spChg>
      </pc:sldChg>
      <pc:sldChg chg="new del">
        <pc:chgData name="RAYALLA SANDHYA" userId="76e45e3b35cb20c7" providerId="LiveId" clId="{8FD18DF9-8CF1-453A-B00C-F56344FF86C0}" dt="2024-04-24T15:23:27.524" v="1398" actId="2696"/>
        <pc:sldMkLst>
          <pc:docMk/>
          <pc:sldMk cId="1560116934" sldId="277"/>
        </pc:sldMkLst>
      </pc:sldChg>
      <pc:sldChg chg="new del ord">
        <pc:chgData name="RAYALLA SANDHYA" userId="76e45e3b35cb20c7" providerId="LiveId" clId="{8FD18DF9-8CF1-453A-B00C-F56344FF86C0}" dt="2024-04-24T14:48:04.528" v="836" actId="2696"/>
        <pc:sldMkLst>
          <pc:docMk/>
          <pc:sldMk cId="2010921399" sldId="277"/>
        </pc:sldMkLst>
      </pc:sldChg>
      <pc:sldChg chg="modSp new mod setBg">
        <pc:chgData name="RAYALLA SANDHYA" userId="76e45e3b35cb20c7" providerId="LiveId" clId="{8FD18DF9-8CF1-453A-B00C-F56344FF86C0}" dt="2024-04-24T15:40:35.632" v="1489" actId="2711"/>
        <pc:sldMkLst>
          <pc:docMk/>
          <pc:sldMk cId="2371107605" sldId="278"/>
        </pc:sldMkLst>
        <pc:spChg chg="mod">
          <ac:chgData name="RAYALLA SANDHYA" userId="76e45e3b35cb20c7" providerId="LiveId" clId="{8FD18DF9-8CF1-453A-B00C-F56344FF86C0}" dt="2024-04-24T15:40:35.632" v="1489" actId="2711"/>
          <ac:spMkLst>
            <pc:docMk/>
            <pc:sldMk cId="2371107605" sldId="278"/>
            <ac:spMk id="2" creationId="{F869E40A-D631-E85E-1B43-B8D0916284F7}"/>
          </ac:spMkLst>
        </pc:spChg>
      </pc:sldChg>
      <pc:sldChg chg="new del">
        <pc:chgData name="RAYALLA SANDHYA" userId="76e45e3b35cb20c7" providerId="LiveId" clId="{8FD18DF9-8CF1-453A-B00C-F56344FF86C0}" dt="2024-04-24T15:23:31.931" v="1399" actId="2696"/>
        <pc:sldMkLst>
          <pc:docMk/>
          <pc:sldMk cId="3592544906" sldId="278"/>
        </pc:sldMkLst>
      </pc:sldChg>
      <pc:sldChg chg="modSp new mod setBg">
        <pc:chgData name="RAYALLA SANDHYA" userId="76e45e3b35cb20c7" providerId="LiveId" clId="{8FD18DF9-8CF1-453A-B00C-F56344FF86C0}" dt="2024-04-24T16:15:51.138" v="2040" actId="1076"/>
        <pc:sldMkLst>
          <pc:docMk/>
          <pc:sldMk cId="3132473732" sldId="279"/>
        </pc:sldMkLst>
        <pc:spChg chg="mod">
          <ac:chgData name="RAYALLA SANDHYA" userId="76e45e3b35cb20c7" providerId="LiveId" clId="{8FD18DF9-8CF1-453A-B00C-F56344FF86C0}" dt="2024-04-24T16:15:51.138" v="2040" actId="1076"/>
          <ac:spMkLst>
            <pc:docMk/>
            <pc:sldMk cId="3132473732" sldId="279"/>
            <ac:spMk id="2" creationId="{2105613F-8F13-E805-4365-B9253AD19886}"/>
          </ac:spMkLst>
        </pc:spChg>
        <pc:spChg chg="mod">
          <ac:chgData name="RAYALLA SANDHYA" userId="76e45e3b35cb20c7" providerId="LiveId" clId="{8FD18DF9-8CF1-453A-B00C-F56344FF86C0}" dt="2024-04-24T16:15:09.312" v="2036" actId="20577"/>
          <ac:spMkLst>
            <pc:docMk/>
            <pc:sldMk cId="3132473732" sldId="279"/>
            <ac:spMk id="3" creationId="{E18B12F9-D198-6053-C5B3-DE710A75B2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4204-DAF5-2C36-C528-6B4A8C537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E8EEE-6631-CBD1-E819-A679404D9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EE915-6BE4-0BB6-DD27-3F781FE7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3E0-0FCE-4354-8D92-2931BB3638C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15D62-C907-3B65-2B60-149F3F35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4D65-802A-E4C5-7CFB-3166B5C9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21AA-F8FA-4953-A23D-55609CB90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55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1BE7-CC4A-049B-AA16-0FF4D629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F9C0C-78C5-69E9-F1E9-6D2317CFF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B815-80B2-125A-B46D-79422C50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3E0-0FCE-4354-8D92-2931BB3638C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E27A9-874D-2938-2500-0AE763A7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18D6-5E05-5672-4661-54809FA1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21AA-F8FA-4953-A23D-55609CB90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94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18C4B-E106-DD2C-D654-E0613B590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53296-A121-2C88-6B6E-3F01940A7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5C61-88CE-07A1-28AD-275E1F60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3E0-0FCE-4354-8D92-2931BB3638C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971B3-032E-5104-A880-E968E121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D1D0C-698B-2E61-1844-96FBC7B4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21AA-F8FA-4953-A23D-55609CB90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5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DA86-DD83-8907-5A18-B1F8B46D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79DA-EE68-3012-8FEA-833CB5DB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B6424-51FA-D34E-ABF9-A59A71F8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3E0-0FCE-4354-8D92-2931BB3638C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D9B11-D2D5-8CE1-9898-F8650C27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6788A-FA0F-54D6-114D-32B2E7F6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21AA-F8FA-4953-A23D-55609CB90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68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20E9-B634-8401-5765-80646A3B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51F9-0F88-152F-5509-86B1A54D2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5736-356B-16E7-60CC-CBB4DA27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3E0-0FCE-4354-8D92-2931BB3638C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8F11-F565-65BF-A6E9-948BD962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93C6C-DCE8-130C-19B3-E9D0A294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21AA-F8FA-4953-A23D-55609CB90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14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90F5-C1A1-6C1D-D9AA-10823025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A10C-AE70-DA6D-F3C8-FF80EEC15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2E5C3-52AA-5A35-60F6-38FC8BB9A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1F9ED-90A5-1A3D-4AD6-9E85A496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3E0-0FCE-4354-8D92-2931BB3638C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96CFE-83FE-850F-C322-31D053F6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40452-9B4C-6271-91C7-97082D8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21AA-F8FA-4953-A23D-55609CB90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00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5D96-0327-A6D7-D49A-75826B2A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E1A3F-CEE8-930E-4297-40AB3BE4A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4CBC7-F9DA-43D2-E146-875E24434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B6EC0-9C75-B029-FF92-500CF42BD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98C87-E27D-8305-BD8E-7E71193D9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175CC-44CA-7A77-5605-BA50AB0C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3E0-0FCE-4354-8D92-2931BB3638C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24E40-ACF5-A382-7791-8D336265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BF61B-DDDE-E982-63D3-69E48DF2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21AA-F8FA-4953-A23D-55609CB90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62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855E-0DA5-3C25-D226-9A89B3F7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024D9-7471-CC40-3B64-BB2F11BE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3E0-0FCE-4354-8D92-2931BB3638C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4F5CC-3363-4C00-CA5F-4537C3CB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31159-A8C9-3746-1B67-32FA792D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21AA-F8FA-4953-A23D-55609CB90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46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DD08B-B762-5B0B-7636-D6200444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3E0-0FCE-4354-8D92-2931BB3638C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E968F-F917-45D5-310F-083829CC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4A74C-2078-28FB-5124-C7345F80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21AA-F8FA-4953-A23D-55609CB90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6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546F-E33C-75E5-EF27-8DBEAE95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E064-3BD5-7A29-FE02-CE702A5E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B35A6-1593-C6F4-73AF-B58CDFBC6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7FA64-48AF-CA0E-48F0-A96623E6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3E0-0FCE-4354-8D92-2931BB3638C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EE60A-2627-ED4C-CAA2-D7FE1E54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AD3AD-D578-8763-5CA9-B44839A4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21AA-F8FA-4953-A23D-55609CB90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21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8974-E59C-FCA2-FEC4-C39B5288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D9E96-ADF3-CA54-1C5F-BBCA35AB3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99F5F-A859-AC44-02CE-1018F5AFA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1A450-AE37-D5AD-DCEA-CED515B5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3E0-0FCE-4354-8D92-2931BB3638C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EE09F-DB9F-584B-3643-9C261B7F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E9EB4-7D12-70E8-3C5C-22B13366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21AA-F8FA-4953-A23D-55609CB90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32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7CBFD-04B8-06E9-4EB5-CBE4052E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3047D-EBED-BCFE-39E7-3522BFBF5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47E52-F612-ACC3-88D5-30B4A2F20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073E0-0FCE-4354-8D92-2931BB3638C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E3B1-2AC7-1987-636F-23D0FB201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93347-2EFD-1BC0-94B2-BE1AB4892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121AA-F8FA-4953-A23D-55609CB90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8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UnlockinginsightsintoglobalairtransportationnetworkwithTableau/THEMAINDASHBOARD?:language=en-US&amp;publish=yes&amp;:sid=&amp;:display_count=n&amp;:origin=viz_share_link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.tableau.com/views/UnlockinginsightsintoglobalairtransportationnetworkwithTableau3/Dashboard3?:language=en-US&amp;publish=yes&amp;:sid=&amp;:display_count=n&amp;:origin=viz_share_link" TargetMode="External"/><Relationship Id="rId5" Type="http://schemas.openxmlformats.org/officeDocument/2006/relationships/hyperlink" Target="https://public.tableau.com/views/UnlockinginsightsintoglobalairtransportationnetworkwithTableau2/Dashboard2?:language=en-US&amp;publish=yes&amp;:sid=&amp;:display_count=n&amp;:origin=viz_share_link" TargetMode="External"/><Relationship Id="rId4" Type="http://schemas.openxmlformats.org/officeDocument/2006/relationships/hyperlink" Target="https://public.tableau.com/views/UnlockinginsightsintoglobalairtransportationnetworkwithTableau1/Dashboard1?:language=en-US&amp;publish=yes&amp;:sid=&amp;:display_count=n&amp;:origin=viz_share_link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shared/Q639MBY2Z?:display_count=n&amp;:origin=viz_share_link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vineela9014@gmail.com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A34C-EFB4-A5FB-D7A5-80AD4DC8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857" y="3265715"/>
            <a:ext cx="8142514" cy="917802"/>
          </a:xfrm>
        </p:spPr>
        <p:txBody>
          <a:bodyPr>
            <a:normAutofit/>
          </a:bodyPr>
          <a:lstStyle/>
          <a:p>
            <a:r>
              <a:rPr lang="en-IN" b="1" dirty="0">
                <a:highlight>
                  <a:srgbClr val="C0C0C0"/>
                </a:highlight>
              </a:rPr>
              <a:t>Global Air Transportation Network</a:t>
            </a:r>
          </a:p>
        </p:txBody>
      </p:sp>
    </p:spTree>
    <p:extLst>
      <p:ext uri="{BB962C8B-B14F-4D97-AF65-F5344CB8AC3E}">
        <p14:creationId xmlns:p14="http://schemas.microsoft.com/office/powerpoint/2010/main" val="14732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98CD-AF0F-6CE7-7422-18D3C017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8255"/>
            <a:ext cx="10515600" cy="863487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latin typeface="Arial Black" panose="020B0A04020102020204" pitchFamily="34" charset="0"/>
              </a:rPr>
              <a:t>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25848-85A4-7D8D-4CAF-A96EAAB54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913"/>
            <a:ext cx="12192000" cy="6037831"/>
          </a:xfrm>
        </p:spPr>
      </p:pic>
    </p:spTree>
    <p:extLst>
      <p:ext uri="{BB962C8B-B14F-4D97-AF65-F5344CB8AC3E}">
        <p14:creationId xmlns:p14="http://schemas.microsoft.com/office/powerpoint/2010/main" val="242513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D6C3-171C-0AFE-0FA3-51928EFA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466"/>
            <a:ext cx="12192000" cy="1075191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Arial Black" panose="020B0A04020102020204" pitchFamily="34" charset="0"/>
              </a:rPr>
              <a:t>Dashboards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E9B3E-8437-88B2-5F4C-60E3ADE50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4514"/>
            <a:ext cx="12192000" cy="5777819"/>
          </a:xfrm>
        </p:spPr>
        <p:txBody>
          <a:bodyPr/>
          <a:lstStyle/>
          <a:p>
            <a:r>
              <a:rPr lang="en-IN" dirty="0">
                <a:hlinkClick r:id="rId3"/>
              </a:rPr>
              <a:t>https://public.tableau.com/views/UnlockinginsightsintoglobalairtransportationnetworkwithTableau/THEMAINDASHBOARD?:language=en-US&amp;publish=yes&amp;:sid=&amp;:display_count=n&amp;:origin=viz_share_link</a:t>
            </a:r>
            <a:endParaRPr lang="en-IN" dirty="0"/>
          </a:p>
          <a:p>
            <a:r>
              <a:rPr lang="en-IN" dirty="0">
                <a:hlinkClick r:id="rId4"/>
              </a:rPr>
              <a:t>https://public.tableau.com/views/UnlockinginsightsintoglobalairtransportationnetworkwithTableau1/Dashboard1?:language=en-US&amp;publish=yes&amp;:sid=&amp;:display_count=n&amp;:origin=viz_share_link</a:t>
            </a:r>
            <a:r>
              <a:rPr lang="en-IN" dirty="0"/>
              <a:t> </a:t>
            </a:r>
          </a:p>
          <a:p>
            <a:r>
              <a:rPr lang="en-IN" dirty="0">
                <a:hlinkClick r:id="rId5"/>
              </a:rPr>
              <a:t>https://public.tableau.com/views/UnlockinginsightsintoglobalairtransportationnetworkwithTableau2/Dashboard2?:language=en-US&amp;publish=yes&amp;:sid=&amp;:display_count=n&amp;:origin=viz_share_link</a:t>
            </a:r>
            <a:r>
              <a:rPr lang="en-IN" dirty="0"/>
              <a:t> </a:t>
            </a:r>
          </a:p>
          <a:p>
            <a:r>
              <a:rPr lang="en-IN" dirty="0">
                <a:hlinkClick r:id="rId6"/>
              </a:rPr>
              <a:t>https://public.tableau.com/views/UnlockinginsightsintoglobalairtransportationnetworkwithTableau3/Dashboard3?:language=en-US&amp;publish=yes&amp;:sid=&amp;:display_count=n&amp;:origin=viz_share_link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631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9ED3-154D-05BC-C29A-36D4E697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706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Arial Black" panose="020B0A04020102020204" pitchFamily="34" charset="0"/>
              </a:rPr>
              <a:t>Story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15E48-F7A8-EAEA-E95D-A312E5DB7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029" y="3200400"/>
            <a:ext cx="10515600" cy="101237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3"/>
              </a:rPr>
              <a:t>https://public.tableau.com/shared/Q639MBY2Z?:display_count=n&amp;:origin=viz_share_link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249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2080-B798-DD55-4F71-161B88C7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1377950"/>
            <a:ext cx="12104914" cy="1619024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Arial Black" panose="020B0A04020102020204" pitchFamily="34" charset="0"/>
              </a:rPr>
              <a:t>Web Integration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8CEE-E5CE-87E6-D20B-481D2BF6E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1871" y="3696834"/>
            <a:ext cx="2841171" cy="613909"/>
          </a:xfrm>
        </p:spPr>
        <p:txBody>
          <a:bodyPr>
            <a:normAutofit fontScale="92500"/>
          </a:bodyPr>
          <a:lstStyle/>
          <a:p>
            <a:r>
              <a:rPr lang="en-IN" dirty="0">
                <a:hlinkClick r:id="rId3"/>
              </a:rPr>
              <a:t>http://127.0.0.1:5000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6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CF41-6970-527A-8E0F-14C98D15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-108857" y="0"/>
            <a:ext cx="12300857" cy="1164772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b="1" dirty="0"/>
            </a:br>
            <a:br>
              <a:rPr lang="en-IN" sz="4400" b="1" dirty="0"/>
            </a:br>
            <a:br>
              <a:rPr lang="en-IN" sz="4400" b="1" dirty="0"/>
            </a:br>
            <a:r>
              <a:rPr lang="en-IN" sz="4400" b="1" dirty="0">
                <a:latin typeface="Arial Black" panose="020B0A04020102020204" pitchFamily="34" charset="0"/>
              </a:rPr>
              <a:t>STUDENT  DETAILS</a:t>
            </a:r>
            <a:br>
              <a:rPr lang="en-IN" sz="4400" b="1" dirty="0">
                <a:latin typeface="Arial Black" panose="020B0A04020102020204" pitchFamily="34" charset="0"/>
              </a:rPr>
            </a:br>
            <a:br>
              <a:rPr lang="en-IN" sz="4400" b="1" dirty="0">
                <a:latin typeface="+mn-lt"/>
              </a:rPr>
            </a:b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944A-C724-A11C-1491-AF1F8F08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4429" y="1088571"/>
            <a:ext cx="12192000" cy="59109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1" dirty="0"/>
          </a:p>
          <a:p>
            <a:pPr marL="0" indent="0" algn="l">
              <a:buNone/>
            </a:pPr>
            <a:r>
              <a:rPr lang="en-US" sz="2000" b="1" dirty="0"/>
              <a:t>1. Name: </a:t>
            </a:r>
            <a:r>
              <a:rPr lang="en-US" sz="2000" b="1" dirty="0" err="1"/>
              <a:t>Rayalla</a:t>
            </a:r>
            <a:r>
              <a:rPr lang="en-US" sz="2000" b="1" dirty="0"/>
              <a:t> Sandhya                                                         2. Name:  N. Priyanka</a:t>
            </a:r>
          </a:p>
          <a:p>
            <a:pPr marL="0" indent="0" algn="l">
              <a:buNone/>
            </a:pPr>
            <a:r>
              <a:rPr lang="en-US" sz="2000" b="1" dirty="0"/>
              <a:t>    Hall ticket no: 0322022131                                                       Hall ticket no:0322022122                    </a:t>
            </a:r>
          </a:p>
          <a:p>
            <a:pPr marL="0" indent="0" algn="l">
              <a:buNone/>
            </a:pPr>
            <a:r>
              <a:rPr lang="en-US" sz="2000" b="1" dirty="0"/>
              <a:t>    Admin no: BSCMSCS2021010                                                   Admin no:BSCMSCS2021029</a:t>
            </a:r>
          </a:p>
          <a:p>
            <a:pPr marL="0" indent="0" algn="l">
              <a:buNone/>
            </a:pPr>
            <a:r>
              <a:rPr lang="en-US" sz="2000" b="1" dirty="0"/>
              <a:t>    Email Id: rayallasandhya7@gmail.com                                    Email Id: nellorepriyanka15@gmail.com</a:t>
            </a:r>
            <a:endParaRPr lang="en-IN" sz="2000" b="1" dirty="0"/>
          </a:p>
          <a:p>
            <a:pPr marL="0" indent="0">
              <a:buNone/>
            </a:pPr>
            <a:r>
              <a:rPr lang="en-US" sz="2000" b="1" dirty="0"/>
              <a:t>3. Name: C.R. Vineela                                                                  4.Name: S. Mahammad Arif </a:t>
            </a:r>
          </a:p>
          <a:p>
            <a:pPr marL="0" indent="0">
              <a:buNone/>
            </a:pPr>
            <a:r>
              <a:rPr lang="en-US" sz="2000" b="1" dirty="0"/>
              <a:t>    Hall ticket no: 0322022108                                                        Hall ticket no: 0322022134</a:t>
            </a:r>
          </a:p>
          <a:p>
            <a:pPr marL="0" indent="0">
              <a:buNone/>
            </a:pPr>
            <a:r>
              <a:rPr lang="en-US" sz="2000" b="1" dirty="0"/>
              <a:t>    Admin no: BSCMSCS2021022                                                    Admin no:BSCMSCS2021026</a:t>
            </a:r>
          </a:p>
          <a:p>
            <a:pPr marL="0" indent="0">
              <a:buNone/>
            </a:pPr>
            <a:r>
              <a:rPr lang="en-US" sz="2000" b="1" dirty="0"/>
              <a:t>    Email Id: </a:t>
            </a:r>
            <a:r>
              <a:rPr lang="en-US" sz="2000" b="1" dirty="0">
                <a:hlinkClick r:id="rId3"/>
              </a:rPr>
              <a:t>vineela9014@gmail.com</a:t>
            </a:r>
            <a:r>
              <a:rPr lang="en-US" sz="2000" b="1" dirty="0"/>
              <a:t>                                            Email Id: sarifarif2003@gmail.com </a:t>
            </a:r>
          </a:p>
          <a:p>
            <a:pPr marL="0" indent="0">
              <a:buNone/>
            </a:pPr>
            <a:r>
              <a:rPr lang="en-US" sz="2000" b="1" dirty="0"/>
              <a:t>5. Name : B. Hemanth</a:t>
            </a:r>
          </a:p>
          <a:p>
            <a:pPr marL="0" indent="0">
              <a:buNone/>
            </a:pPr>
            <a:r>
              <a:rPr lang="en-US" sz="2000" b="1" dirty="0"/>
              <a:t>   Hall ticket no : 0322022079</a:t>
            </a:r>
          </a:p>
          <a:p>
            <a:pPr marL="0" indent="0">
              <a:buNone/>
            </a:pPr>
            <a:r>
              <a:rPr lang="en-US" sz="2000" b="1" dirty="0"/>
              <a:t>   Admin no: BSCMSCS2021031</a:t>
            </a:r>
          </a:p>
          <a:p>
            <a:pPr marL="0" indent="0">
              <a:buNone/>
            </a:pPr>
            <a:r>
              <a:rPr lang="en-US" sz="2000" b="1" dirty="0"/>
              <a:t>   Email Id: bhemanth68@gmail.com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4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E40A-D631-E85E-1B43-B8D09162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628" y="2531382"/>
            <a:ext cx="8011886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i="1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110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E418-5EBC-6308-9326-BE963DAD8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857" y="1742849"/>
            <a:ext cx="9144000" cy="1544637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Long Term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BF6FF-F6DB-4285-8194-56CB8F5F8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4771" y="3287486"/>
            <a:ext cx="9144000" cy="99173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ptos" panose="020B0004020202020204" pitchFamily="34" charset="0"/>
              </a:rPr>
              <a:t>Unlocking</a:t>
            </a:r>
            <a:r>
              <a:rPr lang="en-IN" sz="3200" b="1" i="1" dirty="0">
                <a:latin typeface="Aptos" panose="020B0004020202020204" pitchFamily="34" charset="0"/>
              </a:rPr>
              <a:t> </a:t>
            </a:r>
            <a:r>
              <a:rPr lang="en-IN" sz="3200" b="1" dirty="0">
                <a:latin typeface="Aptos" panose="020B0004020202020204" pitchFamily="34" charset="0"/>
              </a:rPr>
              <a:t>Insights into The Global Air Transportation Network with Tableau</a:t>
            </a:r>
          </a:p>
        </p:txBody>
      </p:sp>
    </p:spTree>
    <p:extLst>
      <p:ext uri="{BB962C8B-B14F-4D97-AF65-F5344CB8AC3E}">
        <p14:creationId xmlns:p14="http://schemas.microsoft.com/office/powerpoint/2010/main" val="418254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613F-8F13-E805-4365-B9253AD1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33745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Arial Black" panose="020B0A04020102020204" pitchFamily="34" charset="0"/>
              </a:rPr>
              <a:t>SREE VIDYANIKETHAN DEGREE COLLEGE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12F9-D198-6053-C5B3-DE710A75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8714"/>
            <a:ext cx="12192000" cy="62592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/>
              <a:t>   </a:t>
            </a:r>
          </a:p>
          <a:p>
            <a:pPr marL="0" indent="0" algn="ctr">
              <a:buNone/>
            </a:pPr>
            <a:endParaRPr lang="en-IN" sz="32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N" sz="3200" b="1" dirty="0">
                <a:latin typeface="Arial Black" panose="020B0A04020102020204" pitchFamily="34" charset="0"/>
              </a:rPr>
              <a:t>TEAM MEMBERS</a:t>
            </a:r>
          </a:p>
          <a:p>
            <a:pPr marL="0" indent="0" algn="ctr">
              <a:buNone/>
            </a:pPr>
            <a:r>
              <a:rPr lang="en-IN" sz="2800" b="1" dirty="0"/>
              <a:t>1. R. SANDHYA</a:t>
            </a:r>
          </a:p>
          <a:p>
            <a:pPr marL="0" indent="0" algn="ctr">
              <a:buNone/>
            </a:pPr>
            <a:r>
              <a:rPr lang="en-IN" b="1" dirty="0"/>
              <a:t>   2.  N. PRIYANKA</a:t>
            </a:r>
          </a:p>
          <a:p>
            <a:pPr marL="0" indent="0" algn="ctr">
              <a:buNone/>
            </a:pPr>
            <a:r>
              <a:rPr lang="en-IN" b="1" dirty="0"/>
              <a:t>   3.  C.R. VINEELA</a:t>
            </a:r>
          </a:p>
          <a:p>
            <a:pPr marL="0" indent="0" algn="ctr">
              <a:buNone/>
            </a:pPr>
            <a:r>
              <a:rPr lang="en-IN" b="1" dirty="0"/>
              <a:t>                 4. S. MAHAMMAD ARIF</a:t>
            </a:r>
          </a:p>
          <a:p>
            <a:pPr marL="0" indent="0" algn="ctr">
              <a:buNone/>
            </a:pPr>
            <a:r>
              <a:rPr lang="en-IN" b="1" dirty="0"/>
              <a:t>    5.  B. HEMANTH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Guided By :                                                       Team ID:</a:t>
            </a:r>
          </a:p>
          <a:p>
            <a:pPr marL="0" indent="0">
              <a:buNone/>
            </a:pPr>
            <a:r>
              <a:rPr lang="en-IN" sz="2400" b="1" dirty="0"/>
              <a:t>                DR. S. Asif Alisha                                                                         LTVIP2023TMID10823</a:t>
            </a:r>
          </a:p>
          <a:p>
            <a:pPr marL="0" indent="0">
              <a:buNone/>
            </a:pPr>
            <a:r>
              <a:rPr lang="en-IN" sz="2400" b="1" dirty="0"/>
              <a:t>                Ms. S. </a:t>
            </a:r>
            <a:r>
              <a:rPr lang="en-IN" sz="2400" b="1" dirty="0" err="1"/>
              <a:t>Vasiha</a:t>
            </a:r>
            <a:r>
              <a:rPr lang="en-IN" sz="2400" b="1" dirty="0"/>
              <a:t> Anjum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47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216B-81A9-D73E-FA21-B76BC1CC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9" y="11053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Project Contents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42AE-2D07-0EA1-988C-F000F9D10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9659"/>
            <a:ext cx="10515600" cy="4351338"/>
          </a:xfrm>
        </p:spPr>
        <p:txBody>
          <a:bodyPr>
            <a:normAutofit/>
          </a:bodyPr>
          <a:lstStyle/>
          <a:p>
            <a:pPr algn="ctr">
              <a:buFont typeface="Wingdings" panose="05000000000000000000" charset="0"/>
              <a:buChar char="Ø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preparation </a:t>
            </a:r>
          </a:p>
          <a:p>
            <a:pPr algn="ctr">
              <a:buFont typeface="Wingdings" panose="05000000000000000000" charset="0"/>
              <a:buChar char="Ø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visualization </a:t>
            </a:r>
          </a:p>
          <a:p>
            <a:pPr algn="ctr">
              <a:buFont typeface="Wingdings" panose="05000000000000000000" charset="0"/>
              <a:buChar char="Ø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Dash board </a:t>
            </a:r>
          </a:p>
          <a:p>
            <a:pPr algn="ctr">
              <a:buFont typeface="Wingdings" panose="05000000000000000000" charset="0"/>
              <a:buChar char="Ø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Story </a:t>
            </a:r>
          </a:p>
          <a:p>
            <a:pPr algn="ctr">
              <a:buFont typeface="Wingdings" panose="05000000000000000000" charset="0"/>
              <a:buChar char="Ø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testing </a:t>
            </a:r>
          </a:p>
          <a:p>
            <a:pPr algn="ctr">
              <a:buFont typeface="Wingdings" panose="05000000000000000000" charset="0"/>
              <a:buChar char="Ø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integration 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657600" lvl="8" indent="0" algn="ctr">
              <a:buNone/>
            </a:pP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90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E899-46C6-A8DA-B2D2-FC4A7C81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034143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Data Visualisations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1454D-21A5-B7E3-5883-2646986E4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36172"/>
            <a:ext cx="12192000" cy="5921828"/>
          </a:xfrm>
        </p:spPr>
      </p:pic>
    </p:spTree>
    <p:extLst>
      <p:ext uri="{BB962C8B-B14F-4D97-AF65-F5344CB8AC3E}">
        <p14:creationId xmlns:p14="http://schemas.microsoft.com/office/powerpoint/2010/main" val="198729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729594-2A60-C744-79A2-D61972429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0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CC10A0-8E56-F841-2B86-CB7138B8D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3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B91D-ED5D-EBB3-DE69-3D45BF81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-255360"/>
            <a:ext cx="10515600" cy="127861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Arial Black" panose="020B0A04020102020204" pitchFamily="34" charset="0"/>
              </a:rPr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1EED0A-411C-8657-FB27-16697570A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7571"/>
            <a:ext cx="12192001" cy="6226629"/>
          </a:xfrm>
        </p:spPr>
      </p:pic>
    </p:spTree>
    <p:extLst>
      <p:ext uri="{BB962C8B-B14F-4D97-AF65-F5344CB8AC3E}">
        <p14:creationId xmlns:p14="http://schemas.microsoft.com/office/powerpoint/2010/main" val="265032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8EF560-9A1B-588D-0817-0481C37BE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0"/>
            <a:ext cx="12202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0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417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Arial Black</vt:lpstr>
      <vt:lpstr>Calibri</vt:lpstr>
      <vt:lpstr>Calibri Light</vt:lpstr>
      <vt:lpstr>Wingdings</vt:lpstr>
      <vt:lpstr>Office Theme</vt:lpstr>
      <vt:lpstr>Global Air Transportation Network</vt:lpstr>
      <vt:lpstr>Long Term Internship</vt:lpstr>
      <vt:lpstr>SREE VIDYANIKETHAN DEGREE COLLEGE</vt:lpstr>
      <vt:lpstr>Project Contents</vt:lpstr>
      <vt:lpstr>Data Visualisations</vt:lpstr>
      <vt:lpstr>PowerPoint Presentation</vt:lpstr>
      <vt:lpstr>PowerPoint Presentation</vt:lpstr>
      <vt:lpstr>Dashboard</vt:lpstr>
      <vt:lpstr>PowerPoint Presentation</vt:lpstr>
      <vt:lpstr>Story</vt:lpstr>
      <vt:lpstr>Dashboards Link</vt:lpstr>
      <vt:lpstr>Story Link</vt:lpstr>
      <vt:lpstr>Web Integration Link</vt:lpstr>
      <vt:lpstr>   STUDENT  DETAILS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Air Transportation Network</dc:title>
  <dc:creator>RAYALLA SANDHYA</dc:creator>
  <cp:lastModifiedBy>RAYALLA SANDHYA</cp:lastModifiedBy>
  <cp:revision>1</cp:revision>
  <dcterms:created xsi:type="dcterms:W3CDTF">2024-04-24T12:14:23Z</dcterms:created>
  <dcterms:modified xsi:type="dcterms:W3CDTF">2024-04-24T16:20:17Z</dcterms:modified>
</cp:coreProperties>
</file>