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2F5BA-F5EA-48B3-87D4-C0E8C2048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DACA4C-311D-4629-8003-D56A61519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1EE7F-17DA-4E97-82F1-9D07529630D5}" type="datetimeFigureOut">
              <a:rPr lang="en-GB" smtClean="0"/>
              <a:t>24/07/2020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1C61D5-58C0-4B34-8369-AB3CC3D27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60FFDB-65F4-4DB4-931E-132C64A64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68368-31CF-45D8-80A1-6EAC8489FD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1444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E40232-8538-49C3-916A-26D06CFBB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A8D92D-D4E6-4B7B-8E35-662418EFB0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CF53A-49FC-46C9-847F-8692E92F68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1EE7F-17DA-4E97-82F1-9D07529630D5}" type="datetimeFigureOut">
              <a:rPr lang="en-GB" smtClean="0"/>
              <a:t>24/07/2020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B02B6-BE44-4F2E-B27B-B844903F8D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F0D598-3365-48E8-A4B0-3E8EDA9DCC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68368-31CF-45D8-80A1-6EAC8489FD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548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B68A366-8FA1-4B99-985B-9AA79F00D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Factory Design Pattern : What?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4732AB-A4B5-4012-B913-E039D0A66D5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49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B056130-DEF3-427C-AF52-1848B9E69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Factory Design Pattern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A3B119-2D32-49AE-81FD-1E4A06CCC43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983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B81E76D-36CE-4E67-8724-B0CAB3281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When to use?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8B60F6-FD5F-49F4-B1AF-D3D42F48F3B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111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1C0463A-C696-4B46-9848-348A6C523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Real Time Examples: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945934-1E83-4C4D-805E-DA4E1CF84E3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793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Factory Design Pattern : What?</vt:lpstr>
      <vt:lpstr>Factory Design Pattern</vt:lpstr>
      <vt:lpstr>When to use?</vt:lpstr>
      <vt:lpstr>Real Time Examples: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Factory Design Pattern : What?</dc:title>
  <dc:creator>sandhya achanta</dc:creator>
  <cp:lastModifiedBy>sandhya achanta</cp:lastModifiedBy>
  <cp:revision>1</cp:revision>
  <dcterms:created xsi:type="dcterms:W3CDTF">2020-07-24T11:53:58Z</dcterms:created>
  <dcterms:modified xsi:type="dcterms:W3CDTF">2020-07-24T11:53:58Z</dcterms:modified>
</cp:coreProperties>
</file>