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1C90-BF82-45A0-AAB6-FEA1E0F5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2AE95-74C3-4C54-8987-357F0F1A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4195-D28F-4414-B44C-2D60BDD7180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3F9D-A2CD-4206-A208-2D22CD50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C924F-AE2D-410C-9F04-A6C03465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5F1C-09AC-4519-B336-6073FCC1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0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7488-27CD-4944-8108-9F0F91D0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2E56-64BA-4C50-B647-8D727B81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BA6-C82E-4C4C-80A5-BACF4CF8A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195-D28F-4414-B44C-2D60BDD7180E}" type="datetimeFigureOut">
              <a:rPr lang="en-GB" smtClean="0"/>
              <a:t>03/08/2020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F366-4A49-487A-AB08-65C13C452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D2382-D7D5-489A-9BC0-77C381165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5F1C-09AC-4519-B336-6073FCC167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233DF76-DA08-4A20-BAE0-8F282E62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Prototype Design Pattern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C6C22-743C-4262-B10A-E2CA9BFF6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A1C9E6-213B-41AD-A498-34E05925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20EB33-664B-45FD-875E-FF38371665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A7958ED-A342-49B0-B1FC-7C44CF94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1EDB5-5ECE-4551-B46E-EB7B077467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91C656E-2E2A-4FDA-AF2C-FEAD5331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5451B-E222-478D-BF95-1B0CBA700D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8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86F964A-6874-4BF1-BDE0-E33FEEE2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/>
              <a:t>In JDK </a:t>
            </a:r>
            <a:br>
              <a:rPr lang="en-IN"/>
            </a:br>
            <a:br>
              <a:rPr lang="en-IN"/>
            </a:br>
            <a:r>
              <a:rPr lang="en-IN"/>
              <a:t> </a:t>
            </a:r>
            <a:r>
              <a:rPr lang="en-GB"/>
              <a:t>java.lang.Object#clone() (class should implement the java.lang.Cloneable interface)</a:t>
            </a:r>
            <a:r>
              <a:rPr lang="en-IN"/>
              <a:t> 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5457E-6975-4E85-A1FB-A00732F810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6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Prototype Design Pattern</vt:lpstr>
      <vt:lpstr>PowerPoint Presentation</vt:lpstr>
      <vt:lpstr>PowerPoint Presentation</vt:lpstr>
      <vt:lpstr>PowerPoint Presentation</vt:lpstr>
      <vt:lpstr>In JDK    java.lang.Object#clone() (class should implement the java.lang.Cloneable interface)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</dc:title>
  <dc:creator>sandhya achanta</dc:creator>
  <cp:lastModifiedBy>sandhya achanta</cp:lastModifiedBy>
  <cp:revision>1</cp:revision>
  <dcterms:created xsi:type="dcterms:W3CDTF">2020-08-03T20:20:28Z</dcterms:created>
  <dcterms:modified xsi:type="dcterms:W3CDTF">2020-08-03T20:20:28Z</dcterms:modified>
</cp:coreProperties>
</file>