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SwoNAODrgk" TargetMode="External"/><Relationship Id="rId2" Type="http://schemas.openxmlformats.org/officeDocument/2006/relationships/hyperlink" Target="https://medium.com/@rockingrichie1994/understanding-hierarchal-temporal-memory-f6a1be38e07e" TargetMode="External"/><Relationship Id="rId1" Type="http://schemas.openxmlformats.org/officeDocument/2006/relationships/hyperlink" Target="https://numenta.com/resources/biological-and-machine-intelligence/spatial-pooling-algorithm/" TargetMode="External"/><Relationship Id="rId4" Type="http://schemas.openxmlformats.org/officeDocument/2006/relationships/hyperlink" Target="https://github.com/ddobric/neocortexapi-classification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SwoNAODrgk" TargetMode="External"/><Relationship Id="rId2" Type="http://schemas.openxmlformats.org/officeDocument/2006/relationships/hyperlink" Target="https://medium.com/@rockingrichie1994/understanding-hierarchal-temporal-memory-f6a1be38e07e" TargetMode="External"/><Relationship Id="rId1" Type="http://schemas.openxmlformats.org/officeDocument/2006/relationships/hyperlink" Target="https://numenta.com/resources/biological-and-machine-intelligence/spatial-pooling-algorithm/" TargetMode="External"/><Relationship Id="rId4" Type="http://schemas.openxmlformats.org/officeDocument/2006/relationships/hyperlink" Target="https://github.com/ddobric/neocortexapi-classifica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EA365-E2F8-4173-8B7D-D2433D094B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0184FB-3D7C-43CD-A3B6-AA8721A5B191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23B10E-23EE-4B15-A367-AC91FAE2BE8C}" type="parTrans" cxnId="{A56F58A4-9DF9-40C8-931E-A98589B96B21}">
      <dgm:prSet/>
      <dgm:spPr/>
      <dgm:t>
        <a:bodyPr/>
        <a:lstStyle/>
        <a:p>
          <a:endParaRPr lang="en-US"/>
        </a:p>
      </dgm:t>
    </dgm:pt>
    <dgm:pt modelId="{AE52C291-156B-471C-94A7-04227E4A05A1}" type="sibTrans" cxnId="{A56F58A4-9DF9-40C8-931E-A98589B96B21}">
      <dgm:prSet/>
      <dgm:spPr/>
      <dgm:t>
        <a:bodyPr/>
        <a:lstStyle/>
        <a:p>
          <a:endParaRPr lang="en-US"/>
        </a:p>
      </dgm:t>
    </dgm:pt>
    <dgm:pt modelId="{D3672D73-EA1E-42E5-9524-85F12B79BAA6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53B062-9365-47ED-86AF-45A70D368452}" type="parTrans" cxnId="{ED079287-9854-4608-B5E5-25823457ADF5}">
      <dgm:prSet/>
      <dgm:spPr/>
      <dgm:t>
        <a:bodyPr/>
        <a:lstStyle/>
        <a:p>
          <a:endParaRPr lang="en-US"/>
        </a:p>
      </dgm:t>
    </dgm:pt>
    <dgm:pt modelId="{8FAAC6CF-3004-4503-81FF-CB21CC0F036D}" type="sibTrans" cxnId="{ED079287-9854-4608-B5E5-25823457ADF5}">
      <dgm:prSet/>
      <dgm:spPr/>
      <dgm:t>
        <a:bodyPr/>
        <a:lstStyle/>
        <a:p>
          <a:endParaRPr lang="en-US"/>
        </a:p>
      </dgm:t>
    </dgm:pt>
    <dgm:pt modelId="{7E98A657-C708-4B1A-A23F-5AD248E3C41E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F7CA4-97A3-488E-9E7A-AD73FE6F2061}" type="parTrans" cxnId="{E950402B-E33E-41A3-8623-E7E3B4C141FD}">
      <dgm:prSet/>
      <dgm:spPr/>
      <dgm:t>
        <a:bodyPr/>
        <a:lstStyle/>
        <a:p>
          <a:endParaRPr lang="en-US"/>
        </a:p>
      </dgm:t>
    </dgm:pt>
    <dgm:pt modelId="{EEF22FA1-F427-4B10-8184-4A30F9C8D42B}" type="sibTrans" cxnId="{E950402B-E33E-41A3-8623-E7E3B4C141FD}">
      <dgm:prSet/>
      <dgm:spPr/>
      <dgm:t>
        <a:bodyPr/>
        <a:lstStyle/>
        <a:p>
          <a:endParaRPr lang="en-US"/>
        </a:p>
      </dgm:t>
    </dgm:pt>
    <dgm:pt modelId="{9E2D82FE-A939-4F6B-8CB9-C27125C34DB7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Cases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004F29-2373-4DE8-A4F1-883C21085AE6}" type="parTrans" cxnId="{2E823636-9600-4210-A7CC-34D90D0D5C89}">
      <dgm:prSet/>
      <dgm:spPr/>
      <dgm:t>
        <a:bodyPr/>
        <a:lstStyle/>
        <a:p>
          <a:endParaRPr lang="en-US"/>
        </a:p>
      </dgm:t>
    </dgm:pt>
    <dgm:pt modelId="{2FA34445-4000-4331-AE55-D54DDBA11A11}" type="sibTrans" cxnId="{2E823636-9600-4210-A7CC-34D90D0D5C89}">
      <dgm:prSet/>
      <dgm:spPr/>
      <dgm:t>
        <a:bodyPr/>
        <a:lstStyle/>
        <a:p>
          <a:endParaRPr lang="en-US"/>
        </a:p>
      </dgm:t>
    </dgm:pt>
    <dgm:pt modelId="{4964A1FB-B7E9-4241-B2AC-8A63B4C1DDDF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Unit Tests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C7054D-A9F2-44EA-91E9-79D237B5A1C5}" type="parTrans" cxnId="{C7B7F6EF-66D4-4A5B-8E3A-7FB08AFAA0F1}">
      <dgm:prSet/>
      <dgm:spPr/>
      <dgm:t>
        <a:bodyPr/>
        <a:lstStyle/>
        <a:p>
          <a:endParaRPr lang="en-US"/>
        </a:p>
      </dgm:t>
    </dgm:pt>
    <dgm:pt modelId="{466FF7DE-BD64-4596-A8E7-F01E518605CC}" type="sibTrans" cxnId="{C7B7F6EF-66D4-4A5B-8E3A-7FB08AFAA0F1}">
      <dgm:prSet/>
      <dgm:spPr/>
      <dgm:t>
        <a:bodyPr/>
        <a:lstStyle/>
        <a:p>
          <a:endParaRPr lang="en-US"/>
        </a:p>
      </dgm:t>
    </dgm:pt>
    <dgm:pt modelId="{E13371CB-F985-4AC1-872B-D883DB76EA07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3B5E21-6CCC-4A6B-8D0D-9744C87E8AB7}" type="parTrans" cxnId="{D2E25135-DF90-4AC7-801F-CF704F276F46}">
      <dgm:prSet/>
      <dgm:spPr/>
      <dgm:t>
        <a:bodyPr/>
        <a:lstStyle/>
        <a:p>
          <a:endParaRPr lang="en-US"/>
        </a:p>
      </dgm:t>
    </dgm:pt>
    <dgm:pt modelId="{5B867826-ECF9-461A-91DE-8120B0794419}" type="sibTrans" cxnId="{D2E25135-DF90-4AC7-801F-CF704F276F46}">
      <dgm:prSet/>
      <dgm:spPr/>
      <dgm:t>
        <a:bodyPr/>
        <a:lstStyle/>
        <a:p>
          <a:endParaRPr lang="en-US"/>
        </a:p>
      </dgm:t>
    </dgm:pt>
    <dgm:pt modelId="{F408940D-9A62-40CD-8806-7BFACB7130A8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77EB6A-456D-42D9-B31C-A4D23B7B0B27}" type="parTrans" cxnId="{62D16528-E165-4C5C-9148-95B4866F170B}">
      <dgm:prSet/>
      <dgm:spPr/>
      <dgm:t>
        <a:bodyPr/>
        <a:lstStyle/>
        <a:p>
          <a:endParaRPr lang="en-US"/>
        </a:p>
      </dgm:t>
    </dgm:pt>
    <dgm:pt modelId="{C9936656-79EE-4681-80EB-2A96F0053129}" type="sibTrans" cxnId="{62D16528-E165-4C5C-9148-95B4866F170B}">
      <dgm:prSet/>
      <dgm:spPr/>
      <dgm:t>
        <a:bodyPr/>
        <a:lstStyle/>
        <a:p>
          <a:endParaRPr lang="en-US"/>
        </a:p>
      </dgm:t>
    </dgm:pt>
    <dgm:pt modelId="{5EFA0BF5-199F-47BE-BBEB-55E2B19D536A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582F75-E3D7-4112-AC17-8E5519DACF1A}" type="parTrans" cxnId="{9FE815E5-85CB-408F-9FAB-E5A2A514B66D}">
      <dgm:prSet/>
      <dgm:spPr/>
      <dgm:t>
        <a:bodyPr/>
        <a:lstStyle/>
        <a:p>
          <a:endParaRPr lang="en-IN"/>
        </a:p>
      </dgm:t>
    </dgm:pt>
    <dgm:pt modelId="{56ACEF82-2B8D-40EA-B936-BCF4C18D78F9}" type="sibTrans" cxnId="{9FE815E5-85CB-408F-9FAB-E5A2A514B66D}">
      <dgm:prSet/>
      <dgm:spPr/>
      <dgm:t>
        <a:bodyPr/>
        <a:lstStyle/>
        <a:p>
          <a:endParaRPr lang="en-IN"/>
        </a:p>
      </dgm:t>
    </dgm:pt>
    <dgm:pt modelId="{DAE56A60-8D0F-49E6-8DAD-E337DE9C03E4}" type="pres">
      <dgm:prSet presAssocID="{C01EA365-E2F8-4173-8B7D-D2433D094BB4}" presName="linear" presStyleCnt="0">
        <dgm:presLayoutVars>
          <dgm:dir/>
          <dgm:animLvl val="lvl"/>
          <dgm:resizeHandles val="exact"/>
        </dgm:presLayoutVars>
      </dgm:prSet>
      <dgm:spPr/>
    </dgm:pt>
    <dgm:pt modelId="{28DD6D24-91AC-4BF2-A77D-A60F61835817}" type="pres">
      <dgm:prSet presAssocID="{0A0184FB-3D7C-43CD-A3B6-AA8721A5B191}" presName="parentLin" presStyleCnt="0"/>
      <dgm:spPr/>
    </dgm:pt>
    <dgm:pt modelId="{F067934A-73D2-4F23-ACEC-07801112C853}" type="pres">
      <dgm:prSet presAssocID="{0A0184FB-3D7C-43CD-A3B6-AA8721A5B191}" presName="parentLeftMargin" presStyleLbl="node1" presStyleIdx="0" presStyleCnt="8"/>
      <dgm:spPr/>
    </dgm:pt>
    <dgm:pt modelId="{4CECF1BB-4732-4546-BFA6-DB79B9E93034}" type="pres">
      <dgm:prSet presAssocID="{0A0184FB-3D7C-43CD-A3B6-AA8721A5B19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857B6A0-26F3-4470-A4DD-6FA317C3C2AB}" type="pres">
      <dgm:prSet presAssocID="{0A0184FB-3D7C-43CD-A3B6-AA8721A5B191}" presName="negativeSpace" presStyleCnt="0"/>
      <dgm:spPr/>
    </dgm:pt>
    <dgm:pt modelId="{F849C689-058E-4AD5-B32F-B6E6DCEB1FFD}" type="pres">
      <dgm:prSet presAssocID="{0A0184FB-3D7C-43CD-A3B6-AA8721A5B191}" presName="childText" presStyleLbl="conFgAcc1" presStyleIdx="0" presStyleCnt="8">
        <dgm:presLayoutVars>
          <dgm:bulletEnabled val="1"/>
        </dgm:presLayoutVars>
      </dgm:prSet>
      <dgm:spPr/>
    </dgm:pt>
    <dgm:pt modelId="{2639E6C5-9BB4-47F6-A26C-05B78151B05B}" type="pres">
      <dgm:prSet presAssocID="{AE52C291-156B-471C-94A7-04227E4A05A1}" presName="spaceBetweenRectangles" presStyleCnt="0"/>
      <dgm:spPr/>
    </dgm:pt>
    <dgm:pt modelId="{A5A3DEB1-DA16-4CA0-8DC0-A0417D918F9B}" type="pres">
      <dgm:prSet presAssocID="{D3672D73-EA1E-42E5-9524-85F12B79BAA6}" presName="parentLin" presStyleCnt="0"/>
      <dgm:spPr/>
    </dgm:pt>
    <dgm:pt modelId="{FF9DC86F-D804-4A3A-9E99-51057F5802CD}" type="pres">
      <dgm:prSet presAssocID="{D3672D73-EA1E-42E5-9524-85F12B79BAA6}" presName="parentLeftMargin" presStyleLbl="node1" presStyleIdx="0" presStyleCnt="8"/>
      <dgm:spPr/>
    </dgm:pt>
    <dgm:pt modelId="{21ED8C8B-834F-443E-9C02-D3EB524DF477}" type="pres">
      <dgm:prSet presAssocID="{D3672D73-EA1E-42E5-9524-85F12B79BAA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1DA907E-AC49-4ADE-91FE-39BDC4FCCE3B}" type="pres">
      <dgm:prSet presAssocID="{D3672D73-EA1E-42E5-9524-85F12B79BAA6}" presName="negativeSpace" presStyleCnt="0"/>
      <dgm:spPr/>
    </dgm:pt>
    <dgm:pt modelId="{2B1C57AB-4615-4C89-BAF4-08AEC5011C52}" type="pres">
      <dgm:prSet presAssocID="{D3672D73-EA1E-42E5-9524-85F12B79BAA6}" presName="childText" presStyleLbl="conFgAcc1" presStyleIdx="1" presStyleCnt="8">
        <dgm:presLayoutVars>
          <dgm:bulletEnabled val="1"/>
        </dgm:presLayoutVars>
      </dgm:prSet>
      <dgm:spPr/>
    </dgm:pt>
    <dgm:pt modelId="{50FC30AF-99A3-465D-BA72-015BFF86F9E9}" type="pres">
      <dgm:prSet presAssocID="{8FAAC6CF-3004-4503-81FF-CB21CC0F036D}" presName="spaceBetweenRectangles" presStyleCnt="0"/>
      <dgm:spPr/>
    </dgm:pt>
    <dgm:pt modelId="{210EC726-6322-4C38-849D-437FE6D04D81}" type="pres">
      <dgm:prSet presAssocID="{7E98A657-C708-4B1A-A23F-5AD248E3C41E}" presName="parentLin" presStyleCnt="0"/>
      <dgm:spPr/>
    </dgm:pt>
    <dgm:pt modelId="{92D043EE-62C8-43DB-A811-D5CD0CA634A0}" type="pres">
      <dgm:prSet presAssocID="{7E98A657-C708-4B1A-A23F-5AD248E3C41E}" presName="parentLeftMargin" presStyleLbl="node1" presStyleIdx="1" presStyleCnt="8"/>
      <dgm:spPr/>
    </dgm:pt>
    <dgm:pt modelId="{9DD2F9CE-ABC9-4602-B8B2-21EB62C9AEA8}" type="pres">
      <dgm:prSet presAssocID="{7E98A657-C708-4B1A-A23F-5AD248E3C41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E10FC03-8A18-46BA-9ADA-BA39ABEA6DDD}" type="pres">
      <dgm:prSet presAssocID="{7E98A657-C708-4B1A-A23F-5AD248E3C41E}" presName="negativeSpace" presStyleCnt="0"/>
      <dgm:spPr/>
    </dgm:pt>
    <dgm:pt modelId="{D0C9F0DC-783B-4274-B780-57BC678E6D4D}" type="pres">
      <dgm:prSet presAssocID="{7E98A657-C708-4B1A-A23F-5AD248E3C41E}" presName="childText" presStyleLbl="conFgAcc1" presStyleIdx="2" presStyleCnt="8">
        <dgm:presLayoutVars>
          <dgm:bulletEnabled val="1"/>
        </dgm:presLayoutVars>
      </dgm:prSet>
      <dgm:spPr/>
    </dgm:pt>
    <dgm:pt modelId="{307E7ACA-CC1B-4A85-BA41-9287B825F444}" type="pres">
      <dgm:prSet presAssocID="{EEF22FA1-F427-4B10-8184-4A30F9C8D42B}" presName="spaceBetweenRectangles" presStyleCnt="0"/>
      <dgm:spPr/>
    </dgm:pt>
    <dgm:pt modelId="{68AAB1E2-B8FF-43D5-8B66-83274DA07364}" type="pres">
      <dgm:prSet presAssocID="{9E2D82FE-A939-4F6B-8CB9-C27125C34DB7}" presName="parentLin" presStyleCnt="0"/>
      <dgm:spPr/>
    </dgm:pt>
    <dgm:pt modelId="{0D5C7B4D-6FB8-452F-810C-333E7393079B}" type="pres">
      <dgm:prSet presAssocID="{9E2D82FE-A939-4F6B-8CB9-C27125C34DB7}" presName="parentLeftMargin" presStyleLbl="node1" presStyleIdx="2" presStyleCnt="8"/>
      <dgm:spPr/>
    </dgm:pt>
    <dgm:pt modelId="{89DCF66A-9E0E-435A-AC23-EC723A823154}" type="pres">
      <dgm:prSet presAssocID="{9E2D82FE-A939-4F6B-8CB9-C27125C34DB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8601090-83BF-4CAD-8CB8-754C3169EB6E}" type="pres">
      <dgm:prSet presAssocID="{9E2D82FE-A939-4F6B-8CB9-C27125C34DB7}" presName="negativeSpace" presStyleCnt="0"/>
      <dgm:spPr/>
    </dgm:pt>
    <dgm:pt modelId="{CBAF9665-AA94-4217-8E40-A4FA1322980A}" type="pres">
      <dgm:prSet presAssocID="{9E2D82FE-A939-4F6B-8CB9-C27125C34DB7}" presName="childText" presStyleLbl="conFgAcc1" presStyleIdx="3" presStyleCnt="8">
        <dgm:presLayoutVars>
          <dgm:bulletEnabled val="1"/>
        </dgm:presLayoutVars>
      </dgm:prSet>
      <dgm:spPr/>
    </dgm:pt>
    <dgm:pt modelId="{92C0D2DD-3E8C-4139-9146-89D9E0B57822}" type="pres">
      <dgm:prSet presAssocID="{2FA34445-4000-4331-AE55-D54DDBA11A11}" presName="spaceBetweenRectangles" presStyleCnt="0"/>
      <dgm:spPr/>
    </dgm:pt>
    <dgm:pt modelId="{0A39B15B-4962-48D0-85C1-B02091ADA972}" type="pres">
      <dgm:prSet presAssocID="{4964A1FB-B7E9-4241-B2AC-8A63B4C1DDDF}" presName="parentLin" presStyleCnt="0"/>
      <dgm:spPr/>
    </dgm:pt>
    <dgm:pt modelId="{91658DAD-1AA1-4887-9B0C-7073D948F199}" type="pres">
      <dgm:prSet presAssocID="{4964A1FB-B7E9-4241-B2AC-8A63B4C1DDDF}" presName="parentLeftMargin" presStyleLbl="node1" presStyleIdx="3" presStyleCnt="8"/>
      <dgm:spPr/>
    </dgm:pt>
    <dgm:pt modelId="{C8B91C80-FC02-4E08-941F-28CF0B42E3E2}" type="pres">
      <dgm:prSet presAssocID="{4964A1FB-B7E9-4241-B2AC-8A63B4C1DDD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45170E74-D799-42E4-B15E-D699604C2CFD}" type="pres">
      <dgm:prSet presAssocID="{4964A1FB-B7E9-4241-B2AC-8A63B4C1DDDF}" presName="negativeSpace" presStyleCnt="0"/>
      <dgm:spPr/>
    </dgm:pt>
    <dgm:pt modelId="{9140D4E3-BAEC-4272-A8FC-A87BCFA53C79}" type="pres">
      <dgm:prSet presAssocID="{4964A1FB-B7E9-4241-B2AC-8A63B4C1DDDF}" presName="childText" presStyleLbl="conFgAcc1" presStyleIdx="4" presStyleCnt="8">
        <dgm:presLayoutVars>
          <dgm:bulletEnabled val="1"/>
        </dgm:presLayoutVars>
      </dgm:prSet>
      <dgm:spPr/>
    </dgm:pt>
    <dgm:pt modelId="{AD56DBA8-3C3E-4D03-BD23-8EA38C7B9A0E}" type="pres">
      <dgm:prSet presAssocID="{466FF7DE-BD64-4596-A8E7-F01E518605CC}" presName="spaceBetweenRectangles" presStyleCnt="0"/>
      <dgm:spPr/>
    </dgm:pt>
    <dgm:pt modelId="{FDA233D2-AF29-4B9F-8B4E-AE428B5EB6C5}" type="pres">
      <dgm:prSet presAssocID="{E13371CB-F985-4AC1-872B-D883DB76EA07}" presName="parentLin" presStyleCnt="0"/>
      <dgm:spPr/>
    </dgm:pt>
    <dgm:pt modelId="{064D058A-1CAC-4F9A-98F6-153CE1A8D280}" type="pres">
      <dgm:prSet presAssocID="{E13371CB-F985-4AC1-872B-D883DB76EA07}" presName="parentLeftMargin" presStyleLbl="node1" presStyleIdx="4" presStyleCnt="8"/>
      <dgm:spPr/>
    </dgm:pt>
    <dgm:pt modelId="{5A1C6588-BA0F-4FCC-ADD2-8846E0B233CB}" type="pres">
      <dgm:prSet presAssocID="{E13371CB-F985-4AC1-872B-D883DB76EA0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9574015-1E13-45D0-99E0-E5D4348FCCB2}" type="pres">
      <dgm:prSet presAssocID="{E13371CB-F985-4AC1-872B-D883DB76EA07}" presName="negativeSpace" presStyleCnt="0"/>
      <dgm:spPr/>
    </dgm:pt>
    <dgm:pt modelId="{5E706362-FAEA-473A-90B1-B36FE4E5CA96}" type="pres">
      <dgm:prSet presAssocID="{E13371CB-F985-4AC1-872B-D883DB76EA07}" presName="childText" presStyleLbl="conFgAcc1" presStyleIdx="5" presStyleCnt="8">
        <dgm:presLayoutVars>
          <dgm:bulletEnabled val="1"/>
        </dgm:presLayoutVars>
      </dgm:prSet>
      <dgm:spPr/>
    </dgm:pt>
    <dgm:pt modelId="{5FC166CE-7370-4231-A83C-3DAD2E29F9A9}" type="pres">
      <dgm:prSet presAssocID="{5B867826-ECF9-461A-91DE-8120B0794419}" presName="spaceBetweenRectangles" presStyleCnt="0"/>
      <dgm:spPr/>
    </dgm:pt>
    <dgm:pt modelId="{95723EEF-9130-4737-9183-8E181AAE4CEB}" type="pres">
      <dgm:prSet presAssocID="{F408940D-9A62-40CD-8806-7BFACB7130A8}" presName="parentLin" presStyleCnt="0"/>
      <dgm:spPr/>
    </dgm:pt>
    <dgm:pt modelId="{FE286D00-FD5E-47AC-9D1C-245A90850784}" type="pres">
      <dgm:prSet presAssocID="{F408940D-9A62-40CD-8806-7BFACB7130A8}" presName="parentLeftMargin" presStyleLbl="node1" presStyleIdx="5" presStyleCnt="8"/>
      <dgm:spPr/>
    </dgm:pt>
    <dgm:pt modelId="{B7DC57E5-2251-4DEE-8060-1A0D862219B3}" type="pres">
      <dgm:prSet presAssocID="{F408940D-9A62-40CD-8806-7BFACB7130A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BAFC739-1349-4232-9E40-8DF33B86E215}" type="pres">
      <dgm:prSet presAssocID="{F408940D-9A62-40CD-8806-7BFACB7130A8}" presName="negativeSpace" presStyleCnt="0"/>
      <dgm:spPr/>
    </dgm:pt>
    <dgm:pt modelId="{84AE0AC6-703D-4990-91B6-84940460673D}" type="pres">
      <dgm:prSet presAssocID="{F408940D-9A62-40CD-8806-7BFACB7130A8}" presName="childText" presStyleLbl="conFgAcc1" presStyleIdx="6" presStyleCnt="8">
        <dgm:presLayoutVars>
          <dgm:bulletEnabled val="1"/>
        </dgm:presLayoutVars>
      </dgm:prSet>
      <dgm:spPr/>
    </dgm:pt>
    <dgm:pt modelId="{25220660-9892-42F1-ABED-7215FAB49C31}" type="pres">
      <dgm:prSet presAssocID="{C9936656-79EE-4681-80EB-2A96F0053129}" presName="spaceBetweenRectangles" presStyleCnt="0"/>
      <dgm:spPr/>
    </dgm:pt>
    <dgm:pt modelId="{C3F0B103-49DD-453B-99A0-C9486B295032}" type="pres">
      <dgm:prSet presAssocID="{5EFA0BF5-199F-47BE-BBEB-55E2B19D536A}" presName="parentLin" presStyleCnt="0"/>
      <dgm:spPr/>
    </dgm:pt>
    <dgm:pt modelId="{F2616704-BF3B-45CB-AE3D-974B55B6DC42}" type="pres">
      <dgm:prSet presAssocID="{5EFA0BF5-199F-47BE-BBEB-55E2B19D536A}" presName="parentLeftMargin" presStyleLbl="node1" presStyleIdx="6" presStyleCnt="8"/>
      <dgm:spPr/>
    </dgm:pt>
    <dgm:pt modelId="{80FC66BC-4EDE-46CD-8214-01049803EACB}" type="pres">
      <dgm:prSet presAssocID="{5EFA0BF5-199F-47BE-BBEB-55E2B19D536A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4BE21010-D3C4-4ED0-BDCD-DF951A1F8CF8}" type="pres">
      <dgm:prSet presAssocID="{5EFA0BF5-199F-47BE-BBEB-55E2B19D536A}" presName="negativeSpace" presStyleCnt="0"/>
      <dgm:spPr/>
    </dgm:pt>
    <dgm:pt modelId="{3BA6EFCA-5478-4681-A6BD-3DF85E82CB7C}" type="pres">
      <dgm:prSet presAssocID="{5EFA0BF5-199F-47BE-BBEB-55E2B19D536A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1227A804-99B8-49B8-A55D-076E0566C397}" type="presOf" srcId="{F408940D-9A62-40CD-8806-7BFACB7130A8}" destId="{B7DC57E5-2251-4DEE-8060-1A0D862219B3}" srcOrd="1" destOrd="0" presId="urn:microsoft.com/office/officeart/2005/8/layout/list1"/>
    <dgm:cxn modelId="{FE83891A-6033-423E-8CDB-E751167FC007}" type="presOf" srcId="{0A0184FB-3D7C-43CD-A3B6-AA8721A5B191}" destId="{4CECF1BB-4732-4546-BFA6-DB79B9E93034}" srcOrd="1" destOrd="0" presId="urn:microsoft.com/office/officeart/2005/8/layout/list1"/>
    <dgm:cxn modelId="{CAC8A723-DC8F-4120-BFFF-A9D5E189900A}" type="presOf" srcId="{D3672D73-EA1E-42E5-9524-85F12B79BAA6}" destId="{FF9DC86F-D804-4A3A-9E99-51057F5802CD}" srcOrd="0" destOrd="0" presId="urn:microsoft.com/office/officeart/2005/8/layout/list1"/>
    <dgm:cxn modelId="{62D16528-E165-4C5C-9148-95B4866F170B}" srcId="{C01EA365-E2F8-4173-8B7D-D2433D094BB4}" destId="{F408940D-9A62-40CD-8806-7BFACB7130A8}" srcOrd="6" destOrd="0" parTransId="{DD77EB6A-456D-42D9-B31C-A4D23B7B0B27}" sibTransId="{C9936656-79EE-4681-80EB-2A96F0053129}"/>
    <dgm:cxn modelId="{E950402B-E33E-41A3-8623-E7E3B4C141FD}" srcId="{C01EA365-E2F8-4173-8B7D-D2433D094BB4}" destId="{7E98A657-C708-4B1A-A23F-5AD248E3C41E}" srcOrd="2" destOrd="0" parTransId="{10DF7CA4-97A3-488E-9E7A-AD73FE6F2061}" sibTransId="{EEF22FA1-F427-4B10-8184-4A30F9C8D42B}"/>
    <dgm:cxn modelId="{E1A6F82B-015E-4075-82DC-668C58E66904}" type="presOf" srcId="{7E98A657-C708-4B1A-A23F-5AD248E3C41E}" destId="{92D043EE-62C8-43DB-A811-D5CD0CA634A0}" srcOrd="0" destOrd="0" presId="urn:microsoft.com/office/officeart/2005/8/layout/list1"/>
    <dgm:cxn modelId="{6ADA382E-56DD-4393-B78D-60F31367F33E}" type="presOf" srcId="{9E2D82FE-A939-4F6B-8CB9-C27125C34DB7}" destId="{89DCF66A-9E0E-435A-AC23-EC723A823154}" srcOrd="1" destOrd="0" presId="urn:microsoft.com/office/officeart/2005/8/layout/list1"/>
    <dgm:cxn modelId="{D2E25135-DF90-4AC7-801F-CF704F276F46}" srcId="{C01EA365-E2F8-4173-8B7D-D2433D094BB4}" destId="{E13371CB-F985-4AC1-872B-D883DB76EA07}" srcOrd="5" destOrd="0" parTransId="{A43B5E21-6CCC-4A6B-8D0D-9744C87E8AB7}" sibTransId="{5B867826-ECF9-461A-91DE-8120B0794419}"/>
    <dgm:cxn modelId="{2E823636-9600-4210-A7CC-34D90D0D5C89}" srcId="{C01EA365-E2F8-4173-8B7D-D2433D094BB4}" destId="{9E2D82FE-A939-4F6B-8CB9-C27125C34DB7}" srcOrd="3" destOrd="0" parTransId="{0A004F29-2373-4DE8-A4F1-883C21085AE6}" sibTransId="{2FA34445-4000-4331-AE55-D54DDBA11A11}"/>
    <dgm:cxn modelId="{C5FCCF38-0A2F-4388-83DE-9C88511A324E}" type="presOf" srcId="{E13371CB-F985-4AC1-872B-D883DB76EA07}" destId="{5A1C6588-BA0F-4FCC-ADD2-8846E0B233CB}" srcOrd="1" destOrd="0" presId="urn:microsoft.com/office/officeart/2005/8/layout/list1"/>
    <dgm:cxn modelId="{58B29B70-AD09-4130-9EFA-76C74685D1AA}" type="presOf" srcId="{4964A1FB-B7E9-4241-B2AC-8A63B4C1DDDF}" destId="{C8B91C80-FC02-4E08-941F-28CF0B42E3E2}" srcOrd="1" destOrd="0" presId="urn:microsoft.com/office/officeart/2005/8/layout/list1"/>
    <dgm:cxn modelId="{ED079287-9854-4608-B5E5-25823457ADF5}" srcId="{C01EA365-E2F8-4173-8B7D-D2433D094BB4}" destId="{D3672D73-EA1E-42E5-9524-85F12B79BAA6}" srcOrd="1" destOrd="0" parTransId="{4E53B062-9365-47ED-86AF-45A70D368452}" sibTransId="{8FAAC6CF-3004-4503-81FF-CB21CC0F036D}"/>
    <dgm:cxn modelId="{4836668E-BEF9-4D21-A8FD-B7F0432E21D8}" type="presOf" srcId="{5EFA0BF5-199F-47BE-BBEB-55E2B19D536A}" destId="{F2616704-BF3B-45CB-AE3D-974B55B6DC42}" srcOrd="0" destOrd="0" presId="urn:microsoft.com/office/officeart/2005/8/layout/list1"/>
    <dgm:cxn modelId="{DE871996-352D-4E22-BA3D-F3128BC9A539}" type="presOf" srcId="{F408940D-9A62-40CD-8806-7BFACB7130A8}" destId="{FE286D00-FD5E-47AC-9D1C-245A90850784}" srcOrd="0" destOrd="0" presId="urn:microsoft.com/office/officeart/2005/8/layout/list1"/>
    <dgm:cxn modelId="{894D3099-4EA6-4D3D-B796-7D0887FCB342}" type="presOf" srcId="{4964A1FB-B7E9-4241-B2AC-8A63B4C1DDDF}" destId="{91658DAD-1AA1-4887-9B0C-7073D948F199}" srcOrd="0" destOrd="0" presId="urn:microsoft.com/office/officeart/2005/8/layout/list1"/>
    <dgm:cxn modelId="{A56F58A4-9DF9-40C8-931E-A98589B96B21}" srcId="{C01EA365-E2F8-4173-8B7D-D2433D094BB4}" destId="{0A0184FB-3D7C-43CD-A3B6-AA8721A5B191}" srcOrd="0" destOrd="0" parTransId="{AF23B10E-23EE-4B15-A367-AC91FAE2BE8C}" sibTransId="{AE52C291-156B-471C-94A7-04227E4A05A1}"/>
    <dgm:cxn modelId="{3ACC8EA9-869F-4BA5-9938-245BFBBBF742}" type="presOf" srcId="{7E98A657-C708-4B1A-A23F-5AD248E3C41E}" destId="{9DD2F9CE-ABC9-4602-B8B2-21EB62C9AEA8}" srcOrd="1" destOrd="0" presId="urn:microsoft.com/office/officeart/2005/8/layout/list1"/>
    <dgm:cxn modelId="{10733CAC-625F-4983-B6EA-11F8DF3F3CE6}" type="presOf" srcId="{0A0184FB-3D7C-43CD-A3B6-AA8721A5B191}" destId="{F067934A-73D2-4F23-ACEC-07801112C853}" srcOrd="0" destOrd="0" presId="urn:microsoft.com/office/officeart/2005/8/layout/list1"/>
    <dgm:cxn modelId="{0DD9EAB8-7358-4CE5-9CF6-5C3059BD0B76}" type="presOf" srcId="{C01EA365-E2F8-4173-8B7D-D2433D094BB4}" destId="{DAE56A60-8D0F-49E6-8DAD-E337DE9C03E4}" srcOrd="0" destOrd="0" presId="urn:microsoft.com/office/officeart/2005/8/layout/list1"/>
    <dgm:cxn modelId="{0ABA72D2-E87E-410A-8F25-D0FD9832FBD2}" type="presOf" srcId="{9E2D82FE-A939-4F6B-8CB9-C27125C34DB7}" destId="{0D5C7B4D-6FB8-452F-810C-333E7393079B}" srcOrd="0" destOrd="0" presId="urn:microsoft.com/office/officeart/2005/8/layout/list1"/>
    <dgm:cxn modelId="{7AD1EBE2-A9A9-4917-B087-3A82EF8CE10B}" type="presOf" srcId="{E13371CB-F985-4AC1-872B-D883DB76EA07}" destId="{064D058A-1CAC-4F9A-98F6-153CE1A8D280}" srcOrd="0" destOrd="0" presId="urn:microsoft.com/office/officeart/2005/8/layout/list1"/>
    <dgm:cxn modelId="{9FE815E5-85CB-408F-9FAB-E5A2A514B66D}" srcId="{C01EA365-E2F8-4173-8B7D-D2433D094BB4}" destId="{5EFA0BF5-199F-47BE-BBEB-55E2B19D536A}" srcOrd="7" destOrd="0" parTransId="{51582F75-E3D7-4112-AC17-8E5519DACF1A}" sibTransId="{56ACEF82-2B8D-40EA-B936-BCF4C18D78F9}"/>
    <dgm:cxn modelId="{12896FEF-A3B0-4BC0-962E-F8AF5A3B0830}" type="presOf" srcId="{5EFA0BF5-199F-47BE-BBEB-55E2B19D536A}" destId="{80FC66BC-4EDE-46CD-8214-01049803EACB}" srcOrd="1" destOrd="0" presId="urn:microsoft.com/office/officeart/2005/8/layout/list1"/>
    <dgm:cxn modelId="{C7B7F6EF-66D4-4A5B-8E3A-7FB08AFAA0F1}" srcId="{C01EA365-E2F8-4173-8B7D-D2433D094BB4}" destId="{4964A1FB-B7E9-4241-B2AC-8A63B4C1DDDF}" srcOrd="4" destOrd="0" parTransId="{F4C7054D-A9F2-44EA-91E9-79D237B5A1C5}" sibTransId="{466FF7DE-BD64-4596-A8E7-F01E518605CC}"/>
    <dgm:cxn modelId="{FF119EFB-EE06-4F59-A1C1-00D0F96B0118}" type="presOf" srcId="{D3672D73-EA1E-42E5-9524-85F12B79BAA6}" destId="{21ED8C8B-834F-443E-9C02-D3EB524DF477}" srcOrd="1" destOrd="0" presId="urn:microsoft.com/office/officeart/2005/8/layout/list1"/>
    <dgm:cxn modelId="{07F568A8-1246-4B40-BF2A-D37C9078A390}" type="presParOf" srcId="{DAE56A60-8D0F-49E6-8DAD-E337DE9C03E4}" destId="{28DD6D24-91AC-4BF2-A77D-A60F61835817}" srcOrd="0" destOrd="0" presId="urn:microsoft.com/office/officeart/2005/8/layout/list1"/>
    <dgm:cxn modelId="{08977424-5149-4460-8DA4-AEBE17877A23}" type="presParOf" srcId="{28DD6D24-91AC-4BF2-A77D-A60F61835817}" destId="{F067934A-73D2-4F23-ACEC-07801112C853}" srcOrd="0" destOrd="0" presId="urn:microsoft.com/office/officeart/2005/8/layout/list1"/>
    <dgm:cxn modelId="{3DEF67D4-9A3E-4D74-890A-B46EAE50E3B1}" type="presParOf" srcId="{28DD6D24-91AC-4BF2-A77D-A60F61835817}" destId="{4CECF1BB-4732-4546-BFA6-DB79B9E93034}" srcOrd="1" destOrd="0" presId="urn:microsoft.com/office/officeart/2005/8/layout/list1"/>
    <dgm:cxn modelId="{496BFD44-17B1-41F7-907F-98BC66246A32}" type="presParOf" srcId="{DAE56A60-8D0F-49E6-8DAD-E337DE9C03E4}" destId="{9857B6A0-26F3-4470-A4DD-6FA317C3C2AB}" srcOrd="1" destOrd="0" presId="urn:microsoft.com/office/officeart/2005/8/layout/list1"/>
    <dgm:cxn modelId="{6C07390E-177C-47A6-9EF6-83A7AA44128B}" type="presParOf" srcId="{DAE56A60-8D0F-49E6-8DAD-E337DE9C03E4}" destId="{F849C689-058E-4AD5-B32F-B6E6DCEB1FFD}" srcOrd="2" destOrd="0" presId="urn:microsoft.com/office/officeart/2005/8/layout/list1"/>
    <dgm:cxn modelId="{16887510-87AC-4630-BF02-5FA1083C763E}" type="presParOf" srcId="{DAE56A60-8D0F-49E6-8DAD-E337DE9C03E4}" destId="{2639E6C5-9BB4-47F6-A26C-05B78151B05B}" srcOrd="3" destOrd="0" presId="urn:microsoft.com/office/officeart/2005/8/layout/list1"/>
    <dgm:cxn modelId="{BE81E808-6095-48B1-B961-5CC813FB3625}" type="presParOf" srcId="{DAE56A60-8D0F-49E6-8DAD-E337DE9C03E4}" destId="{A5A3DEB1-DA16-4CA0-8DC0-A0417D918F9B}" srcOrd="4" destOrd="0" presId="urn:microsoft.com/office/officeart/2005/8/layout/list1"/>
    <dgm:cxn modelId="{39FD0CF4-7046-48DC-90FF-C930F2A2D494}" type="presParOf" srcId="{A5A3DEB1-DA16-4CA0-8DC0-A0417D918F9B}" destId="{FF9DC86F-D804-4A3A-9E99-51057F5802CD}" srcOrd="0" destOrd="0" presId="urn:microsoft.com/office/officeart/2005/8/layout/list1"/>
    <dgm:cxn modelId="{1B99E07E-ECCE-4F21-868F-3B1C8FED072D}" type="presParOf" srcId="{A5A3DEB1-DA16-4CA0-8DC0-A0417D918F9B}" destId="{21ED8C8B-834F-443E-9C02-D3EB524DF477}" srcOrd="1" destOrd="0" presId="urn:microsoft.com/office/officeart/2005/8/layout/list1"/>
    <dgm:cxn modelId="{BBCC99EC-DC51-4AC5-B879-EA7F6766DDAA}" type="presParOf" srcId="{DAE56A60-8D0F-49E6-8DAD-E337DE9C03E4}" destId="{B1DA907E-AC49-4ADE-91FE-39BDC4FCCE3B}" srcOrd="5" destOrd="0" presId="urn:microsoft.com/office/officeart/2005/8/layout/list1"/>
    <dgm:cxn modelId="{52E25BED-8370-4916-ADE2-7C207FAA2F26}" type="presParOf" srcId="{DAE56A60-8D0F-49E6-8DAD-E337DE9C03E4}" destId="{2B1C57AB-4615-4C89-BAF4-08AEC5011C52}" srcOrd="6" destOrd="0" presId="urn:microsoft.com/office/officeart/2005/8/layout/list1"/>
    <dgm:cxn modelId="{ABCA1906-5AB2-4B07-9AD3-D6DD44C7AF97}" type="presParOf" srcId="{DAE56A60-8D0F-49E6-8DAD-E337DE9C03E4}" destId="{50FC30AF-99A3-465D-BA72-015BFF86F9E9}" srcOrd="7" destOrd="0" presId="urn:microsoft.com/office/officeart/2005/8/layout/list1"/>
    <dgm:cxn modelId="{D88E80FF-BCC2-49AA-9D8F-7E4230F80660}" type="presParOf" srcId="{DAE56A60-8D0F-49E6-8DAD-E337DE9C03E4}" destId="{210EC726-6322-4C38-849D-437FE6D04D81}" srcOrd="8" destOrd="0" presId="urn:microsoft.com/office/officeart/2005/8/layout/list1"/>
    <dgm:cxn modelId="{DE020F5B-C0B9-41A7-94FB-9D167F53AE22}" type="presParOf" srcId="{210EC726-6322-4C38-849D-437FE6D04D81}" destId="{92D043EE-62C8-43DB-A811-D5CD0CA634A0}" srcOrd="0" destOrd="0" presId="urn:microsoft.com/office/officeart/2005/8/layout/list1"/>
    <dgm:cxn modelId="{6B0A8CB3-F3A3-453E-881D-92E3DDA180D2}" type="presParOf" srcId="{210EC726-6322-4C38-849D-437FE6D04D81}" destId="{9DD2F9CE-ABC9-4602-B8B2-21EB62C9AEA8}" srcOrd="1" destOrd="0" presId="urn:microsoft.com/office/officeart/2005/8/layout/list1"/>
    <dgm:cxn modelId="{3D9D9263-ED75-4C79-B5BD-4A9CC7FF9A32}" type="presParOf" srcId="{DAE56A60-8D0F-49E6-8DAD-E337DE9C03E4}" destId="{EE10FC03-8A18-46BA-9ADA-BA39ABEA6DDD}" srcOrd="9" destOrd="0" presId="urn:microsoft.com/office/officeart/2005/8/layout/list1"/>
    <dgm:cxn modelId="{65FA2765-131B-40E2-90AF-26DACE03A190}" type="presParOf" srcId="{DAE56A60-8D0F-49E6-8DAD-E337DE9C03E4}" destId="{D0C9F0DC-783B-4274-B780-57BC678E6D4D}" srcOrd="10" destOrd="0" presId="urn:microsoft.com/office/officeart/2005/8/layout/list1"/>
    <dgm:cxn modelId="{67B22394-0749-41FE-B4E4-CB16725C1598}" type="presParOf" srcId="{DAE56A60-8D0F-49E6-8DAD-E337DE9C03E4}" destId="{307E7ACA-CC1B-4A85-BA41-9287B825F444}" srcOrd="11" destOrd="0" presId="urn:microsoft.com/office/officeart/2005/8/layout/list1"/>
    <dgm:cxn modelId="{2107F42A-87E6-4438-B8E4-781DDE99A09C}" type="presParOf" srcId="{DAE56A60-8D0F-49E6-8DAD-E337DE9C03E4}" destId="{68AAB1E2-B8FF-43D5-8B66-83274DA07364}" srcOrd="12" destOrd="0" presId="urn:microsoft.com/office/officeart/2005/8/layout/list1"/>
    <dgm:cxn modelId="{96595621-A075-4AE5-A3C7-E54AE4547F7D}" type="presParOf" srcId="{68AAB1E2-B8FF-43D5-8B66-83274DA07364}" destId="{0D5C7B4D-6FB8-452F-810C-333E7393079B}" srcOrd="0" destOrd="0" presId="urn:microsoft.com/office/officeart/2005/8/layout/list1"/>
    <dgm:cxn modelId="{280CB83C-8E04-48C8-A327-3B811EF0AC0F}" type="presParOf" srcId="{68AAB1E2-B8FF-43D5-8B66-83274DA07364}" destId="{89DCF66A-9E0E-435A-AC23-EC723A823154}" srcOrd="1" destOrd="0" presId="urn:microsoft.com/office/officeart/2005/8/layout/list1"/>
    <dgm:cxn modelId="{89B1C7DA-3143-4374-8631-55CE860987F2}" type="presParOf" srcId="{DAE56A60-8D0F-49E6-8DAD-E337DE9C03E4}" destId="{38601090-83BF-4CAD-8CB8-754C3169EB6E}" srcOrd="13" destOrd="0" presId="urn:microsoft.com/office/officeart/2005/8/layout/list1"/>
    <dgm:cxn modelId="{F395EC52-6BF0-4C3A-A248-0C9247C1C054}" type="presParOf" srcId="{DAE56A60-8D0F-49E6-8DAD-E337DE9C03E4}" destId="{CBAF9665-AA94-4217-8E40-A4FA1322980A}" srcOrd="14" destOrd="0" presId="urn:microsoft.com/office/officeart/2005/8/layout/list1"/>
    <dgm:cxn modelId="{95F89B8E-4F23-4F0D-B215-8A7DD42251BA}" type="presParOf" srcId="{DAE56A60-8D0F-49E6-8DAD-E337DE9C03E4}" destId="{92C0D2DD-3E8C-4139-9146-89D9E0B57822}" srcOrd="15" destOrd="0" presId="urn:microsoft.com/office/officeart/2005/8/layout/list1"/>
    <dgm:cxn modelId="{A8C5C64A-1E17-4615-8A60-3938722BD89C}" type="presParOf" srcId="{DAE56A60-8D0F-49E6-8DAD-E337DE9C03E4}" destId="{0A39B15B-4962-48D0-85C1-B02091ADA972}" srcOrd="16" destOrd="0" presId="urn:microsoft.com/office/officeart/2005/8/layout/list1"/>
    <dgm:cxn modelId="{2CF22EA4-05FE-49C7-9BB8-3BFFCC6A634E}" type="presParOf" srcId="{0A39B15B-4962-48D0-85C1-B02091ADA972}" destId="{91658DAD-1AA1-4887-9B0C-7073D948F199}" srcOrd="0" destOrd="0" presId="urn:microsoft.com/office/officeart/2005/8/layout/list1"/>
    <dgm:cxn modelId="{194FBCE9-7CEF-489E-A7D4-E80F64D184EA}" type="presParOf" srcId="{0A39B15B-4962-48D0-85C1-B02091ADA972}" destId="{C8B91C80-FC02-4E08-941F-28CF0B42E3E2}" srcOrd="1" destOrd="0" presId="urn:microsoft.com/office/officeart/2005/8/layout/list1"/>
    <dgm:cxn modelId="{AC6A0DF4-7F12-4F26-9B4E-966BACF00EAE}" type="presParOf" srcId="{DAE56A60-8D0F-49E6-8DAD-E337DE9C03E4}" destId="{45170E74-D799-42E4-B15E-D699604C2CFD}" srcOrd="17" destOrd="0" presId="urn:microsoft.com/office/officeart/2005/8/layout/list1"/>
    <dgm:cxn modelId="{490F3F16-0AB7-4198-8653-D0381029C801}" type="presParOf" srcId="{DAE56A60-8D0F-49E6-8DAD-E337DE9C03E4}" destId="{9140D4E3-BAEC-4272-A8FC-A87BCFA53C79}" srcOrd="18" destOrd="0" presId="urn:microsoft.com/office/officeart/2005/8/layout/list1"/>
    <dgm:cxn modelId="{B48D83CF-A4E9-4FFD-9042-A39E6B1C06DE}" type="presParOf" srcId="{DAE56A60-8D0F-49E6-8DAD-E337DE9C03E4}" destId="{AD56DBA8-3C3E-4D03-BD23-8EA38C7B9A0E}" srcOrd="19" destOrd="0" presId="urn:microsoft.com/office/officeart/2005/8/layout/list1"/>
    <dgm:cxn modelId="{D9629537-2480-4D13-9630-4B1F93EDB441}" type="presParOf" srcId="{DAE56A60-8D0F-49E6-8DAD-E337DE9C03E4}" destId="{FDA233D2-AF29-4B9F-8B4E-AE428B5EB6C5}" srcOrd="20" destOrd="0" presId="urn:microsoft.com/office/officeart/2005/8/layout/list1"/>
    <dgm:cxn modelId="{6F1AB198-579E-49AB-B3B0-02538EAC7B3D}" type="presParOf" srcId="{FDA233D2-AF29-4B9F-8B4E-AE428B5EB6C5}" destId="{064D058A-1CAC-4F9A-98F6-153CE1A8D280}" srcOrd="0" destOrd="0" presId="urn:microsoft.com/office/officeart/2005/8/layout/list1"/>
    <dgm:cxn modelId="{1ED9165B-1AA6-453C-A95E-850C41A5816F}" type="presParOf" srcId="{FDA233D2-AF29-4B9F-8B4E-AE428B5EB6C5}" destId="{5A1C6588-BA0F-4FCC-ADD2-8846E0B233CB}" srcOrd="1" destOrd="0" presId="urn:microsoft.com/office/officeart/2005/8/layout/list1"/>
    <dgm:cxn modelId="{1DB19FE9-3EB7-4988-99E9-7725EA63163B}" type="presParOf" srcId="{DAE56A60-8D0F-49E6-8DAD-E337DE9C03E4}" destId="{F9574015-1E13-45D0-99E0-E5D4348FCCB2}" srcOrd="21" destOrd="0" presId="urn:microsoft.com/office/officeart/2005/8/layout/list1"/>
    <dgm:cxn modelId="{855244B7-C525-4347-9978-ED4F56CD3362}" type="presParOf" srcId="{DAE56A60-8D0F-49E6-8DAD-E337DE9C03E4}" destId="{5E706362-FAEA-473A-90B1-B36FE4E5CA96}" srcOrd="22" destOrd="0" presId="urn:microsoft.com/office/officeart/2005/8/layout/list1"/>
    <dgm:cxn modelId="{6F6099AE-9B1F-4B23-A3A3-025BA0D242DD}" type="presParOf" srcId="{DAE56A60-8D0F-49E6-8DAD-E337DE9C03E4}" destId="{5FC166CE-7370-4231-A83C-3DAD2E29F9A9}" srcOrd="23" destOrd="0" presId="urn:microsoft.com/office/officeart/2005/8/layout/list1"/>
    <dgm:cxn modelId="{51701C0A-3BE5-4C15-8FE4-1CCA2E4837C3}" type="presParOf" srcId="{DAE56A60-8D0F-49E6-8DAD-E337DE9C03E4}" destId="{95723EEF-9130-4737-9183-8E181AAE4CEB}" srcOrd="24" destOrd="0" presId="urn:microsoft.com/office/officeart/2005/8/layout/list1"/>
    <dgm:cxn modelId="{40C4039B-4E39-424A-8ED1-9CC4EDF3CBA8}" type="presParOf" srcId="{95723EEF-9130-4737-9183-8E181AAE4CEB}" destId="{FE286D00-FD5E-47AC-9D1C-245A90850784}" srcOrd="0" destOrd="0" presId="urn:microsoft.com/office/officeart/2005/8/layout/list1"/>
    <dgm:cxn modelId="{BB9B8767-5A90-412F-B75F-7B08D25A91BA}" type="presParOf" srcId="{95723EEF-9130-4737-9183-8E181AAE4CEB}" destId="{B7DC57E5-2251-4DEE-8060-1A0D862219B3}" srcOrd="1" destOrd="0" presId="urn:microsoft.com/office/officeart/2005/8/layout/list1"/>
    <dgm:cxn modelId="{782B9E38-42CE-4E27-8F8D-CCA0ACA9D3EB}" type="presParOf" srcId="{DAE56A60-8D0F-49E6-8DAD-E337DE9C03E4}" destId="{8BAFC739-1349-4232-9E40-8DF33B86E215}" srcOrd="25" destOrd="0" presId="urn:microsoft.com/office/officeart/2005/8/layout/list1"/>
    <dgm:cxn modelId="{EFBB1850-E167-4325-9F54-8E25B72221F8}" type="presParOf" srcId="{DAE56A60-8D0F-49E6-8DAD-E337DE9C03E4}" destId="{84AE0AC6-703D-4990-91B6-84940460673D}" srcOrd="26" destOrd="0" presId="urn:microsoft.com/office/officeart/2005/8/layout/list1"/>
    <dgm:cxn modelId="{8DA22DAA-9EEE-497C-8D67-67E1BB999616}" type="presParOf" srcId="{DAE56A60-8D0F-49E6-8DAD-E337DE9C03E4}" destId="{25220660-9892-42F1-ABED-7215FAB49C31}" srcOrd="27" destOrd="0" presId="urn:microsoft.com/office/officeart/2005/8/layout/list1"/>
    <dgm:cxn modelId="{617BC1C4-16A5-480C-80B4-F25B4E6ECF3D}" type="presParOf" srcId="{DAE56A60-8D0F-49E6-8DAD-E337DE9C03E4}" destId="{C3F0B103-49DD-453B-99A0-C9486B295032}" srcOrd="28" destOrd="0" presId="urn:microsoft.com/office/officeart/2005/8/layout/list1"/>
    <dgm:cxn modelId="{4FD35177-D0FF-421F-89CC-E530772DFBA5}" type="presParOf" srcId="{C3F0B103-49DD-453B-99A0-C9486B295032}" destId="{F2616704-BF3B-45CB-AE3D-974B55B6DC42}" srcOrd="0" destOrd="0" presId="urn:microsoft.com/office/officeart/2005/8/layout/list1"/>
    <dgm:cxn modelId="{42C7B4E6-C124-43D1-BEEA-747A44EC41CB}" type="presParOf" srcId="{C3F0B103-49DD-453B-99A0-C9486B295032}" destId="{80FC66BC-4EDE-46CD-8214-01049803EACB}" srcOrd="1" destOrd="0" presId="urn:microsoft.com/office/officeart/2005/8/layout/list1"/>
    <dgm:cxn modelId="{17A46D6F-A746-4E2B-823B-B6F271A2873B}" type="presParOf" srcId="{DAE56A60-8D0F-49E6-8DAD-E337DE9C03E4}" destId="{4BE21010-D3C4-4ED0-BDCD-DF951A1F8CF8}" srcOrd="29" destOrd="0" presId="urn:microsoft.com/office/officeart/2005/8/layout/list1"/>
    <dgm:cxn modelId="{A0C03AED-A7D9-4C41-89B5-C1492D2A9621}" type="presParOf" srcId="{DAE56A60-8D0F-49E6-8DAD-E337DE9C03E4}" destId="{3BA6EFCA-5478-4681-A6BD-3DF85E82CB7C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7929FCF-0309-4C20-91F2-DD721CF65B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8B6D9C-1006-4D7D-B277-F6197A2B9B53}">
      <dgm:prSet custT="1"/>
      <dgm:spPr/>
      <dgm:t>
        <a:bodyPr/>
        <a:lstStyle/>
        <a:p>
          <a:r>
            <a:rPr lang="en-IN" sz="1600" b="0" i="0" dirty="0"/>
            <a:t>[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1] The HTM Spatial Pooler—A Neocortical Algorithm for Online Sparse Distributed Coding Author: Yuwei Cui, </a:t>
          </a:r>
          <a:r>
            <a:rPr lang="en-IN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Subutai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Ahmad, Jeff Hawkins| </a:t>
          </a:r>
          <a:r>
            <a:rPr lang="en-IN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Numenta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Inc.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2EF2F8-8B27-4E32-BE21-A85CC8E6E05A}" type="parTrans" cxnId="{85BE8EC9-4C6A-43BA-8085-E007DC89FC26}">
      <dgm:prSet/>
      <dgm:spPr/>
      <dgm:t>
        <a:bodyPr/>
        <a:lstStyle/>
        <a:p>
          <a:endParaRPr lang="en-US"/>
        </a:p>
      </dgm:t>
    </dgm:pt>
    <dgm:pt modelId="{17046AAD-8D0B-4463-8B10-25B203930859}" type="sibTrans" cxnId="{85BE8EC9-4C6A-43BA-8085-E007DC89FC26}">
      <dgm:prSet/>
      <dgm:spPr/>
      <dgm:t>
        <a:bodyPr/>
        <a:lstStyle/>
        <a:p>
          <a:endParaRPr lang="en-US"/>
        </a:p>
      </dgm:t>
    </dgm:pt>
    <dgm:pt modelId="{5B44C968-D73D-48EB-AB3E-E7AFCFFD55E4}">
      <dgm:prSet custT="1"/>
      <dgm:spPr/>
      <dgm:t>
        <a:bodyPr/>
        <a:lstStyle/>
        <a:p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[2] Improved HTM Spatial Pooler with Homeostatic Plasticity Control Author: Damir </a:t>
          </a:r>
          <a:r>
            <a:rPr lang="en-IN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Dobric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 Andreas </a:t>
          </a:r>
          <a:r>
            <a:rPr lang="en-IN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Pech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 Bogdan </a:t>
          </a:r>
          <a:r>
            <a:rPr lang="en-IN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Ghitaand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Thomas </a:t>
          </a:r>
          <a:r>
            <a:rPr lang="en-IN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Wennekers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0F4A11-CF5F-4D22-A99C-2C06C3DB271D}" type="parTrans" cxnId="{A476B19A-966B-402C-96A4-2E7AE582F569}">
      <dgm:prSet/>
      <dgm:spPr/>
      <dgm:t>
        <a:bodyPr/>
        <a:lstStyle/>
        <a:p>
          <a:endParaRPr lang="en-US"/>
        </a:p>
      </dgm:t>
    </dgm:pt>
    <dgm:pt modelId="{3BA4179E-74FB-43F9-9776-20A16BC4D13F}" type="sibTrans" cxnId="{A476B19A-966B-402C-96A4-2E7AE582F569}">
      <dgm:prSet/>
      <dgm:spPr/>
      <dgm:t>
        <a:bodyPr/>
        <a:lstStyle/>
        <a:p>
          <a:endParaRPr lang="en-US"/>
        </a:p>
      </dgm:t>
    </dgm:pt>
    <dgm:pt modelId="{BFE20CCC-C6A1-47B8-90BE-222B6FFCD1D3}">
      <dgm:prSet custT="1"/>
      <dgm:spPr/>
      <dgm:t>
        <a:bodyPr/>
        <a:lstStyle/>
        <a:p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[3] "</a:t>
          </a:r>
          <a:r>
            <a:rPr lang="en-IN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Numenta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," [Online]. Available: 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https://numenta.com/resources/biological-and-machine-intelligence/spatial-pooling-algorithm/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30C395-DF47-45C0-8604-7E70350E72CD}" type="parTrans" cxnId="{97DAF982-D008-4A3C-B9BC-7CFCCB210CD7}">
      <dgm:prSet/>
      <dgm:spPr/>
      <dgm:t>
        <a:bodyPr/>
        <a:lstStyle/>
        <a:p>
          <a:endParaRPr lang="en-US"/>
        </a:p>
      </dgm:t>
    </dgm:pt>
    <dgm:pt modelId="{E7F297CB-86B4-4D41-83FC-57A472060087}" type="sibTrans" cxnId="{97DAF982-D008-4A3C-B9BC-7CFCCB210CD7}">
      <dgm:prSet/>
      <dgm:spPr/>
      <dgm:t>
        <a:bodyPr/>
        <a:lstStyle/>
        <a:p>
          <a:endParaRPr lang="en-US"/>
        </a:p>
      </dgm:t>
    </dgm:pt>
    <dgm:pt modelId="{621FA3C7-600A-44C8-A52B-540059296640}">
      <dgm:prSet custT="1"/>
      <dgm:spPr/>
      <dgm:t>
        <a:bodyPr/>
        <a:lstStyle/>
        <a:p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[4] Article on understanding HTM: 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/>
            </a:rPr>
            <a:t>https://medium.com/@rockingrichie1994/understanding-hierarchal-temporal-memory-f6a1be38e07e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9F00B4-C314-4F18-86DF-43112D4A4D00}" type="parTrans" cxnId="{9E42340C-63C2-42C2-A4C2-9A507CE1B6CB}">
      <dgm:prSet/>
      <dgm:spPr/>
      <dgm:t>
        <a:bodyPr/>
        <a:lstStyle/>
        <a:p>
          <a:endParaRPr lang="en-US"/>
        </a:p>
      </dgm:t>
    </dgm:pt>
    <dgm:pt modelId="{E1F128B7-89CF-4A51-B03A-C9F1DAC955B9}" type="sibTrans" cxnId="{9E42340C-63C2-42C2-A4C2-9A507CE1B6CB}">
      <dgm:prSet/>
      <dgm:spPr/>
      <dgm:t>
        <a:bodyPr/>
        <a:lstStyle/>
        <a:p>
          <a:endParaRPr lang="en-US"/>
        </a:p>
      </dgm:t>
    </dgm:pt>
    <dgm:pt modelId="{A4A43CD5-DF1C-409D-95BC-9CCB78865F52}">
      <dgm:prSet custT="1"/>
      <dgm:spPr/>
      <dgm:t>
        <a:bodyPr/>
        <a:lstStyle/>
        <a:p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[5] "</a:t>
          </a:r>
          <a:r>
            <a:rPr lang="en-IN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Numenta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," [Online]. Available: 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/>
            </a:rPr>
            <a:t>https://www.youtube.com/watch?v=MSwoNAODrgk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450F6D-41E4-46A0-A53A-E6CAF1F81AD0}" type="parTrans" cxnId="{F0A0F3AE-FFD4-4906-9784-1DD91042BC95}">
      <dgm:prSet/>
      <dgm:spPr/>
      <dgm:t>
        <a:bodyPr/>
        <a:lstStyle/>
        <a:p>
          <a:endParaRPr lang="en-US"/>
        </a:p>
      </dgm:t>
    </dgm:pt>
    <dgm:pt modelId="{F05D7EF1-61FD-47E2-9260-85722BF743BC}" type="sibTrans" cxnId="{F0A0F3AE-FFD4-4906-9784-1DD91042BC95}">
      <dgm:prSet/>
      <dgm:spPr/>
      <dgm:t>
        <a:bodyPr/>
        <a:lstStyle/>
        <a:p>
          <a:endParaRPr lang="en-US"/>
        </a:p>
      </dgm:t>
    </dgm:pt>
    <dgm:pt modelId="{65FBD4FD-794E-4DDA-A454-3606E2492208}">
      <dgm:prSet custT="1"/>
      <dgm:spPr/>
      <dgm:t>
        <a:bodyPr/>
        <a:lstStyle/>
        <a:p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[6] D. </a:t>
          </a:r>
          <a:r>
            <a:rPr lang="en-IN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Dobric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 "</a:t>
          </a:r>
          <a:r>
            <a:rPr lang="en-IN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," [Online]. Available: 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/>
            </a:rPr>
            <a:t>https://github.com/ddobric/neocortexapi-classification</a:t>
          </a: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1B7455-902B-40DA-9DA5-3ACB18E24199}" type="parTrans" cxnId="{B909A392-3B0C-4E04-9E8B-5610A0E2ED20}">
      <dgm:prSet/>
      <dgm:spPr/>
      <dgm:t>
        <a:bodyPr/>
        <a:lstStyle/>
        <a:p>
          <a:endParaRPr lang="en-US"/>
        </a:p>
      </dgm:t>
    </dgm:pt>
    <dgm:pt modelId="{E317812B-B5FF-4D0F-9D18-ACDCD9E0589E}" type="sibTrans" cxnId="{B909A392-3B0C-4E04-9E8B-5610A0E2ED20}">
      <dgm:prSet/>
      <dgm:spPr/>
      <dgm:t>
        <a:bodyPr/>
        <a:lstStyle/>
        <a:p>
          <a:endParaRPr lang="en-US"/>
        </a:p>
      </dgm:t>
    </dgm:pt>
    <dgm:pt modelId="{F74F65C5-4A52-44F7-836E-8773D10169C8}" type="pres">
      <dgm:prSet presAssocID="{87929FCF-0309-4C20-91F2-DD721CF65BBC}" presName="linear" presStyleCnt="0">
        <dgm:presLayoutVars>
          <dgm:animLvl val="lvl"/>
          <dgm:resizeHandles val="exact"/>
        </dgm:presLayoutVars>
      </dgm:prSet>
      <dgm:spPr/>
    </dgm:pt>
    <dgm:pt modelId="{6C8A9135-9625-464A-9C6F-502F5427B652}" type="pres">
      <dgm:prSet presAssocID="{C98B6D9C-1006-4D7D-B277-F6197A2B9B5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AE80864-82CB-4D26-B90C-26B1C81E1639}" type="pres">
      <dgm:prSet presAssocID="{17046AAD-8D0B-4463-8B10-25B203930859}" presName="spacer" presStyleCnt="0"/>
      <dgm:spPr/>
    </dgm:pt>
    <dgm:pt modelId="{1ECAC140-61C1-4D05-8947-D9997EE53E5F}" type="pres">
      <dgm:prSet presAssocID="{5B44C968-D73D-48EB-AB3E-E7AFCFFD55E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F09FAF-27D1-4104-9CB6-B17F9C3A4410}" type="pres">
      <dgm:prSet presAssocID="{3BA4179E-74FB-43F9-9776-20A16BC4D13F}" presName="spacer" presStyleCnt="0"/>
      <dgm:spPr/>
    </dgm:pt>
    <dgm:pt modelId="{42AC2D24-7053-4EFE-A3A0-C2C39755F37A}" type="pres">
      <dgm:prSet presAssocID="{BFE20CCC-C6A1-47B8-90BE-222B6FFCD1D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F5A5D35-E6E7-4B43-9751-DB54B637BDE4}" type="pres">
      <dgm:prSet presAssocID="{E7F297CB-86B4-4D41-83FC-57A472060087}" presName="spacer" presStyleCnt="0"/>
      <dgm:spPr/>
    </dgm:pt>
    <dgm:pt modelId="{AF9131FB-2CDB-491A-809D-69C63539F304}" type="pres">
      <dgm:prSet presAssocID="{621FA3C7-600A-44C8-A52B-54005929664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6226251-E102-4853-B083-066814B469C4}" type="pres">
      <dgm:prSet presAssocID="{E1F128B7-89CF-4A51-B03A-C9F1DAC955B9}" presName="spacer" presStyleCnt="0"/>
      <dgm:spPr/>
    </dgm:pt>
    <dgm:pt modelId="{9E3B3968-6B46-4EDD-AE0B-F963ACE94677}" type="pres">
      <dgm:prSet presAssocID="{A4A43CD5-DF1C-409D-95BC-9CCB78865F5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894D2E4-14D7-4DA8-B24D-A10E7A4BE43B}" type="pres">
      <dgm:prSet presAssocID="{F05D7EF1-61FD-47E2-9260-85722BF743BC}" presName="spacer" presStyleCnt="0"/>
      <dgm:spPr/>
    </dgm:pt>
    <dgm:pt modelId="{2BD9F34C-1112-4349-B34A-2C79871CD574}" type="pres">
      <dgm:prSet presAssocID="{65FBD4FD-794E-4DDA-A454-3606E249220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E42340C-63C2-42C2-A4C2-9A507CE1B6CB}" srcId="{87929FCF-0309-4C20-91F2-DD721CF65BBC}" destId="{621FA3C7-600A-44C8-A52B-540059296640}" srcOrd="3" destOrd="0" parTransId="{9A9F00B4-C314-4F18-86DF-43112D4A4D00}" sibTransId="{E1F128B7-89CF-4A51-B03A-C9F1DAC955B9}"/>
    <dgm:cxn modelId="{7DFBEB13-ECDF-45EE-91C0-28FABD0C9A25}" type="presOf" srcId="{621FA3C7-600A-44C8-A52B-540059296640}" destId="{AF9131FB-2CDB-491A-809D-69C63539F304}" srcOrd="0" destOrd="0" presId="urn:microsoft.com/office/officeart/2005/8/layout/vList2"/>
    <dgm:cxn modelId="{75A03B2A-7377-4D88-8297-C9D1D9F69C1D}" type="presOf" srcId="{C98B6D9C-1006-4D7D-B277-F6197A2B9B53}" destId="{6C8A9135-9625-464A-9C6F-502F5427B652}" srcOrd="0" destOrd="0" presId="urn:microsoft.com/office/officeart/2005/8/layout/vList2"/>
    <dgm:cxn modelId="{C598983E-C1CC-492C-BF82-94A79675D5E0}" type="presOf" srcId="{A4A43CD5-DF1C-409D-95BC-9CCB78865F52}" destId="{9E3B3968-6B46-4EDD-AE0B-F963ACE94677}" srcOrd="0" destOrd="0" presId="urn:microsoft.com/office/officeart/2005/8/layout/vList2"/>
    <dgm:cxn modelId="{8E99E46D-099A-4C65-B831-F7172B6A9B6D}" type="presOf" srcId="{BFE20CCC-C6A1-47B8-90BE-222B6FFCD1D3}" destId="{42AC2D24-7053-4EFE-A3A0-C2C39755F37A}" srcOrd="0" destOrd="0" presId="urn:microsoft.com/office/officeart/2005/8/layout/vList2"/>
    <dgm:cxn modelId="{FE871D72-CAA8-4AF9-8F26-303B7782A08F}" type="presOf" srcId="{65FBD4FD-794E-4DDA-A454-3606E2492208}" destId="{2BD9F34C-1112-4349-B34A-2C79871CD574}" srcOrd="0" destOrd="0" presId="urn:microsoft.com/office/officeart/2005/8/layout/vList2"/>
    <dgm:cxn modelId="{897B1555-734A-4D32-90FD-0408EA9007B9}" type="presOf" srcId="{87929FCF-0309-4C20-91F2-DD721CF65BBC}" destId="{F74F65C5-4A52-44F7-836E-8773D10169C8}" srcOrd="0" destOrd="0" presId="urn:microsoft.com/office/officeart/2005/8/layout/vList2"/>
    <dgm:cxn modelId="{005A2F55-A5A4-4557-ACF2-B2A65BD95E7E}" type="presOf" srcId="{5B44C968-D73D-48EB-AB3E-E7AFCFFD55E4}" destId="{1ECAC140-61C1-4D05-8947-D9997EE53E5F}" srcOrd="0" destOrd="0" presId="urn:microsoft.com/office/officeart/2005/8/layout/vList2"/>
    <dgm:cxn modelId="{97DAF982-D008-4A3C-B9BC-7CFCCB210CD7}" srcId="{87929FCF-0309-4C20-91F2-DD721CF65BBC}" destId="{BFE20CCC-C6A1-47B8-90BE-222B6FFCD1D3}" srcOrd="2" destOrd="0" parTransId="{5530C395-DF47-45C0-8604-7E70350E72CD}" sibTransId="{E7F297CB-86B4-4D41-83FC-57A472060087}"/>
    <dgm:cxn modelId="{B909A392-3B0C-4E04-9E8B-5610A0E2ED20}" srcId="{87929FCF-0309-4C20-91F2-DD721CF65BBC}" destId="{65FBD4FD-794E-4DDA-A454-3606E2492208}" srcOrd="5" destOrd="0" parTransId="{6F1B7455-902B-40DA-9DA5-3ACB18E24199}" sibTransId="{E317812B-B5FF-4D0F-9D18-ACDCD9E0589E}"/>
    <dgm:cxn modelId="{A476B19A-966B-402C-96A4-2E7AE582F569}" srcId="{87929FCF-0309-4C20-91F2-DD721CF65BBC}" destId="{5B44C968-D73D-48EB-AB3E-E7AFCFFD55E4}" srcOrd="1" destOrd="0" parTransId="{7A0F4A11-CF5F-4D22-A99C-2C06C3DB271D}" sibTransId="{3BA4179E-74FB-43F9-9776-20A16BC4D13F}"/>
    <dgm:cxn modelId="{F0A0F3AE-FFD4-4906-9784-1DD91042BC95}" srcId="{87929FCF-0309-4C20-91F2-DD721CF65BBC}" destId="{A4A43CD5-DF1C-409D-95BC-9CCB78865F52}" srcOrd="4" destOrd="0" parTransId="{3C450F6D-41E4-46A0-A53A-E6CAF1F81AD0}" sibTransId="{F05D7EF1-61FD-47E2-9260-85722BF743BC}"/>
    <dgm:cxn modelId="{85BE8EC9-4C6A-43BA-8085-E007DC89FC26}" srcId="{87929FCF-0309-4C20-91F2-DD721CF65BBC}" destId="{C98B6D9C-1006-4D7D-B277-F6197A2B9B53}" srcOrd="0" destOrd="0" parTransId="{672EF2F8-8B27-4E32-BE21-A85CC8E6E05A}" sibTransId="{17046AAD-8D0B-4463-8B10-25B203930859}"/>
    <dgm:cxn modelId="{2A503E43-8116-4325-AA7C-C78789E3F503}" type="presParOf" srcId="{F74F65C5-4A52-44F7-836E-8773D10169C8}" destId="{6C8A9135-9625-464A-9C6F-502F5427B652}" srcOrd="0" destOrd="0" presId="urn:microsoft.com/office/officeart/2005/8/layout/vList2"/>
    <dgm:cxn modelId="{E17F9F50-67E0-4616-BE69-07C914ACF009}" type="presParOf" srcId="{F74F65C5-4A52-44F7-836E-8773D10169C8}" destId="{EAE80864-82CB-4D26-B90C-26B1C81E1639}" srcOrd="1" destOrd="0" presId="urn:microsoft.com/office/officeart/2005/8/layout/vList2"/>
    <dgm:cxn modelId="{F31B9BC1-3048-4EDD-9F03-34853AFFEC10}" type="presParOf" srcId="{F74F65C5-4A52-44F7-836E-8773D10169C8}" destId="{1ECAC140-61C1-4D05-8947-D9997EE53E5F}" srcOrd="2" destOrd="0" presId="urn:microsoft.com/office/officeart/2005/8/layout/vList2"/>
    <dgm:cxn modelId="{2C8A64B8-63B8-4E23-B8DD-3818E1E7039D}" type="presParOf" srcId="{F74F65C5-4A52-44F7-836E-8773D10169C8}" destId="{95F09FAF-27D1-4104-9CB6-B17F9C3A4410}" srcOrd="3" destOrd="0" presId="urn:microsoft.com/office/officeart/2005/8/layout/vList2"/>
    <dgm:cxn modelId="{F5BF5E29-A5BD-4F9A-94D0-88502CD720B8}" type="presParOf" srcId="{F74F65C5-4A52-44F7-836E-8773D10169C8}" destId="{42AC2D24-7053-4EFE-A3A0-C2C39755F37A}" srcOrd="4" destOrd="0" presId="urn:microsoft.com/office/officeart/2005/8/layout/vList2"/>
    <dgm:cxn modelId="{AA2D97DF-6BA1-46A1-B007-95E3F3C6AAEE}" type="presParOf" srcId="{F74F65C5-4A52-44F7-836E-8773D10169C8}" destId="{FF5A5D35-E6E7-4B43-9751-DB54B637BDE4}" srcOrd="5" destOrd="0" presId="urn:microsoft.com/office/officeart/2005/8/layout/vList2"/>
    <dgm:cxn modelId="{E249868A-5887-4D83-8643-58FA6CE68F20}" type="presParOf" srcId="{F74F65C5-4A52-44F7-836E-8773D10169C8}" destId="{AF9131FB-2CDB-491A-809D-69C63539F304}" srcOrd="6" destOrd="0" presId="urn:microsoft.com/office/officeart/2005/8/layout/vList2"/>
    <dgm:cxn modelId="{07E67BCF-D3DE-4F23-B706-5D8D933B2007}" type="presParOf" srcId="{F74F65C5-4A52-44F7-836E-8773D10169C8}" destId="{B6226251-E102-4853-B083-066814B469C4}" srcOrd="7" destOrd="0" presId="urn:microsoft.com/office/officeart/2005/8/layout/vList2"/>
    <dgm:cxn modelId="{A0956EC7-11BD-47E1-88CC-CF07ED2BA6FE}" type="presParOf" srcId="{F74F65C5-4A52-44F7-836E-8773D10169C8}" destId="{9E3B3968-6B46-4EDD-AE0B-F963ACE94677}" srcOrd="8" destOrd="0" presId="urn:microsoft.com/office/officeart/2005/8/layout/vList2"/>
    <dgm:cxn modelId="{355F050E-1164-47C1-A794-3431B46010B6}" type="presParOf" srcId="{F74F65C5-4A52-44F7-836E-8773D10169C8}" destId="{5894D2E4-14D7-4DA8-B24D-A10E7A4BE43B}" srcOrd="9" destOrd="0" presId="urn:microsoft.com/office/officeart/2005/8/layout/vList2"/>
    <dgm:cxn modelId="{964F7109-3498-46DA-A13D-397F2E9916D7}" type="presParOf" srcId="{F74F65C5-4A52-44F7-836E-8773D10169C8}" destId="{2BD9F34C-1112-4349-B34A-2C79871CD5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C110C-9EC3-45AE-A179-7DE4FBD3BB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04F2EF-5672-4176-BA1C-286DC14EB9DA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Our objective of this project is to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Analyze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the boosting algorithm and describe how it works.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75B852-252F-4EBA-B5AE-ED501692218C}" type="parTrans" cxnId="{DB511F1F-3259-41FF-97A9-FEF5BD835972}">
      <dgm:prSet/>
      <dgm:spPr/>
      <dgm:t>
        <a:bodyPr/>
        <a:lstStyle/>
        <a:p>
          <a:endParaRPr lang="en-US"/>
        </a:p>
      </dgm:t>
    </dgm:pt>
    <dgm:pt modelId="{A83ACB34-830F-4AF9-AA2F-75C27DFF2803}" type="sibTrans" cxnId="{DB511F1F-3259-41FF-97A9-FEF5BD835972}">
      <dgm:prSet/>
      <dgm:spPr/>
      <dgm:t>
        <a:bodyPr/>
        <a:lstStyle/>
        <a:p>
          <a:endParaRPr lang="en-US"/>
        </a:p>
      </dgm:t>
    </dgm:pt>
    <dgm:pt modelId="{5FFDB81A-C45C-4EB9-987F-DF09686544D2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which parameters of the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HtmConfig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class are used by the boosting algorithm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EDAC10-253D-46DA-B3C1-78BFD9921B5B}" type="parTrans" cxnId="{CBB206F9-A2FA-4323-B5D0-C28012DEA303}">
      <dgm:prSet/>
      <dgm:spPr/>
      <dgm:t>
        <a:bodyPr/>
        <a:lstStyle/>
        <a:p>
          <a:endParaRPr lang="en-US"/>
        </a:p>
      </dgm:t>
    </dgm:pt>
    <dgm:pt modelId="{34FAAA12-8C95-4781-84FC-A925C4C1ED08}" type="sibTrans" cxnId="{CBB206F9-A2FA-4323-B5D0-C28012DEA303}">
      <dgm:prSet/>
      <dgm:spPr/>
      <dgm:t>
        <a:bodyPr/>
        <a:lstStyle/>
        <a:p>
          <a:endParaRPr lang="en-US"/>
        </a:p>
      </dgm:t>
    </dgm:pt>
    <dgm:pt modelId="{AB8E9B09-2158-4237-8491-6EC04374DF48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SpatialLearning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experiment and document what changes when changing boosting parameters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3673B-0FFA-4E50-B0E8-6A6BD2CF8389}" type="parTrans" cxnId="{106183E2-0F12-4E53-B318-6857A5646514}">
      <dgm:prSet/>
      <dgm:spPr/>
      <dgm:t>
        <a:bodyPr/>
        <a:lstStyle/>
        <a:p>
          <a:endParaRPr lang="en-US"/>
        </a:p>
      </dgm:t>
    </dgm:pt>
    <dgm:pt modelId="{A7778916-0F6C-4FE1-B76F-B6CA2FE35684}" type="sibTrans" cxnId="{106183E2-0F12-4E53-B318-6857A5646514}">
      <dgm:prSet/>
      <dgm:spPr/>
      <dgm:t>
        <a:bodyPr/>
        <a:lstStyle/>
        <a:p>
          <a:endParaRPr lang="en-US"/>
        </a:p>
      </dgm:t>
    </dgm:pt>
    <dgm:pt modelId="{0C2469A1-9D1C-47FE-9889-B4A5243859A5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various parameters of algorithm should be find and documented and their influence should be approved by writing various Unit Tests.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7BC851-F9D9-4ED1-9B68-39A2F2FD5707}" type="parTrans" cxnId="{942AE065-2FD5-40A3-9709-ED27F0C15139}">
      <dgm:prSet/>
      <dgm:spPr/>
      <dgm:t>
        <a:bodyPr/>
        <a:lstStyle/>
        <a:p>
          <a:endParaRPr lang="en-US"/>
        </a:p>
      </dgm:t>
    </dgm:pt>
    <dgm:pt modelId="{00BFB843-19D7-458D-B885-1B375F322470}" type="sibTrans" cxnId="{942AE065-2FD5-40A3-9709-ED27F0C15139}">
      <dgm:prSet/>
      <dgm:spPr/>
      <dgm:t>
        <a:bodyPr/>
        <a:lstStyle/>
        <a:p>
          <a:endParaRPr lang="en-US"/>
        </a:p>
      </dgm:t>
    </dgm:pt>
    <dgm:pt modelId="{5E2FA77D-6D87-4558-A076-5D5AF0D9B14A}" type="pres">
      <dgm:prSet presAssocID="{193C110C-9EC3-45AE-A179-7DE4FBD3BBC0}" presName="linear" presStyleCnt="0">
        <dgm:presLayoutVars>
          <dgm:animLvl val="lvl"/>
          <dgm:resizeHandles val="exact"/>
        </dgm:presLayoutVars>
      </dgm:prSet>
      <dgm:spPr/>
    </dgm:pt>
    <dgm:pt modelId="{78103F0E-ACBF-4B33-9FBE-E870B2861FE9}" type="pres">
      <dgm:prSet presAssocID="{A504F2EF-5672-4176-BA1C-286DC14EB9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F69047-214D-47D7-8A1D-110E2F3B7970}" type="pres">
      <dgm:prSet presAssocID="{A83ACB34-830F-4AF9-AA2F-75C27DFF2803}" presName="spacer" presStyleCnt="0"/>
      <dgm:spPr/>
    </dgm:pt>
    <dgm:pt modelId="{88969AC7-004D-4F29-8696-FB7CB0C94BCD}" type="pres">
      <dgm:prSet presAssocID="{5FFDB81A-C45C-4EB9-987F-DF09686544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1A0B987-A5F1-4083-9F8C-C382B66B0BE3}" type="pres">
      <dgm:prSet presAssocID="{34FAAA12-8C95-4781-84FC-A925C4C1ED08}" presName="spacer" presStyleCnt="0"/>
      <dgm:spPr/>
    </dgm:pt>
    <dgm:pt modelId="{ED838494-463A-4F34-AEE2-8426C92268CE}" type="pres">
      <dgm:prSet presAssocID="{AB8E9B09-2158-4237-8491-6EC04374DF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B5165D-9B83-43D7-8503-39BBDB5C5998}" type="pres">
      <dgm:prSet presAssocID="{A7778916-0F6C-4FE1-B76F-B6CA2FE35684}" presName="spacer" presStyleCnt="0"/>
      <dgm:spPr/>
    </dgm:pt>
    <dgm:pt modelId="{E76A5A29-58ED-48BD-9322-0A02DF59489F}" type="pres">
      <dgm:prSet presAssocID="{0C2469A1-9D1C-47FE-9889-B4A5243859A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411E108-D9E0-401C-919D-6ADB0C12BAD0}" type="presOf" srcId="{0C2469A1-9D1C-47FE-9889-B4A5243859A5}" destId="{E76A5A29-58ED-48BD-9322-0A02DF59489F}" srcOrd="0" destOrd="0" presId="urn:microsoft.com/office/officeart/2005/8/layout/vList2"/>
    <dgm:cxn modelId="{DB511F1F-3259-41FF-97A9-FEF5BD835972}" srcId="{193C110C-9EC3-45AE-A179-7DE4FBD3BBC0}" destId="{A504F2EF-5672-4176-BA1C-286DC14EB9DA}" srcOrd="0" destOrd="0" parTransId="{BE75B852-252F-4EBA-B5AE-ED501692218C}" sibTransId="{A83ACB34-830F-4AF9-AA2F-75C27DFF2803}"/>
    <dgm:cxn modelId="{72DFE12C-EA61-46F4-AE46-72B0B20931AA}" type="presOf" srcId="{A504F2EF-5672-4176-BA1C-286DC14EB9DA}" destId="{78103F0E-ACBF-4B33-9FBE-E870B2861FE9}" srcOrd="0" destOrd="0" presId="urn:microsoft.com/office/officeart/2005/8/layout/vList2"/>
    <dgm:cxn modelId="{942AE065-2FD5-40A3-9709-ED27F0C15139}" srcId="{193C110C-9EC3-45AE-A179-7DE4FBD3BBC0}" destId="{0C2469A1-9D1C-47FE-9889-B4A5243859A5}" srcOrd="3" destOrd="0" parTransId="{527BC851-F9D9-4ED1-9B68-39A2F2FD5707}" sibTransId="{00BFB843-19D7-458D-B885-1B375F322470}"/>
    <dgm:cxn modelId="{99342D81-C9E4-4BAC-A722-1258AB71218B}" type="presOf" srcId="{AB8E9B09-2158-4237-8491-6EC04374DF48}" destId="{ED838494-463A-4F34-AEE2-8426C92268CE}" srcOrd="0" destOrd="0" presId="urn:microsoft.com/office/officeart/2005/8/layout/vList2"/>
    <dgm:cxn modelId="{C4A72288-BCB2-492C-AE0A-1C8022EDFF65}" type="presOf" srcId="{5FFDB81A-C45C-4EB9-987F-DF09686544D2}" destId="{88969AC7-004D-4F29-8696-FB7CB0C94BCD}" srcOrd="0" destOrd="0" presId="urn:microsoft.com/office/officeart/2005/8/layout/vList2"/>
    <dgm:cxn modelId="{106183E2-0F12-4E53-B318-6857A5646514}" srcId="{193C110C-9EC3-45AE-A179-7DE4FBD3BBC0}" destId="{AB8E9B09-2158-4237-8491-6EC04374DF48}" srcOrd="2" destOrd="0" parTransId="{1423673B-0FFA-4E50-B0E8-6A6BD2CF8389}" sibTransId="{A7778916-0F6C-4FE1-B76F-B6CA2FE35684}"/>
    <dgm:cxn modelId="{007B14F5-3D1D-41A1-ACF0-AA4BE2F3D5E8}" type="presOf" srcId="{193C110C-9EC3-45AE-A179-7DE4FBD3BBC0}" destId="{5E2FA77D-6D87-4558-A076-5D5AF0D9B14A}" srcOrd="0" destOrd="0" presId="urn:microsoft.com/office/officeart/2005/8/layout/vList2"/>
    <dgm:cxn modelId="{CBB206F9-A2FA-4323-B5D0-C28012DEA303}" srcId="{193C110C-9EC3-45AE-A179-7DE4FBD3BBC0}" destId="{5FFDB81A-C45C-4EB9-987F-DF09686544D2}" srcOrd="1" destOrd="0" parTransId="{AAEDAC10-253D-46DA-B3C1-78BFD9921B5B}" sibTransId="{34FAAA12-8C95-4781-84FC-A925C4C1ED08}"/>
    <dgm:cxn modelId="{92B2EF37-055B-470F-9D71-F01B3CE2290F}" type="presParOf" srcId="{5E2FA77D-6D87-4558-A076-5D5AF0D9B14A}" destId="{78103F0E-ACBF-4B33-9FBE-E870B2861FE9}" srcOrd="0" destOrd="0" presId="urn:microsoft.com/office/officeart/2005/8/layout/vList2"/>
    <dgm:cxn modelId="{DF4BF55D-F3A8-4A5D-AB6B-5CD30F886000}" type="presParOf" srcId="{5E2FA77D-6D87-4558-A076-5D5AF0D9B14A}" destId="{07F69047-214D-47D7-8A1D-110E2F3B7970}" srcOrd="1" destOrd="0" presId="urn:microsoft.com/office/officeart/2005/8/layout/vList2"/>
    <dgm:cxn modelId="{E5BDDB0A-CCF0-4F8C-A267-21A0B94A159B}" type="presParOf" srcId="{5E2FA77D-6D87-4558-A076-5D5AF0D9B14A}" destId="{88969AC7-004D-4F29-8696-FB7CB0C94BCD}" srcOrd="2" destOrd="0" presId="urn:microsoft.com/office/officeart/2005/8/layout/vList2"/>
    <dgm:cxn modelId="{1E223E1F-4BD1-411D-AD5F-64F3A70B41A5}" type="presParOf" srcId="{5E2FA77D-6D87-4558-A076-5D5AF0D9B14A}" destId="{B1A0B987-A5F1-4083-9F8C-C382B66B0BE3}" srcOrd="3" destOrd="0" presId="urn:microsoft.com/office/officeart/2005/8/layout/vList2"/>
    <dgm:cxn modelId="{45846DE6-32E4-47F3-902C-57FD36E10AEB}" type="presParOf" srcId="{5E2FA77D-6D87-4558-A076-5D5AF0D9B14A}" destId="{ED838494-463A-4F34-AEE2-8426C92268CE}" srcOrd="4" destOrd="0" presId="urn:microsoft.com/office/officeart/2005/8/layout/vList2"/>
    <dgm:cxn modelId="{1B0762FB-9E3C-4DCE-967A-ABB7CABA88B2}" type="presParOf" srcId="{5E2FA77D-6D87-4558-A076-5D5AF0D9B14A}" destId="{9CB5165D-9B83-43D7-8503-39BBDB5C5998}" srcOrd="5" destOrd="0" presId="urn:microsoft.com/office/officeart/2005/8/layout/vList2"/>
    <dgm:cxn modelId="{E3FD60E3-3698-4638-834E-D1B36E1412AB}" type="presParOf" srcId="{5E2FA77D-6D87-4558-A076-5D5AF0D9B14A}" destId="{E76A5A29-58ED-48BD-9322-0A02DF5948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15B063-1770-4F8C-A548-8033C679CF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5463FF-C4B3-4178-B40B-DB07F9034D7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Spatial Pooler algorithm uses internally a boosting algorithm that makes sure that unused mini-columns and weak synapses periodically get boosted. The main idea behind boosting is the SDRs of symbols will use a wider range of cells by making the most active cells less active and least active cells more active.</a:t>
          </a:r>
        </a:p>
      </dgm:t>
    </dgm:pt>
    <dgm:pt modelId="{3EC02410-B9F1-42B3-84D8-DDDFACDFB2BD}" type="parTrans" cxnId="{358DC6FB-455D-42C0-AB49-C79E6CBAE5C1}">
      <dgm:prSet/>
      <dgm:spPr/>
      <dgm:t>
        <a:bodyPr/>
        <a:lstStyle/>
        <a:p>
          <a:endParaRPr lang="en-US"/>
        </a:p>
      </dgm:t>
    </dgm:pt>
    <dgm:pt modelId="{FBDB3330-6015-4A12-8C99-5D5F308263D0}" type="sibTrans" cxnId="{358DC6FB-455D-42C0-AB49-C79E6CBAE5C1}">
      <dgm:prSet/>
      <dgm:spPr/>
      <dgm:t>
        <a:bodyPr/>
        <a:lstStyle/>
        <a:p>
          <a:endParaRPr lang="en-US"/>
        </a:p>
      </dgm:t>
    </dgm:pt>
    <dgm:pt modelId="{8ED1FF8C-460F-43D3-86FB-267ED2709C7A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done via scalar multiplication of a boosting matrix over the spatial pooler to change permeances of each cell. 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It may be concluded that the boosting process has an impact on the SP stability.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2BF4FF-372B-4574-A0F6-C5E300347C5D}" type="parTrans" cxnId="{5F8EF548-93DF-423A-B119-60D26570C8CE}">
      <dgm:prSet/>
      <dgm:spPr/>
      <dgm:t>
        <a:bodyPr/>
        <a:lstStyle/>
        <a:p>
          <a:endParaRPr lang="en-US"/>
        </a:p>
      </dgm:t>
    </dgm:pt>
    <dgm:pt modelId="{4BFF0A75-98D0-4A1F-A2F4-36F16D34AB7A}" type="sibTrans" cxnId="{5F8EF548-93DF-423A-B119-60D26570C8CE}">
      <dgm:prSet/>
      <dgm:spPr/>
      <dgm:t>
        <a:bodyPr/>
        <a:lstStyle/>
        <a:p>
          <a:endParaRPr lang="en-US"/>
        </a:p>
      </dgm:t>
    </dgm:pt>
    <dgm:pt modelId="{02083A01-E332-4705-8BB7-141BC0BECC28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SP can reach a stable state, but SDRs with a drastically different number of active mini columns will result. If boosting is turned on, the SP will activate mini columns equitably, but the learning will be unstable.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EA0BAD-ABF3-4070-9C16-6F78A25F3A68}" type="parTrans" cxnId="{3F9D1D87-3A65-42A1-B541-25FF51D6170D}">
      <dgm:prSet/>
      <dgm:spPr/>
      <dgm:t>
        <a:bodyPr/>
        <a:lstStyle/>
        <a:p>
          <a:endParaRPr lang="en-US"/>
        </a:p>
      </dgm:t>
    </dgm:pt>
    <dgm:pt modelId="{7F8F9A3B-D66D-4AC4-861F-606B8D6630DD}" type="sibTrans" cxnId="{3F9D1D87-3A65-42A1-B541-25FF51D6170D}">
      <dgm:prSet/>
      <dgm:spPr/>
      <dgm:t>
        <a:bodyPr/>
        <a:lstStyle/>
        <a:p>
          <a:endParaRPr lang="en-US"/>
        </a:p>
      </dgm:t>
    </dgm:pt>
    <dgm:pt modelId="{18D61E31-0DAA-43FD-B14A-6F8EC1A59C03}" type="pres">
      <dgm:prSet presAssocID="{C815B063-1770-4F8C-A548-8033C679CFE8}" presName="linear" presStyleCnt="0">
        <dgm:presLayoutVars>
          <dgm:animLvl val="lvl"/>
          <dgm:resizeHandles val="exact"/>
        </dgm:presLayoutVars>
      </dgm:prSet>
      <dgm:spPr/>
    </dgm:pt>
    <dgm:pt modelId="{5823C88B-18EE-4181-89A5-1EF33C6A2A53}" type="pres">
      <dgm:prSet presAssocID="{435463FF-C4B3-4178-B40B-DB07F9034D7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3BBBE6-7DC5-4F2D-B089-3681699EF6A8}" type="pres">
      <dgm:prSet presAssocID="{FBDB3330-6015-4A12-8C99-5D5F308263D0}" presName="spacer" presStyleCnt="0"/>
      <dgm:spPr/>
    </dgm:pt>
    <dgm:pt modelId="{B31B8BCC-6FC7-4FDE-9C80-19CB38BA71C3}" type="pres">
      <dgm:prSet presAssocID="{8ED1FF8C-460F-43D3-86FB-267ED2709C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FE6D38-9471-408E-A66B-28C15BB7266B}" type="pres">
      <dgm:prSet presAssocID="{4BFF0A75-98D0-4A1F-A2F4-36F16D34AB7A}" presName="spacer" presStyleCnt="0"/>
      <dgm:spPr/>
    </dgm:pt>
    <dgm:pt modelId="{81167565-4BC8-4871-952D-3CD1F89822CB}" type="pres">
      <dgm:prSet presAssocID="{02083A01-E332-4705-8BB7-141BC0BECC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EF41062-EFC8-42A2-9D52-F2373EE8BB89}" type="presOf" srcId="{02083A01-E332-4705-8BB7-141BC0BECC28}" destId="{81167565-4BC8-4871-952D-3CD1F89822CB}" srcOrd="0" destOrd="0" presId="urn:microsoft.com/office/officeart/2005/8/layout/vList2"/>
    <dgm:cxn modelId="{5F8EF548-93DF-423A-B119-60D26570C8CE}" srcId="{C815B063-1770-4F8C-A548-8033C679CFE8}" destId="{8ED1FF8C-460F-43D3-86FB-267ED2709C7A}" srcOrd="1" destOrd="0" parTransId="{4C2BF4FF-372B-4574-A0F6-C5E300347C5D}" sibTransId="{4BFF0A75-98D0-4A1F-A2F4-36F16D34AB7A}"/>
    <dgm:cxn modelId="{F9C08350-524B-48A1-9EFB-F7F7E6036FC1}" type="presOf" srcId="{435463FF-C4B3-4178-B40B-DB07F9034D76}" destId="{5823C88B-18EE-4181-89A5-1EF33C6A2A53}" srcOrd="0" destOrd="0" presId="urn:microsoft.com/office/officeart/2005/8/layout/vList2"/>
    <dgm:cxn modelId="{3F9D1D87-3A65-42A1-B541-25FF51D6170D}" srcId="{C815B063-1770-4F8C-A548-8033C679CFE8}" destId="{02083A01-E332-4705-8BB7-141BC0BECC28}" srcOrd="2" destOrd="0" parTransId="{5FEA0BAD-ABF3-4070-9C16-6F78A25F3A68}" sibTransId="{7F8F9A3B-D66D-4AC4-861F-606B8D6630DD}"/>
    <dgm:cxn modelId="{C4D700CD-C688-43BD-A173-9FA346228C1D}" type="presOf" srcId="{8ED1FF8C-460F-43D3-86FB-267ED2709C7A}" destId="{B31B8BCC-6FC7-4FDE-9C80-19CB38BA71C3}" srcOrd="0" destOrd="0" presId="urn:microsoft.com/office/officeart/2005/8/layout/vList2"/>
    <dgm:cxn modelId="{FA5618D1-3199-49F9-9015-AC88C4B9C7E5}" type="presOf" srcId="{C815B063-1770-4F8C-A548-8033C679CFE8}" destId="{18D61E31-0DAA-43FD-B14A-6F8EC1A59C03}" srcOrd="0" destOrd="0" presId="urn:microsoft.com/office/officeart/2005/8/layout/vList2"/>
    <dgm:cxn modelId="{358DC6FB-455D-42C0-AB49-C79E6CBAE5C1}" srcId="{C815B063-1770-4F8C-A548-8033C679CFE8}" destId="{435463FF-C4B3-4178-B40B-DB07F9034D76}" srcOrd="0" destOrd="0" parTransId="{3EC02410-B9F1-42B3-84D8-DDDFACDFB2BD}" sibTransId="{FBDB3330-6015-4A12-8C99-5D5F308263D0}"/>
    <dgm:cxn modelId="{74E17912-86CE-4358-9EAD-7D09355AE3B2}" type="presParOf" srcId="{18D61E31-0DAA-43FD-B14A-6F8EC1A59C03}" destId="{5823C88B-18EE-4181-89A5-1EF33C6A2A53}" srcOrd="0" destOrd="0" presId="urn:microsoft.com/office/officeart/2005/8/layout/vList2"/>
    <dgm:cxn modelId="{02CDA416-8B9A-437F-BE72-5EB494726444}" type="presParOf" srcId="{18D61E31-0DAA-43FD-B14A-6F8EC1A59C03}" destId="{723BBBE6-7DC5-4F2D-B089-3681699EF6A8}" srcOrd="1" destOrd="0" presId="urn:microsoft.com/office/officeart/2005/8/layout/vList2"/>
    <dgm:cxn modelId="{B53B2E87-3731-4258-BD4C-94F96BFDC573}" type="presParOf" srcId="{18D61E31-0DAA-43FD-B14A-6F8EC1A59C03}" destId="{B31B8BCC-6FC7-4FDE-9C80-19CB38BA71C3}" srcOrd="2" destOrd="0" presId="urn:microsoft.com/office/officeart/2005/8/layout/vList2"/>
    <dgm:cxn modelId="{E64791B1-40CF-437B-86C0-5D9B9EA8FC0A}" type="presParOf" srcId="{18D61E31-0DAA-43FD-B14A-6F8EC1A59C03}" destId="{29FE6D38-9471-408E-A66B-28C15BB7266B}" srcOrd="3" destOrd="0" presId="urn:microsoft.com/office/officeart/2005/8/layout/vList2"/>
    <dgm:cxn modelId="{29E194AB-31C0-4600-9209-46B63E4A276B}" type="presParOf" srcId="{18D61E31-0DAA-43FD-B14A-6F8EC1A59C03}" destId="{81167565-4BC8-4871-952D-3CD1F89822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52B553-CB61-4DB9-BBC9-4EF6190FE4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350FFE-7435-4E1E-B6D2-AE0D0E92C1D4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Spatial Pooler internally uses a Boosting Algorithm which consists of four methods.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952719-C0B9-4DF4-AA26-05E41DC86BBA}" type="parTrans" cxnId="{E000AEE4-E173-4391-9778-186B4D8DDB2C}">
      <dgm:prSet/>
      <dgm:spPr/>
      <dgm:t>
        <a:bodyPr/>
        <a:lstStyle/>
        <a:p>
          <a:endParaRPr lang="en-US"/>
        </a:p>
      </dgm:t>
    </dgm:pt>
    <dgm:pt modelId="{2746F56E-1D3D-48BC-AD99-335EE0453125}" type="sibTrans" cxnId="{E000AEE4-E173-4391-9778-186B4D8DDB2C}">
      <dgm:prSet/>
      <dgm:spPr/>
      <dgm:t>
        <a:bodyPr/>
        <a:lstStyle/>
        <a:p>
          <a:endParaRPr lang="en-US"/>
        </a:p>
      </dgm:t>
    </dgm:pt>
    <dgm:pt modelId="{96E40C04-EA38-4FBA-A043-D5886AE5375F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Update Boost Factors: The boost factors are used to increase the overlap of active columns to improve their chances of becoming active and hence encourage participation of more columns in the learning process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CE197-907C-42DA-8DE3-74069292AE0D}" type="parTrans" cxnId="{49609771-3E0D-4C20-B48D-423918C2E7A4}">
      <dgm:prSet/>
      <dgm:spPr/>
      <dgm:t>
        <a:bodyPr/>
        <a:lstStyle/>
        <a:p>
          <a:endParaRPr lang="en-US"/>
        </a:p>
      </dgm:t>
    </dgm:pt>
    <dgm:pt modelId="{B62D1D70-EDF2-46C3-9719-B2C45BE817E1}" type="sibTrans" cxnId="{49609771-3E0D-4C20-B48D-423918C2E7A4}">
      <dgm:prSet/>
      <dgm:spPr/>
      <dgm:t>
        <a:bodyPr/>
        <a:lstStyle/>
        <a:p>
          <a:endParaRPr lang="en-US"/>
        </a:p>
      </dgm:t>
    </dgm:pt>
    <dgm:pt modelId="{DD729097-E584-4A59-9735-D548F81AF5F7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Update Duty Cycles: This is a helper function that is used to update several duty cycle variables in the column class such as overlap duty cycle, active-duty cycle, min Pct duty cycle and returns the updated duty cycle.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0250C5-8757-4C2D-9ECB-6B3153F5AADA}" type="parTrans" cxnId="{34078522-D176-4616-B071-5199E7F4E548}">
      <dgm:prSet/>
      <dgm:spPr/>
      <dgm:t>
        <a:bodyPr/>
        <a:lstStyle/>
        <a:p>
          <a:endParaRPr lang="en-US"/>
        </a:p>
      </dgm:t>
    </dgm:pt>
    <dgm:pt modelId="{802A94B9-4E9C-48CF-9D6C-3EF05E98008E}" type="sibTrans" cxnId="{34078522-D176-4616-B071-5199E7F4E548}">
      <dgm:prSet/>
      <dgm:spPr/>
      <dgm:t>
        <a:bodyPr/>
        <a:lstStyle/>
        <a:p>
          <a:endParaRPr lang="en-US"/>
        </a:p>
      </dgm:t>
    </dgm:pt>
    <dgm:pt modelId="{27F9D304-2E5A-4515-99F8-B972A4205ADE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Bump Up Weak Columns: This method ensures that each column has enough connections to input bits to allow it to become active.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ECECEE-3092-44AE-BDA5-5A401CC86065}" type="parTrans" cxnId="{E4380C4C-ED0E-4CFD-956C-A8A22A9987B7}">
      <dgm:prSet/>
      <dgm:spPr/>
      <dgm:t>
        <a:bodyPr/>
        <a:lstStyle/>
        <a:p>
          <a:endParaRPr lang="en-US"/>
        </a:p>
      </dgm:t>
    </dgm:pt>
    <dgm:pt modelId="{85FFF42F-5BA1-4BF1-8C8F-6C5D886EE23E}" type="sibTrans" cxnId="{E4380C4C-ED0E-4CFD-956C-A8A22A9987B7}">
      <dgm:prSet/>
      <dgm:spPr/>
      <dgm:t>
        <a:bodyPr/>
        <a:lstStyle/>
        <a:p>
          <a:endParaRPr lang="en-US"/>
        </a:p>
      </dgm:t>
    </dgm:pt>
    <dgm:pt modelId="{B88B0A23-659E-49F9-B980-6DACCE722A4F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Update Min Duty Cycles: It updates the minimum duty cycles for SP that uses global inhibition and sets the minimum duty cycles for the overlap and activation of all columns to be a percent of the maximum in the region, specified by Min Overlap Duty Cycles and min Pct Active-Duty Cycle respectively.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1F6681-A791-4AEF-ACE9-9DB9D4B7AB12}" type="parTrans" cxnId="{62FA5F05-97E8-44D7-BE7F-CBEA36AB4B55}">
      <dgm:prSet/>
      <dgm:spPr/>
      <dgm:t>
        <a:bodyPr/>
        <a:lstStyle/>
        <a:p>
          <a:endParaRPr lang="en-US"/>
        </a:p>
      </dgm:t>
    </dgm:pt>
    <dgm:pt modelId="{6F2A277B-0AA6-4991-A632-CA05455BF7BC}" type="sibTrans" cxnId="{62FA5F05-97E8-44D7-BE7F-CBEA36AB4B55}">
      <dgm:prSet/>
      <dgm:spPr/>
      <dgm:t>
        <a:bodyPr/>
        <a:lstStyle/>
        <a:p>
          <a:endParaRPr lang="en-US"/>
        </a:p>
      </dgm:t>
    </dgm:pt>
    <dgm:pt modelId="{4175AE73-95C3-4696-A3DA-7C4B79344A84}" type="pres">
      <dgm:prSet presAssocID="{F352B553-CB61-4DB9-BBC9-4EF6190FE4B8}" presName="linear" presStyleCnt="0">
        <dgm:presLayoutVars>
          <dgm:animLvl val="lvl"/>
          <dgm:resizeHandles val="exact"/>
        </dgm:presLayoutVars>
      </dgm:prSet>
      <dgm:spPr/>
    </dgm:pt>
    <dgm:pt modelId="{4E331997-ABB8-4E6E-AAE8-8B056EA8282E}" type="pres">
      <dgm:prSet presAssocID="{25350FFE-7435-4E1E-B6D2-AE0D0E92C1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A23E4F-2903-403F-B232-B22205E410D2}" type="pres">
      <dgm:prSet presAssocID="{2746F56E-1D3D-48BC-AD99-335EE0453125}" presName="spacer" presStyleCnt="0"/>
      <dgm:spPr/>
    </dgm:pt>
    <dgm:pt modelId="{A7E24636-CE6F-4B88-9987-1C17405D2FF4}" type="pres">
      <dgm:prSet presAssocID="{96E40C04-EA38-4FBA-A043-D5886AE5375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AEC8824-BC9A-4984-9638-2EA7AE9FFFA2}" type="pres">
      <dgm:prSet presAssocID="{B62D1D70-EDF2-46C3-9719-B2C45BE817E1}" presName="spacer" presStyleCnt="0"/>
      <dgm:spPr/>
    </dgm:pt>
    <dgm:pt modelId="{4210955A-01EB-4DE1-8DD9-EF30D496D5BE}" type="pres">
      <dgm:prSet presAssocID="{DD729097-E584-4A59-9735-D548F81AF5F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5E450F-997F-46FD-84F9-6E7E68F8FCDA}" type="pres">
      <dgm:prSet presAssocID="{802A94B9-4E9C-48CF-9D6C-3EF05E98008E}" presName="spacer" presStyleCnt="0"/>
      <dgm:spPr/>
    </dgm:pt>
    <dgm:pt modelId="{7A26ED8E-05AA-43DB-A29E-10A1969EB1D4}" type="pres">
      <dgm:prSet presAssocID="{27F9D304-2E5A-4515-99F8-B972A4205AD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E35952-C2F7-4240-9F7A-2F13A5296C31}" type="pres">
      <dgm:prSet presAssocID="{85FFF42F-5BA1-4BF1-8C8F-6C5D886EE23E}" presName="spacer" presStyleCnt="0"/>
      <dgm:spPr/>
    </dgm:pt>
    <dgm:pt modelId="{1D7DAD84-10C4-4F56-B0FF-09DC0A13DC5C}" type="pres">
      <dgm:prSet presAssocID="{B88B0A23-659E-49F9-B980-6DACCE722A4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AD0100-AC68-4792-8A3C-2692F3E58C09}" type="presOf" srcId="{96E40C04-EA38-4FBA-A043-D5886AE5375F}" destId="{A7E24636-CE6F-4B88-9987-1C17405D2FF4}" srcOrd="0" destOrd="0" presId="urn:microsoft.com/office/officeart/2005/8/layout/vList2"/>
    <dgm:cxn modelId="{62FA5F05-97E8-44D7-BE7F-CBEA36AB4B55}" srcId="{F352B553-CB61-4DB9-BBC9-4EF6190FE4B8}" destId="{B88B0A23-659E-49F9-B980-6DACCE722A4F}" srcOrd="4" destOrd="0" parTransId="{9F1F6681-A791-4AEF-ACE9-9DB9D4B7AB12}" sibTransId="{6F2A277B-0AA6-4991-A632-CA05455BF7BC}"/>
    <dgm:cxn modelId="{34078522-D176-4616-B071-5199E7F4E548}" srcId="{F352B553-CB61-4DB9-BBC9-4EF6190FE4B8}" destId="{DD729097-E584-4A59-9735-D548F81AF5F7}" srcOrd="2" destOrd="0" parTransId="{470250C5-8757-4C2D-9ECB-6B3153F5AADA}" sibTransId="{802A94B9-4E9C-48CF-9D6C-3EF05E98008E}"/>
    <dgm:cxn modelId="{3802F23D-327E-4035-A9FB-EBE45E27D44A}" type="presOf" srcId="{25350FFE-7435-4E1E-B6D2-AE0D0E92C1D4}" destId="{4E331997-ABB8-4E6E-AAE8-8B056EA8282E}" srcOrd="0" destOrd="0" presId="urn:microsoft.com/office/officeart/2005/8/layout/vList2"/>
    <dgm:cxn modelId="{E4380C4C-ED0E-4CFD-956C-A8A22A9987B7}" srcId="{F352B553-CB61-4DB9-BBC9-4EF6190FE4B8}" destId="{27F9D304-2E5A-4515-99F8-B972A4205ADE}" srcOrd="3" destOrd="0" parTransId="{52ECECEE-3092-44AE-BDA5-5A401CC86065}" sibTransId="{85FFF42F-5BA1-4BF1-8C8F-6C5D886EE23E}"/>
    <dgm:cxn modelId="{49609771-3E0D-4C20-B48D-423918C2E7A4}" srcId="{F352B553-CB61-4DB9-BBC9-4EF6190FE4B8}" destId="{96E40C04-EA38-4FBA-A043-D5886AE5375F}" srcOrd="1" destOrd="0" parTransId="{628CE197-907C-42DA-8DE3-74069292AE0D}" sibTransId="{B62D1D70-EDF2-46C3-9719-B2C45BE817E1}"/>
    <dgm:cxn modelId="{BC6CA95A-524B-4DF7-8D60-24C3576BD3CB}" type="presOf" srcId="{F352B553-CB61-4DB9-BBC9-4EF6190FE4B8}" destId="{4175AE73-95C3-4696-A3DA-7C4B79344A84}" srcOrd="0" destOrd="0" presId="urn:microsoft.com/office/officeart/2005/8/layout/vList2"/>
    <dgm:cxn modelId="{980CA286-89A2-419B-AB26-54A506D88F6D}" type="presOf" srcId="{27F9D304-2E5A-4515-99F8-B972A4205ADE}" destId="{7A26ED8E-05AA-43DB-A29E-10A1969EB1D4}" srcOrd="0" destOrd="0" presId="urn:microsoft.com/office/officeart/2005/8/layout/vList2"/>
    <dgm:cxn modelId="{283A53D4-3D0F-425A-978C-5A0F83C41C95}" type="presOf" srcId="{B88B0A23-659E-49F9-B980-6DACCE722A4F}" destId="{1D7DAD84-10C4-4F56-B0FF-09DC0A13DC5C}" srcOrd="0" destOrd="0" presId="urn:microsoft.com/office/officeart/2005/8/layout/vList2"/>
    <dgm:cxn modelId="{30343DD6-B275-452C-B47B-8D37BDD4E269}" type="presOf" srcId="{DD729097-E584-4A59-9735-D548F81AF5F7}" destId="{4210955A-01EB-4DE1-8DD9-EF30D496D5BE}" srcOrd="0" destOrd="0" presId="urn:microsoft.com/office/officeart/2005/8/layout/vList2"/>
    <dgm:cxn modelId="{E000AEE4-E173-4391-9778-186B4D8DDB2C}" srcId="{F352B553-CB61-4DB9-BBC9-4EF6190FE4B8}" destId="{25350FFE-7435-4E1E-B6D2-AE0D0E92C1D4}" srcOrd="0" destOrd="0" parTransId="{ED952719-C0B9-4DF4-AA26-05E41DC86BBA}" sibTransId="{2746F56E-1D3D-48BC-AD99-335EE0453125}"/>
    <dgm:cxn modelId="{DDC1C9A9-830B-4F1A-AB55-276A350DF43E}" type="presParOf" srcId="{4175AE73-95C3-4696-A3DA-7C4B79344A84}" destId="{4E331997-ABB8-4E6E-AAE8-8B056EA8282E}" srcOrd="0" destOrd="0" presId="urn:microsoft.com/office/officeart/2005/8/layout/vList2"/>
    <dgm:cxn modelId="{31955CBE-6F0F-4D07-A4FE-0815F0109F4D}" type="presParOf" srcId="{4175AE73-95C3-4696-A3DA-7C4B79344A84}" destId="{0BA23E4F-2903-403F-B232-B22205E410D2}" srcOrd="1" destOrd="0" presId="urn:microsoft.com/office/officeart/2005/8/layout/vList2"/>
    <dgm:cxn modelId="{67F65D8A-0A14-47B9-90DA-2E44DAC78053}" type="presParOf" srcId="{4175AE73-95C3-4696-A3DA-7C4B79344A84}" destId="{A7E24636-CE6F-4B88-9987-1C17405D2FF4}" srcOrd="2" destOrd="0" presId="urn:microsoft.com/office/officeart/2005/8/layout/vList2"/>
    <dgm:cxn modelId="{7079B638-07B3-49C2-A3BE-7019FBEA8EB9}" type="presParOf" srcId="{4175AE73-95C3-4696-A3DA-7C4B79344A84}" destId="{DAEC8824-BC9A-4984-9638-2EA7AE9FFFA2}" srcOrd="3" destOrd="0" presId="urn:microsoft.com/office/officeart/2005/8/layout/vList2"/>
    <dgm:cxn modelId="{83D3FACA-548D-4DF3-AB64-58C9C99B51BB}" type="presParOf" srcId="{4175AE73-95C3-4696-A3DA-7C4B79344A84}" destId="{4210955A-01EB-4DE1-8DD9-EF30D496D5BE}" srcOrd="4" destOrd="0" presId="urn:microsoft.com/office/officeart/2005/8/layout/vList2"/>
    <dgm:cxn modelId="{3CFB72AD-6358-4238-9D74-095C40E3433A}" type="presParOf" srcId="{4175AE73-95C3-4696-A3DA-7C4B79344A84}" destId="{A25E450F-997F-46FD-84F9-6E7E68F8FCDA}" srcOrd="5" destOrd="0" presId="urn:microsoft.com/office/officeart/2005/8/layout/vList2"/>
    <dgm:cxn modelId="{9409FF78-464B-48E5-B6A6-CB4E4F59D6F0}" type="presParOf" srcId="{4175AE73-95C3-4696-A3DA-7C4B79344A84}" destId="{7A26ED8E-05AA-43DB-A29E-10A1969EB1D4}" srcOrd="6" destOrd="0" presId="urn:microsoft.com/office/officeart/2005/8/layout/vList2"/>
    <dgm:cxn modelId="{536E8EF7-207E-4F68-B5AA-44B6E02D7BDE}" type="presParOf" srcId="{4175AE73-95C3-4696-A3DA-7C4B79344A84}" destId="{96E35952-C2F7-4240-9F7A-2F13A5296C31}" srcOrd="7" destOrd="0" presId="urn:microsoft.com/office/officeart/2005/8/layout/vList2"/>
    <dgm:cxn modelId="{736CA6DC-9438-47E1-ACEB-4A28B3D40DB4}" type="presParOf" srcId="{4175AE73-95C3-4696-A3DA-7C4B79344A84}" destId="{1D7DAD84-10C4-4F56-B0FF-09DC0A13DC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3FCCBF-F860-4E34-A53F-2C8D1D1842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16446D5-AF6F-443D-A73B-3B041BD1CE19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double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minOctOverlapCycles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= 1.0;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4B66B-AFF1-49BE-9ADE-972556E4A1CA}" type="parTrans" cxnId="{EDD4F189-2D76-4B68-A925-4938FA27014A}">
      <dgm:prSet/>
      <dgm:spPr/>
      <dgm:t>
        <a:bodyPr/>
        <a:lstStyle/>
        <a:p>
          <a:endParaRPr lang="en-US"/>
        </a:p>
      </dgm:t>
    </dgm:pt>
    <dgm:pt modelId="{C82E6FA6-3BAD-4A0C-BB0E-F39788E39DB2}" type="sibTrans" cxnId="{EDD4F189-2D76-4B68-A925-4938FA27014A}">
      <dgm:prSet/>
      <dgm:spPr/>
      <dgm:t>
        <a:bodyPr/>
        <a:lstStyle/>
        <a:p>
          <a:endParaRPr lang="en-US"/>
        </a:p>
      </dgm:t>
    </dgm:pt>
    <dgm:pt modelId="{73309331-3205-4155-9891-ECC9A29A43A7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double maxBoost = 5.0;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123A5-C5A1-4B07-AF7C-9153D5125948}" type="parTrans" cxnId="{97B8705A-06DE-465C-A250-A21225DC5DDC}">
      <dgm:prSet/>
      <dgm:spPr/>
      <dgm:t>
        <a:bodyPr/>
        <a:lstStyle/>
        <a:p>
          <a:endParaRPr lang="en-US"/>
        </a:p>
      </dgm:t>
    </dgm:pt>
    <dgm:pt modelId="{DBAF9BFD-D882-458C-8892-C35483B9DCCA}" type="sibTrans" cxnId="{97B8705A-06DE-465C-A250-A21225DC5DDC}">
      <dgm:prSet/>
      <dgm:spPr/>
      <dgm:t>
        <a:bodyPr/>
        <a:lstStyle/>
        <a:p>
          <a:endParaRPr lang="en-US"/>
        </a:p>
      </dgm:t>
    </dgm:pt>
    <dgm:pt modelId="{383D8D60-4F95-4E12-A34C-C4FBCE31C6E0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int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countval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= 0;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4F4BC4-70BB-413A-8784-97397F398E98}" type="parTrans" cxnId="{79CBAFEB-27A3-43D6-8596-57AF25A75083}">
      <dgm:prSet/>
      <dgm:spPr/>
      <dgm:t>
        <a:bodyPr/>
        <a:lstStyle/>
        <a:p>
          <a:endParaRPr lang="en-US"/>
        </a:p>
      </dgm:t>
    </dgm:pt>
    <dgm:pt modelId="{8651CA60-22B7-403E-9182-BA7D1C95ABD2}" type="sibTrans" cxnId="{79CBAFEB-27A3-43D6-8596-57AF25A75083}">
      <dgm:prSet/>
      <dgm:spPr/>
      <dgm:t>
        <a:bodyPr/>
        <a:lstStyle/>
        <a:p>
          <a:endParaRPr lang="en-US"/>
        </a:p>
      </dgm:t>
    </dgm:pt>
    <dgm:pt modelId="{16FC0315-C579-41B2-AD78-1569C1C3BB9A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int inputBits = 200;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4F4936-4D2D-4612-BB63-17B3C0589697}" type="parTrans" cxnId="{4F24473C-F84A-457F-8980-FAD03201C777}">
      <dgm:prSet/>
      <dgm:spPr/>
      <dgm:t>
        <a:bodyPr/>
        <a:lstStyle/>
        <a:p>
          <a:endParaRPr lang="en-US"/>
        </a:p>
      </dgm:t>
    </dgm:pt>
    <dgm:pt modelId="{1EC2B7C8-C3F3-4307-82BE-CD7A5E90FE05}" type="sibTrans" cxnId="{4F24473C-F84A-457F-8980-FAD03201C777}">
      <dgm:prSet/>
      <dgm:spPr/>
      <dgm:t>
        <a:bodyPr/>
        <a:lstStyle/>
        <a:p>
          <a:endParaRPr lang="en-US"/>
        </a:p>
      </dgm:t>
    </dgm:pt>
    <dgm:pt modelId="{61B26F12-42EA-4A60-8913-4EE066C65595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int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numColumns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= 2048;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8A2FF1-5E60-49B6-8C63-FD27F451920C}" type="parTrans" cxnId="{93CBB433-2FDD-4CD3-BEDC-644EB7B12A0F}">
      <dgm:prSet/>
      <dgm:spPr/>
      <dgm:t>
        <a:bodyPr/>
        <a:lstStyle/>
        <a:p>
          <a:endParaRPr lang="en-US"/>
        </a:p>
      </dgm:t>
    </dgm:pt>
    <dgm:pt modelId="{4E9E7CFE-C4EA-4EC3-9DC9-5CE9457BACFD}" type="sibTrans" cxnId="{93CBB433-2FDD-4CD3-BEDC-644EB7B12A0F}">
      <dgm:prSet/>
      <dgm:spPr/>
      <dgm:t>
        <a:bodyPr/>
        <a:lstStyle/>
        <a:p>
          <a:endParaRPr lang="en-US"/>
        </a:p>
      </dgm:t>
    </dgm:pt>
    <dgm:pt modelId="{245F5975-C58C-4672-B411-0222A6F67DE3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CellsPerColumn = 10,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C90C59-836E-4600-813A-BE01D9613F6E}" type="parTrans" cxnId="{B99B7520-0B6D-4193-90AC-50D8170962CE}">
      <dgm:prSet/>
      <dgm:spPr/>
      <dgm:t>
        <a:bodyPr/>
        <a:lstStyle/>
        <a:p>
          <a:endParaRPr lang="en-US"/>
        </a:p>
      </dgm:t>
    </dgm:pt>
    <dgm:pt modelId="{4DE90BCF-ACA6-4C08-B306-E0B8AB4D55D1}" type="sibTrans" cxnId="{B99B7520-0B6D-4193-90AC-50D8170962CE}">
      <dgm:prSet/>
      <dgm:spPr/>
      <dgm:t>
        <a:bodyPr/>
        <a:lstStyle/>
        <a:p>
          <a:endParaRPr lang="en-US"/>
        </a:p>
      </dgm:t>
    </dgm:pt>
    <dgm:pt modelId="{F2201507-9A86-4BBA-9802-BA5BE20564A3}">
      <dgm:prSet custT="1"/>
      <dgm:spPr/>
      <dgm:t>
        <a:bodyPr/>
        <a:lstStyle/>
        <a:p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MaxBoost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=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maxBoost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280BC-297A-43BF-A082-933F4350CC30}" type="parTrans" cxnId="{98443078-CB81-42A9-A04D-88C4ADFEDC33}">
      <dgm:prSet/>
      <dgm:spPr/>
      <dgm:t>
        <a:bodyPr/>
        <a:lstStyle/>
        <a:p>
          <a:endParaRPr lang="en-US"/>
        </a:p>
      </dgm:t>
    </dgm:pt>
    <dgm:pt modelId="{8C97DEAE-F693-4724-98D0-D96E1DDC356D}" type="sibTrans" cxnId="{98443078-CB81-42A9-A04D-88C4ADFEDC33}">
      <dgm:prSet/>
      <dgm:spPr/>
      <dgm:t>
        <a:bodyPr/>
        <a:lstStyle/>
        <a:p>
          <a:endParaRPr lang="en-US"/>
        </a:p>
      </dgm:t>
    </dgm:pt>
    <dgm:pt modelId="{88F0712A-3795-4FD1-9FD1-A8074010BFE3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count =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countval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E8D663-18FA-4CAF-A791-DD9F5C8726A0}" type="parTrans" cxnId="{46CEEC45-58C8-4D26-AC2E-CA82FB731E7F}">
      <dgm:prSet/>
      <dgm:spPr/>
      <dgm:t>
        <a:bodyPr/>
        <a:lstStyle/>
        <a:p>
          <a:endParaRPr lang="en-US"/>
        </a:p>
      </dgm:t>
    </dgm:pt>
    <dgm:pt modelId="{5C452A23-2250-4A77-98B5-96D0AE615146}" type="sibTrans" cxnId="{46CEEC45-58C8-4D26-AC2E-CA82FB731E7F}">
      <dgm:prSet/>
      <dgm:spPr/>
      <dgm:t>
        <a:bodyPr/>
        <a:lstStyle/>
        <a:p>
          <a:endParaRPr lang="en-US"/>
        </a:p>
      </dgm:t>
    </dgm:pt>
    <dgm:pt modelId="{21036769-F3E7-40F4-8706-9E656A8BBCC4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DutyCyclePeriod = 10000,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BA5C83-EA71-47DA-821A-163B9410D175}" type="parTrans" cxnId="{3881C512-DD17-4A32-B78E-BF85B0EC0290}">
      <dgm:prSet/>
      <dgm:spPr/>
      <dgm:t>
        <a:bodyPr/>
        <a:lstStyle/>
        <a:p>
          <a:endParaRPr lang="en-US"/>
        </a:p>
      </dgm:t>
    </dgm:pt>
    <dgm:pt modelId="{AC0DED7F-4449-498D-B99B-2D8288CEB2EB}" type="sibTrans" cxnId="{3881C512-DD17-4A32-B78E-BF85B0EC0290}">
      <dgm:prSet/>
      <dgm:spPr/>
      <dgm:t>
        <a:bodyPr/>
        <a:lstStyle/>
        <a:p>
          <a:endParaRPr lang="en-US"/>
        </a:p>
      </dgm:t>
    </dgm:pt>
    <dgm:pt modelId="{F4DCEB57-0043-4B0D-BD6C-CCC8774CDB62}">
      <dgm:prSet custT="1"/>
      <dgm:spPr/>
      <dgm:t>
        <a:bodyPr/>
        <a:lstStyle/>
        <a:p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GlobalInhibition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= true,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C6E5AD-A0F0-41FB-8204-CE72295D12CE}" type="parTrans" cxnId="{E7C8309C-74C1-430F-A6FD-E134210B81E0}">
      <dgm:prSet/>
      <dgm:spPr/>
      <dgm:t>
        <a:bodyPr/>
        <a:lstStyle/>
        <a:p>
          <a:endParaRPr lang="en-US"/>
        </a:p>
      </dgm:t>
    </dgm:pt>
    <dgm:pt modelId="{936B9875-135E-4EE4-A174-C6E0C2835A51}" type="sibTrans" cxnId="{E7C8309C-74C1-430F-A6FD-E134210B81E0}">
      <dgm:prSet/>
      <dgm:spPr/>
      <dgm:t>
        <a:bodyPr/>
        <a:lstStyle/>
        <a:p>
          <a:endParaRPr lang="en-US"/>
        </a:p>
      </dgm:t>
    </dgm:pt>
    <dgm:pt modelId="{9563F061-2CDA-44DC-BFE0-46A51099AC32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NumActiveColumnsPerInhArea = 0.02 *numColumns,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BDB4EF-D711-4B94-8F1A-5F2FA5B074BC}" type="parTrans" cxnId="{54DD32CD-B022-4301-8FE6-68D4CF7A3845}">
      <dgm:prSet/>
      <dgm:spPr/>
      <dgm:t>
        <a:bodyPr/>
        <a:lstStyle/>
        <a:p>
          <a:endParaRPr lang="en-US"/>
        </a:p>
      </dgm:t>
    </dgm:pt>
    <dgm:pt modelId="{9A181224-C245-4FA5-A674-E145E4ADD4C1}" type="sibTrans" cxnId="{54DD32CD-B022-4301-8FE6-68D4CF7A3845}">
      <dgm:prSet/>
      <dgm:spPr/>
      <dgm:t>
        <a:bodyPr/>
        <a:lstStyle/>
        <a:p>
          <a:endParaRPr lang="en-US"/>
        </a:p>
      </dgm:t>
    </dgm:pt>
    <dgm:pt modelId="{C99B14CC-B1B3-41EB-9B08-E5BD7256B5FE}">
      <dgm:prSet custT="1"/>
      <dgm:spPr/>
      <dgm:t>
        <a:bodyPr/>
        <a:lstStyle/>
        <a:p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PotentialRadius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= (int)(0.15 *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inputBits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),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708BD8-A5AB-4BC2-AA29-91818D5E6B7C}" type="parTrans" cxnId="{48B0039C-C332-4C42-930F-85A3B012392A}">
      <dgm:prSet/>
      <dgm:spPr/>
      <dgm:t>
        <a:bodyPr/>
        <a:lstStyle/>
        <a:p>
          <a:endParaRPr lang="en-US"/>
        </a:p>
      </dgm:t>
    </dgm:pt>
    <dgm:pt modelId="{50E442CF-79DB-4F29-A2C4-40348689B3FF}" type="sibTrans" cxnId="{48B0039C-C332-4C42-930F-85A3B012392A}">
      <dgm:prSet/>
      <dgm:spPr/>
      <dgm:t>
        <a:bodyPr/>
        <a:lstStyle/>
        <a:p>
          <a:endParaRPr lang="en-US"/>
        </a:p>
      </dgm:t>
    </dgm:pt>
    <dgm:pt modelId="{D327DE16-DE09-4239-AC4E-299A14174AD6}" type="pres">
      <dgm:prSet presAssocID="{5E3FCCBF-F860-4E34-A53F-2C8D1D184215}" presName="linear" presStyleCnt="0">
        <dgm:presLayoutVars>
          <dgm:animLvl val="lvl"/>
          <dgm:resizeHandles val="exact"/>
        </dgm:presLayoutVars>
      </dgm:prSet>
      <dgm:spPr/>
    </dgm:pt>
    <dgm:pt modelId="{6FAF94F0-78C6-438A-BF97-6773C4E47FA6}" type="pres">
      <dgm:prSet presAssocID="{D16446D5-AF6F-443D-A73B-3B041BD1CE19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17971175-8DA0-4C89-A06F-E5F66990DEFC}" type="pres">
      <dgm:prSet presAssocID="{C82E6FA6-3BAD-4A0C-BB0E-F39788E39DB2}" presName="spacer" presStyleCnt="0"/>
      <dgm:spPr/>
    </dgm:pt>
    <dgm:pt modelId="{C854C4DF-0D6F-4289-937A-72B91F5068D7}" type="pres">
      <dgm:prSet presAssocID="{73309331-3205-4155-9891-ECC9A29A43A7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D23E9E83-1EAC-4072-84F0-1C7394FD7187}" type="pres">
      <dgm:prSet presAssocID="{DBAF9BFD-D882-458C-8892-C35483B9DCCA}" presName="spacer" presStyleCnt="0"/>
      <dgm:spPr/>
    </dgm:pt>
    <dgm:pt modelId="{7B821716-88F3-4353-94C6-5B1D8C67E329}" type="pres">
      <dgm:prSet presAssocID="{383D8D60-4F95-4E12-A34C-C4FBCE31C6E0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20C074DF-5ACA-4A8B-9F5B-2897524BD95D}" type="pres">
      <dgm:prSet presAssocID="{8651CA60-22B7-403E-9182-BA7D1C95ABD2}" presName="spacer" presStyleCnt="0"/>
      <dgm:spPr/>
    </dgm:pt>
    <dgm:pt modelId="{C0229574-E2B2-4FF1-A4E2-9E31806223FA}" type="pres">
      <dgm:prSet presAssocID="{16FC0315-C579-41B2-AD78-1569C1C3BB9A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00194874-81AE-4819-872C-D3A8F6C30CA8}" type="pres">
      <dgm:prSet presAssocID="{1EC2B7C8-C3F3-4307-82BE-CD7A5E90FE05}" presName="spacer" presStyleCnt="0"/>
      <dgm:spPr/>
    </dgm:pt>
    <dgm:pt modelId="{78CD9D10-4064-4192-B2A8-5A5D3F3FADE7}" type="pres">
      <dgm:prSet presAssocID="{61B26F12-42EA-4A60-8913-4EE066C65595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D4745B82-A6D1-4FEB-ADE2-947B1CBF6621}" type="pres">
      <dgm:prSet presAssocID="{4E9E7CFE-C4EA-4EC3-9DC9-5CE9457BACFD}" presName="spacer" presStyleCnt="0"/>
      <dgm:spPr/>
    </dgm:pt>
    <dgm:pt modelId="{530103D0-4F2A-4D7E-8E28-10FCEC73309E}" type="pres">
      <dgm:prSet presAssocID="{245F5975-C58C-4672-B411-0222A6F67DE3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FA48E5BC-79E7-4AE7-B851-F6A7F017E79B}" type="pres">
      <dgm:prSet presAssocID="{4DE90BCF-ACA6-4C08-B306-E0B8AB4D55D1}" presName="spacer" presStyleCnt="0"/>
      <dgm:spPr/>
    </dgm:pt>
    <dgm:pt modelId="{2124CF7B-880E-49DC-A6C3-554C9B5E3506}" type="pres">
      <dgm:prSet presAssocID="{F2201507-9A86-4BBA-9802-BA5BE20564A3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7B37C0BC-C1DF-41F7-9EC3-3E9E6B1E0274}" type="pres">
      <dgm:prSet presAssocID="{8C97DEAE-F693-4724-98D0-D96E1DDC356D}" presName="spacer" presStyleCnt="0"/>
      <dgm:spPr/>
    </dgm:pt>
    <dgm:pt modelId="{FEB780F6-89FC-4B0B-85B9-CB815D7E251B}" type="pres">
      <dgm:prSet presAssocID="{88F0712A-3795-4FD1-9FD1-A8074010BFE3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49688972-76D0-4953-A1E5-D2F42CD71947}" type="pres">
      <dgm:prSet presAssocID="{5C452A23-2250-4A77-98B5-96D0AE615146}" presName="spacer" presStyleCnt="0"/>
      <dgm:spPr/>
    </dgm:pt>
    <dgm:pt modelId="{BE47C2CD-1B3A-4CF2-97F8-D8AB9E556EBE}" type="pres">
      <dgm:prSet presAssocID="{21036769-F3E7-40F4-8706-9E656A8BBCC4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D70244E8-4266-436A-8531-00563B8282C2}" type="pres">
      <dgm:prSet presAssocID="{AC0DED7F-4449-498D-B99B-2D8288CEB2EB}" presName="spacer" presStyleCnt="0"/>
      <dgm:spPr/>
    </dgm:pt>
    <dgm:pt modelId="{CCA561FE-225D-4FBB-8D9F-98E0727BE460}" type="pres">
      <dgm:prSet presAssocID="{F4DCEB57-0043-4B0D-BD6C-CCC8774CDB62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4E1A5872-6F13-485D-A20F-CB1085DF9774}" type="pres">
      <dgm:prSet presAssocID="{936B9875-135E-4EE4-A174-C6E0C2835A51}" presName="spacer" presStyleCnt="0"/>
      <dgm:spPr/>
    </dgm:pt>
    <dgm:pt modelId="{BFD57C59-441F-418A-B3CC-C2EBDECCFE01}" type="pres">
      <dgm:prSet presAssocID="{9563F061-2CDA-44DC-BFE0-46A51099AC32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AF22C206-9F4E-4112-824F-848A4D0267D4}" type="pres">
      <dgm:prSet presAssocID="{9A181224-C245-4FA5-A674-E145E4ADD4C1}" presName="spacer" presStyleCnt="0"/>
      <dgm:spPr/>
    </dgm:pt>
    <dgm:pt modelId="{33AD30B5-0776-4BAE-A57C-CD83B9F81456}" type="pres">
      <dgm:prSet presAssocID="{C99B14CC-B1B3-41EB-9B08-E5BD7256B5FE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3881C512-DD17-4A32-B78E-BF85B0EC0290}" srcId="{5E3FCCBF-F860-4E34-A53F-2C8D1D184215}" destId="{21036769-F3E7-40F4-8706-9E656A8BBCC4}" srcOrd="8" destOrd="0" parTransId="{D4BA5C83-EA71-47DA-821A-163B9410D175}" sibTransId="{AC0DED7F-4449-498D-B99B-2D8288CEB2EB}"/>
    <dgm:cxn modelId="{400AD714-670E-4F57-874E-35A6974AE8FD}" type="presOf" srcId="{383D8D60-4F95-4E12-A34C-C4FBCE31C6E0}" destId="{7B821716-88F3-4353-94C6-5B1D8C67E329}" srcOrd="0" destOrd="0" presId="urn:microsoft.com/office/officeart/2005/8/layout/vList2"/>
    <dgm:cxn modelId="{B99B7520-0B6D-4193-90AC-50D8170962CE}" srcId="{5E3FCCBF-F860-4E34-A53F-2C8D1D184215}" destId="{245F5975-C58C-4672-B411-0222A6F67DE3}" srcOrd="5" destOrd="0" parTransId="{B4C90C59-836E-4600-813A-BE01D9613F6E}" sibTransId="{4DE90BCF-ACA6-4C08-B306-E0B8AB4D55D1}"/>
    <dgm:cxn modelId="{1535D526-ABA8-4893-B886-529E5F2FDF71}" type="presOf" srcId="{5E3FCCBF-F860-4E34-A53F-2C8D1D184215}" destId="{D327DE16-DE09-4239-AC4E-299A14174AD6}" srcOrd="0" destOrd="0" presId="urn:microsoft.com/office/officeart/2005/8/layout/vList2"/>
    <dgm:cxn modelId="{E858BE31-41F2-40CC-ACD2-3CE5376C3578}" type="presOf" srcId="{73309331-3205-4155-9891-ECC9A29A43A7}" destId="{C854C4DF-0D6F-4289-937A-72B91F5068D7}" srcOrd="0" destOrd="0" presId="urn:microsoft.com/office/officeart/2005/8/layout/vList2"/>
    <dgm:cxn modelId="{93CBB433-2FDD-4CD3-BEDC-644EB7B12A0F}" srcId="{5E3FCCBF-F860-4E34-A53F-2C8D1D184215}" destId="{61B26F12-42EA-4A60-8913-4EE066C65595}" srcOrd="4" destOrd="0" parTransId="{DD8A2FF1-5E60-49B6-8C63-FD27F451920C}" sibTransId="{4E9E7CFE-C4EA-4EC3-9DC9-5CE9457BACFD}"/>
    <dgm:cxn modelId="{4F24473C-F84A-457F-8980-FAD03201C777}" srcId="{5E3FCCBF-F860-4E34-A53F-2C8D1D184215}" destId="{16FC0315-C579-41B2-AD78-1569C1C3BB9A}" srcOrd="3" destOrd="0" parTransId="{E14F4936-4D2D-4612-BB63-17B3C0589697}" sibTransId="{1EC2B7C8-C3F3-4307-82BE-CD7A5E90FE05}"/>
    <dgm:cxn modelId="{EC682A64-2625-4495-A838-9B35FBD22D72}" type="presOf" srcId="{9563F061-2CDA-44DC-BFE0-46A51099AC32}" destId="{BFD57C59-441F-418A-B3CC-C2EBDECCFE01}" srcOrd="0" destOrd="0" presId="urn:microsoft.com/office/officeart/2005/8/layout/vList2"/>
    <dgm:cxn modelId="{46CEEC45-58C8-4D26-AC2E-CA82FB731E7F}" srcId="{5E3FCCBF-F860-4E34-A53F-2C8D1D184215}" destId="{88F0712A-3795-4FD1-9FD1-A8074010BFE3}" srcOrd="7" destOrd="0" parTransId="{CCE8D663-18FA-4CAF-A791-DD9F5C8726A0}" sibTransId="{5C452A23-2250-4A77-98B5-96D0AE615146}"/>
    <dgm:cxn modelId="{20ECCD4F-F20C-437E-8CE9-E0E533691B98}" type="presOf" srcId="{21036769-F3E7-40F4-8706-9E656A8BBCC4}" destId="{BE47C2CD-1B3A-4CF2-97F8-D8AB9E556EBE}" srcOrd="0" destOrd="0" presId="urn:microsoft.com/office/officeart/2005/8/layout/vList2"/>
    <dgm:cxn modelId="{98443078-CB81-42A9-A04D-88C4ADFEDC33}" srcId="{5E3FCCBF-F860-4E34-A53F-2C8D1D184215}" destId="{F2201507-9A86-4BBA-9802-BA5BE20564A3}" srcOrd="6" destOrd="0" parTransId="{288280BC-297A-43BF-A082-933F4350CC30}" sibTransId="{8C97DEAE-F693-4724-98D0-D96E1DDC356D}"/>
    <dgm:cxn modelId="{97B8705A-06DE-465C-A250-A21225DC5DDC}" srcId="{5E3FCCBF-F860-4E34-A53F-2C8D1D184215}" destId="{73309331-3205-4155-9891-ECC9A29A43A7}" srcOrd="1" destOrd="0" parTransId="{E6E123A5-C5A1-4B07-AF7C-9153D5125948}" sibTransId="{DBAF9BFD-D882-458C-8892-C35483B9DCCA}"/>
    <dgm:cxn modelId="{9FBEBA7A-6D63-48F8-A36E-59F9B28E15E1}" type="presOf" srcId="{61B26F12-42EA-4A60-8913-4EE066C65595}" destId="{78CD9D10-4064-4192-B2A8-5A5D3F3FADE7}" srcOrd="0" destOrd="0" presId="urn:microsoft.com/office/officeart/2005/8/layout/vList2"/>
    <dgm:cxn modelId="{295F3F80-96A2-41D0-AC41-6A514B22D227}" type="presOf" srcId="{C99B14CC-B1B3-41EB-9B08-E5BD7256B5FE}" destId="{33AD30B5-0776-4BAE-A57C-CD83B9F81456}" srcOrd="0" destOrd="0" presId="urn:microsoft.com/office/officeart/2005/8/layout/vList2"/>
    <dgm:cxn modelId="{EDD4F189-2D76-4B68-A925-4938FA27014A}" srcId="{5E3FCCBF-F860-4E34-A53F-2C8D1D184215}" destId="{D16446D5-AF6F-443D-A73B-3B041BD1CE19}" srcOrd="0" destOrd="0" parTransId="{14E4B66B-AFF1-49BE-9ADE-972556E4A1CA}" sibTransId="{C82E6FA6-3BAD-4A0C-BB0E-F39788E39DB2}"/>
    <dgm:cxn modelId="{C3A26D90-2AA2-40EA-AB56-5FD24385ECE7}" type="presOf" srcId="{16FC0315-C579-41B2-AD78-1569C1C3BB9A}" destId="{C0229574-E2B2-4FF1-A4E2-9E31806223FA}" srcOrd="0" destOrd="0" presId="urn:microsoft.com/office/officeart/2005/8/layout/vList2"/>
    <dgm:cxn modelId="{48B0039C-C332-4C42-930F-85A3B012392A}" srcId="{5E3FCCBF-F860-4E34-A53F-2C8D1D184215}" destId="{C99B14CC-B1B3-41EB-9B08-E5BD7256B5FE}" srcOrd="11" destOrd="0" parTransId="{C2708BD8-A5AB-4BC2-AA29-91818D5E6B7C}" sibTransId="{50E442CF-79DB-4F29-A2C4-40348689B3FF}"/>
    <dgm:cxn modelId="{E7C8309C-74C1-430F-A6FD-E134210B81E0}" srcId="{5E3FCCBF-F860-4E34-A53F-2C8D1D184215}" destId="{F4DCEB57-0043-4B0D-BD6C-CCC8774CDB62}" srcOrd="9" destOrd="0" parTransId="{D5C6E5AD-A0F0-41FB-8204-CE72295D12CE}" sibTransId="{936B9875-135E-4EE4-A174-C6E0C2835A51}"/>
    <dgm:cxn modelId="{4129D7CB-2ADA-493A-8581-CC6853721F1D}" type="presOf" srcId="{F2201507-9A86-4BBA-9802-BA5BE20564A3}" destId="{2124CF7B-880E-49DC-A6C3-554C9B5E3506}" srcOrd="0" destOrd="0" presId="urn:microsoft.com/office/officeart/2005/8/layout/vList2"/>
    <dgm:cxn modelId="{54DD32CD-B022-4301-8FE6-68D4CF7A3845}" srcId="{5E3FCCBF-F860-4E34-A53F-2C8D1D184215}" destId="{9563F061-2CDA-44DC-BFE0-46A51099AC32}" srcOrd="10" destOrd="0" parTransId="{36BDB4EF-D711-4B94-8F1A-5F2FA5B074BC}" sibTransId="{9A181224-C245-4FA5-A674-E145E4ADD4C1}"/>
    <dgm:cxn modelId="{06F934D0-D11B-46D1-951F-90482925F9BC}" type="presOf" srcId="{F4DCEB57-0043-4B0D-BD6C-CCC8774CDB62}" destId="{CCA561FE-225D-4FBB-8D9F-98E0727BE460}" srcOrd="0" destOrd="0" presId="urn:microsoft.com/office/officeart/2005/8/layout/vList2"/>
    <dgm:cxn modelId="{79CBAFEB-27A3-43D6-8596-57AF25A75083}" srcId="{5E3FCCBF-F860-4E34-A53F-2C8D1D184215}" destId="{383D8D60-4F95-4E12-A34C-C4FBCE31C6E0}" srcOrd="2" destOrd="0" parTransId="{AF4F4BC4-70BB-413A-8784-97397F398E98}" sibTransId="{8651CA60-22B7-403E-9182-BA7D1C95ABD2}"/>
    <dgm:cxn modelId="{0F8AEDEB-3DD4-435C-86CC-50365F89D17F}" type="presOf" srcId="{D16446D5-AF6F-443D-A73B-3B041BD1CE19}" destId="{6FAF94F0-78C6-438A-BF97-6773C4E47FA6}" srcOrd="0" destOrd="0" presId="urn:microsoft.com/office/officeart/2005/8/layout/vList2"/>
    <dgm:cxn modelId="{B57E3DF6-1CB7-4DB9-86B5-32FF1AB2E15A}" type="presOf" srcId="{245F5975-C58C-4672-B411-0222A6F67DE3}" destId="{530103D0-4F2A-4D7E-8E28-10FCEC73309E}" srcOrd="0" destOrd="0" presId="urn:microsoft.com/office/officeart/2005/8/layout/vList2"/>
    <dgm:cxn modelId="{09A29FF9-C95B-4513-9820-45A2A19DCF0D}" type="presOf" srcId="{88F0712A-3795-4FD1-9FD1-A8074010BFE3}" destId="{FEB780F6-89FC-4B0B-85B9-CB815D7E251B}" srcOrd="0" destOrd="0" presId="urn:microsoft.com/office/officeart/2005/8/layout/vList2"/>
    <dgm:cxn modelId="{112881B9-FBA5-4780-A77C-F5470FF80583}" type="presParOf" srcId="{D327DE16-DE09-4239-AC4E-299A14174AD6}" destId="{6FAF94F0-78C6-438A-BF97-6773C4E47FA6}" srcOrd="0" destOrd="0" presId="urn:microsoft.com/office/officeart/2005/8/layout/vList2"/>
    <dgm:cxn modelId="{20584CB4-3DEF-42CF-AED9-A92984F533E7}" type="presParOf" srcId="{D327DE16-DE09-4239-AC4E-299A14174AD6}" destId="{17971175-8DA0-4C89-A06F-E5F66990DEFC}" srcOrd="1" destOrd="0" presId="urn:microsoft.com/office/officeart/2005/8/layout/vList2"/>
    <dgm:cxn modelId="{1CFAE98A-4317-4F2C-BA68-86276447BA64}" type="presParOf" srcId="{D327DE16-DE09-4239-AC4E-299A14174AD6}" destId="{C854C4DF-0D6F-4289-937A-72B91F5068D7}" srcOrd="2" destOrd="0" presId="urn:microsoft.com/office/officeart/2005/8/layout/vList2"/>
    <dgm:cxn modelId="{CEA50B37-DB63-4337-A1CC-B6A169E6D9FE}" type="presParOf" srcId="{D327DE16-DE09-4239-AC4E-299A14174AD6}" destId="{D23E9E83-1EAC-4072-84F0-1C7394FD7187}" srcOrd="3" destOrd="0" presId="urn:microsoft.com/office/officeart/2005/8/layout/vList2"/>
    <dgm:cxn modelId="{36F834D4-5409-429B-BF61-ED2ED7687CDD}" type="presParOf" srcId="{D327DE16-DE09-4239-AC4E-299A14174AD6}" destId="{7B821716-88F3-4353-94C6-5B1D8C67E329}" srcOrd="4" destOrd="0" presId="urn:microsoft.com/office/officeart/2005/8/layout/vList2"/>
    <dgm:cxn modelId="{6F7C48B9-AB8E-4AC8-83DB-40C3C7DADBD0}" type="presParOf" srcId="{D327DE16-DE09-4239-AC4E-299A14174AD6}" destId="{20C074DF-5ACA-4A8B-9F5B-2897524BD95D}" srcOrd="5" destOrd="0" presId="urn:microsoft.com/office/officeart/2005/8/layout/vList2"/>
    <dgm:cxn modelId="{97342B05-FFB1-4D96-A7FF-6DBCD62C3341}" type="presParOf" srcId="{D327DE16-DE09-4239-AC4E-299A14174AD6}" destId="{C0229574-E2B2-4FF1-A4E2-9E31806223FA}" srcOrd="6" destOrd="0" presId="urn:microsoft.com/office/officeart/2005/8/layout/vList2"/>
    <dgm:cxn modelId="{54D3595F-2FAC-4641-8382-E64C3D42CDFF}" type="presParOf" srcId="{D327DE16-DE09-4239-AC4E-299A14174AD6}" destId="{00194874-81AE-4819-872C-D3A8F6C30CA8}" srcOrd="7" destOrd="0" presId="urn:microsoft.com/office/officeart/2005/8/layout/vList2"/>
    <dgm:cxn modelId="{61D7E2C8-89C1-4701-A832-CBCDEB992E94}" type="presParOf" srcId="{D327DE16-DE09-4239-AC4E-299A14174AD6}" destId="{78CD9D10-4064-4192-B2A8-5A5D3F3FADE7}" srcOrd="8" destOrd="0" presId="urn:microsoft.com/office/officeart/2005/8/layout/vList2"/>
    <dgm:cxn modelId="{2F27E11B-BE63-4C83-81DF-1F2E3BFD3CA3}" type="presParOf" srcId="{D327DE16-DE09-4239-AC4E-299A14174AD6}" destId="{D4745B82-A6D1-4FEB-ADE2-947B1CBF6621}" srcOrd="9" destOrd="0" presId="urn:microsoft.com/office/officeart/2005/8/layout/vList2"/>
    <dgm:cxn modelId="{D4C32090-57B0-479B-B906-986D6043EDBD}" type="presParOf" srcId="{D327DE16-DE09-4239-AC4E-299A14174AD6}" destId="{530103D0-4F2A-4D7E-8E28-10FCEC73309E}" srcOrd="10" destOrd="0" presId="urn:microsoft.com/office/officeart/2005/8/layout/vList2"/>
    <dgm:cxn modelId="{475DC286-21AA-4D00-AA2F-EFDBB6E6F1D0}" type="presParOf" srcId="{D327DE16-DE09-4239-AC4E-299A14174AD6}" destId="{FA48E5BC-79E7-4AE7-B851-F6A7F017E79B}" srcOrd="11" destOrd="0" presId="urn:microsoft.com/office/officeart/2005/8/layout/vList2"/>
    <dgm:cxn modelId="{D1D9CF83-E75B-4218-AE96-1FB265FF7B65}" type="presParOf" srcId="{D327DE16-DE09-4239-AC4E-299A14174AD6}" destId="{2124CF7B-880E-49DC-A6C3-554C9B5E3506}" srcOrd="12" destOrd="0" presId="urn:microsoft.com/office/officeart/2005/8/layout/vList2"/>
    <dgm:cxn modelId="{2325C402-42E2-48DC-B3F3-A3B7FAD02A48}" type="presParOf" srcId="{D327DE16-DE09-4239-AC4E-299A14174AD6}" destId="{7B37C0BC-C1DF-41F7-9EC3-3E9E6B1E0274}" srcOrd="13" destOrd="0" presId="urn:microsoft.com/office/officeart/2005/8/layout/vList2"/>
    <dgm:cxn modelId="{C648E00D-F76C-4E07-904E-C6307D8B3E16}" type="presParOf" srcId="{D327DE16-DE09-4239-AC4E-299A14174AD6}" destId="{FEB780F6-89FC-4B0B-85B9-CB815D7E251B}" srcOrd="14" destOrd="0" presId="urn:microsoft.com/office/officeart/2005/8/layout/vList2"/>
    <dgm:cxn modelId="{486E7588-88BA-4037-A408-25FC2C18BE1D}" type="presParOf" srcId="{D327DE16-DE09-4239-AC4E-299A14174AD6}" destId="{49688972-76D0-4953-A1E5-D2F42CD71947}" srcOrd="15" destOrd="0" presId="urn:microsoft.com/office/officeart/2005/8/layout/vList2"/>
    <dgm:cxn modelId="{B2285230-4845-4009-A82A-2F51A3E2C2BD}" type="presParOf" srcId="{D327DE16-DE09-4239-AC4E-299A14174AD6}" destId="{BE47C2CD-1B3A-4CF2-97F8-D8AB9E556EBE}" srcOrd="16" destOrd="0" presId="urn:microsoft.com/office/officeart/2005/8/layout/vList2"/>
    <dgm:cxn modelId="{AF689D8C-23F1-4C42-8BBF-6EA226E15470}" type="presParOf" srcId="{D327DE16-DE09-4239-AC4E-299A14174AD6}" destId="{D70244E8-4266-436A-8531-00563B8282C2}" srcOrd="17" destOrd="0" presId="urn:microsoft.com/office/officeart/2005/8/layout/vList2"/>
    <dgm:cxn modelId="{519AC575-FD50-4A82-BD26-9D49B7C76EC6}" type="presParOf" srcId="{D327DE16-DE09-4239-AC4E-299A14174AD6}" destId="{CCA561FE-225D-4FBB-8D9F-98E0727BE460}" srcOrd="18" destOrd="0" presId="urn:microsoft.com/office/officeart/2005/8/layout/vList2"/>
    <dgm:cxn modelId="{49C3D0F4-1951-4300-BD35-BA30D6BF7619}" type="presParOf" srcId="{D327DE16-DE09-4239-AC4E-299A14174AD6}" destId="{4E1A5872-6F13-485D-A20F-CB1085DF9774}" srcOrd="19" destOrd="0" presId="urn:microsoft.com/office/officeart/2005/8/layout/vList2"/>
    <dgm:cxn modelId="{E0633D1D-CE60-46F1-8180-F0F52A5865EF}" type="presParOf" srcId="{D327DE16-DE09-4239-AC4E-299A14174AD6}" destId="{BFD57C59-441F-418A-B3CC-C2EBDECCFE01}" srcOrd="20" destOrd="0" presId="urn:microsoft.com/office/officeart/2005/8/layout/vList2"/>
    <dgm:cxn modelId="{53E3B109-B9CE-4A9F-9BCC-37F8B1088E66}" type="presParOf" srcId="{D327DE16-DE09-4239-AC4E-299A14174AD6}" destId="{AF22C206-9F4E-4112-824F-848A4D0267D4}" srcOrd="21" destOrd="0" presId="urn:microsoft.com/office/officeart/2005/8/layout/vList2"/>
    <dgm:cxn modelId="{563239B8-EC3C-48F0-AAAE-D21B9915DD34}" type="presParOf" srcId="{D327DE16-DE09-4239-AC4E-299A14174AD6}" destId="{33AD30B5-0776-4BAE-A57C-CD83B9F81456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3420C1-C27E-430D-A37F-6AD56896F03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99C043-1026-4648-A1A0-DF70B27CA667}">
      <dgm:prSet custT="1"/>
      <dgm:spPr/>
      <dgm:t>
        <a:bodyPr/>
        <a:lstStyle/>
        <a:p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LocalAreaDensity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= -1,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1D8506-2CB7-470E-9D71-3ABF1E2EE4DC}" type="parTrans" cxnId="{726A6229-412B-470C-A35E-C890AA2E143C}">
      <dgm:prSet/>
      <dgm:spPr/>
      <dgm:t>
        <a:bodyPr/>
        <a:lstStyle/>
        <a:p>
          <a:endParaRPr lang="en-US"/>
        </a:p>
      </dgm:t>
    </dgm:pt>
    <dgm:pt modelId="{6F309A8D-A78F-436E-AB36-0E019F5FF64A}" type="sibTrans" cxnId="{726A6229-412B-470C-A35E-C890AA2E143C}">
      <dgm:prSet/>
      <dgm:spPr/>
      <dgm:t>
        <a:bodyPr/>
        <a:lstStyle/>
        <a:p>
          <a:endParaRPr lang="en-US"/>
        </a:p>
      </dgm:t>
    </dgm:pt>
    <dgm:pt modelId="{E7388263-788B-451B-81EA-ECB76E14F87A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ActivationThreshold = 10,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B6917E-15F6-43C5-8A0D-61CF9DC74D27}" type="parTrans" cxnId="{99A14718-F777-4893-9043-0A08AC3A5F4A}">
      <dgm:prSet/>
      <dgm:spPr/>
      <dgm:t>
        <a:bodyPr/>
        <a:lstStyle/>
        <a:p>
          <a:endParaRPr lang="en-US"/>
        </a:p>
      </dgm:t>
    </dgm:pt>
    <dgm:pt modelId="{5DFD6C97-2E6A-4F0B-B22E-C7B973405B69}" type="sibTrans" cxnId="{99A14718-F777-4893-9043-0A08AC3A5F4A}">
      <dgm:prSet/>
      <dgm:spPr/>
      <dgm:t>
        <a:bodyPr/>
        <a:lstStyle/>
        <a:p>
          <a:endParaRPr lang="en-US"/>
        </a:p>
      </dgm:t>
    </dgm:pt>
    <dgm:pt modelId="{64C94090-E2B3-4625-9271-21F48ECC3BC8}">
      <dgm:prSet custT="1"/>
      <dgm:spPr/>
      <dgm:t>
        <a:bodyPr/>
        <a:lstStyle/>
        <a:p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MaxSynapsesPerSegment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= (int)(0.01*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numColumns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),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C7C52F-D925-4AC3-A006-BF6438298063}" type="parTrans" cxnId="{23F85FCB-0B58-474A-8C89-519DD3FFB8D9}">
      <dgm:prSet/>
      <dgm:spPr/>
      <dgm:t>
        <a:bodyPr/>
        <a:lstStyle/>
        <a:p>
          <a:endParaRPr lang="en-US"/>
        </a:p>
      </dgm:t>
    </dgm:pt>
    <dgm:pt modelId="{380583B9-3528-4085-A63D-0BF3C75D2648}" type="sibTrans" cxnId="{23F85FCB-0B58-474A-8C89-519DD3FFB8D9}">
      <dgm:prSet/>
      <dgm:spPr/>
      <dgm:t>
        <a:bodyPr/>
        <a:lstStyle/>
        <a:p>
          <a:endParaRPr lang="en-US"/>
        </a:p>
      </dgm:t>
    </dgm:pt>
    <dgm:pt modelId="{32AFD4CD-361A-4C5A-A150-6583D414A77A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Random = new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ThreadSafeRandom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(42),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92DFF-3FAF-4EE5-A2A1-15BCE2C957E9}" type="parTrans" cxnId="{6732ACA3-4C3F-4E46-B7B5-48E4FD8844C2}">
      <dgm:prSet/>
      <dgm:spPr/>
      <dgm:t>
        <a:bodyPr/>
        <a:lstStyle/>
        <a:p>
          <a:endParaRPr lang="en-US"/>
        </a:p>
      </dgm:t>
    </dgm:pt>
    <dgm:pt modelId="{E45A70F7-8BA8-404F-BD2C-B6C1B10D6CAC}" type="sibTrans" cxnId="{6732ACA3-4C3F-4E46-B7B5-48E4FD8844C2}">
      <dgm:prSet/>
      <dgm:spPr/>
      <dgm:t>
        <a:bodyPr/>
        <a:lstStyle/>
        <a:p>
          <a:endParaRPr lang="en-US"/>
        </a:p>
      </dgm:t>
    </dgm:pt>
    <dgm:pt modelId="{F36E40BB-24DD-422F-9273-ABC28131BF6E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StimulusThreshold = 10,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92D874-FFA6-4410-B421-CA682C56C44C}" type="parTrans" cxnId="{50AA1083-6320-43CB-BD25-397C617040A4}">
      <dgm:prSet/>
      <dgm:spPr/>
      <dgm:t>
        <a:bodyPr/>
        <a:lstStyle/>
        <a:p>
          <a:endParaRPr lang="en-US"/>
        </a:p>
      </dgm:t>
    </dgm:pt>
    <dgm:pt modelId="{1372FCC3-54F9-46E4-B94B-6E7FBECEB046}" type="sibTrans" cxnId="{50AA1083-6320-43CB-BD25-397C617040A4}">
      <dgm:prSet/>
      <dgm:spPr/>
      <dgm:t>
        <a:bodyPr/>
        <a:lstStyle/>
        <a:p>
          <a:endParaRPr lang="en-US"/>
        </a:p>
      </dgm:t>
    </dgm:pt>
    <dgm:pt modelId="{8A5868C4-93CB-4C38-A07C-DA23D74990DA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double max = 100;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03B39E-2E32-4511-AAA5-EA940FFB76F8}" type="parTrans" cxnId="{643CCFBF-503B-4C3E-B0B2-F3AFC788F0B8}">
      <dgm:prSet/>
      <dgm:spPr/>
      <dgm:t>
        <a:bodyPr/>
        <a:lstStyle/>
        <a:p>
          <a:endParaRPr lang="en-US"/>
        </a:p>
      </dgm:t>
    </dgm:pt>
    <dgm:pt modelId="{218AB176-CF6D-48EA-B3CE-D4458CB5FD65}" type="sibTrans" cxnId="{643CCFBF-503B-4C3E-B0B2-F3AFC788F0B8}">
      <dgm:prSet/>
      <dgm:spPr/>
      <dgm:t>
        <a:bodyPr/>
        <a:lstStyle/>
        <a:p>
          <a:endParaRPr lang="en-US"/>
        </a:p>
      </dgm:t>
    </dgm:pt>
    <dgm:pt modelId="{5F3022D3-B0E1-4620-8A1A-A4EEC61A49DC}">
      <dgm:prSet custT="1"/>
      <dgm:spPr/>
      <dgm:t>
        <a:bodyPr/>
        <a:lstStyle/>
        <a:p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SynPermBelowStimulusInc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= 0.5,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6E5185-51F4-40D8-A4E1-CAB96BF2315C}" type="parTrans" cxnId="{37CF1AAD-52A3-44D4-A0BA-3B40249E4372}">
      <dgm:prSet/>
      <dgm:spPr/>
      <dgm:t>
        <a:bodyPr/>
        <a:lstStyle/>
        <a:p>
          <a:endParaRPr lang="en-US"/>
        </a:p>
      </dgm:t>
    </dgm:pt>
    <dgm:pt modelId="{764F3A98-DAE4-480A-B0DA-73A923E9A9C6}" type="sibTrans" cxnId="{37CF1AAD-52A3-44D4-A0BA-3B40249E4372}">
      <dgm:prSet/>
      <dgm:spPr/>
      <dgm:t>
        <a:bodyPr/>
        <a:lstStyle/>
        <a:p>
          <a:endParaRPr lang="en-US"/>
        </a:p>
      </dgm:t>
    </dgm:pt>
    <dgm:pt modelId="{5D89A2D4-9FA9-4CBC-AD60-8F691A8CA391}">
      <dgm:prSet custT="1"/>
      <dgm:spPr/>
      <dgm:t>
        <a:bodyPr/>
        <a:lstStyle/>
        <a:p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SynPermTrimThreshold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= 0.09;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06AC95-9054-4531-971F-64E8158B805D}" type="parTrans" cxnId="{71546289-4EC0-4F4D-8B1A-7DBF007EE2D1}">
      <dgm:prSet/>
      <dgm:spPr/>
      <dgm:t>
        <a:bodyPr/>
        <a:lstStyle/>
        <a:p>
          <a:endParaRPr lang="en-US"/>
        </a:p>
      </dgm:t>
    </dgm:pt>
    <dgm:pt modelId="{6B1560FE-5032-4D6D-8FA5-530F243EF224}" type="sibTrans" cxnId="{71546289-4EC0-4F4D-8B1A-7DBF007EE2D1}">
      <dgm:prSet/>
      <dgm:spPr/>
      <dgm:t>
        <a:bodyPr/>
        <a:lstStyle/>
        <a:p>
          <a:endParaRPr lang="en-US"/>
        </a:p>
      </dgm:t>
    </dgm:pt>
    <dgm:pt modelId="{8B4543B2-7CC3-46D3-AD23-8BD84B4F86C5}" type="pres">
      <dgm:prSet presAssocID="{A43420C1-C27E-430D-A37F-6AD56896F03E}" presName="linear" presStyleCnt="0">
        <dgm:presLayoutVars>
          <dgm:animLvl val="lvl"/>
          <dgm:resizeHandles val="exact"/>
        </dgm:presLayoutVars>
      </dgm:prSet>
      <dgm:spPr/>
    </dgm:pt>
    <dgm:pt modelId="{06F7E858-4238-47ED-9AED-F65BF451AFFE}" type="pres">
      <dgm:prSet presAssocID="{4B99C043-1026-4648-A1A0-DF70B27CA66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D7BCD86-A03E-4D76-9869-F26C06529A4A}" type="pres">
      <dgm:prSet presAssocID="{6F309A8D-A78F-436E-AB36-0E019F5FF64A}" presName="spacer" presStyleCnt="0"/>
      <dgm:spPr/>
    </dgm:pt>
    <dgm:pt modelId="{9D962668-0B38-4D67-8AB5-E6359F85D9A1}" type="pres">
      <dgm:prSet presAssocID="{E7388263-788B-451B-81EA-ECB76E14F87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4227D29-96A3-4BDD-BE4A-B99C72503BE2}" type="pres">
      <dgm:prSet presAssocID="{5DFD6C97-2E6A-4F0B-B22E-C7B973405B69}" presName="spacer" presStyleCnt="0"/>
      <dgm:spPr/>
    </dgm:pt>
    <dgm:pt modelId="{FC680EB5-3B3F-44F8-B407-434C2CCAD9BD}" type="pres">
      <dgm:prSet presAssocID="{64C94090-E2B3-4625-9271-21F48ECC3BC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5A56F5DE-67CD-4EFF-94B5-FD604F747785}" type="pres">
      <dgm:prSet presAssocID="{380583B9-3528-4085-A63D-0BF3C75D2648}" presName="spacer" presStyleCnt="0"/>
      <dgm:spPr/>
    </dgm:pt>
    <dgm:pt modelId="{6A0B04D4-D439-47B7-B002-D96E7D89CB91}" type="pres">
      <dgm:prSet presAssocID="{32AFD4CD-361A-4C5A-A150-6583D414A77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CB0756C-DD78-4CB9-97B9-BD04AD347678}" type="pres">
      <dgm:prSet presAssocID="{E45A70F7-8BA8-404F-BD2C-B6C1B10D6CAC}" presName="spacer" presStyleCnt="0"/>
      <dgm:spPr/>
    </dgm:pt>
    <dgm:pt modelId="{50CC8010-266C-44FF-B63C-1F2B01681522}" type="pres">
      <dgm:prSet presAssocID="{F36E40BB-24DD-422F-9273-ABC28131BF6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507C2E6-DA7E-4FDE-8BCC-6A79D19E0019}" type="pres">
      <dgm:prSet presAssocID="{1372FCC3-54F9-46E4-B94B-6E7FBECEB046}" presName="spacer" presStyleCnt="0"/>
      <dgm:spPr/>
    </dgm:pt>
    <dgm:pt modelId="{DB3E7F41-F9B3-4BFF-BABD-36FC21E79676}" type="pres">
      <dgm:prSet presAssocID="{8A5868C4-93CB-4C38-A07C-DA23D74990D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21C9189-43F9-4388-B7CA-5EAD68ED94CC}" type="pres">
      <dgm:prSet presAssocID="{218AB176-CF6D-48EA-B3CE-D4458CB5FD65}" presName="spacer" presStyleCnt="0"/>
      <dgm:spPr/>
    </dgm:pt>
    <dgm:pt modelId="{8EB5E0F5-F69B-47E0-A587-6EB839BA19F0}" type="pres">
      <dgm:prSet presAssocID="{5F3022D3-B0E1-4620-8A1A-A4EEC61A49D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2635A7B-1CB4-4E89-865D-FB5B7F27A6A7}" type="pres">
      <dgm:prSet presAssocID="{764F3A98-DAE4-480A-B0DA-73A923E9A9C6}" presName="spacer" presStyleCnt="0"/>
      <dgm:spPr/>
    </dgm:pt>
    <dgm:pt modelId="{DF7AD0AB-D2B1-4A38-9E11-6E2F413E98AA}" type="pres">
      <dgm:prSet presAssocID="{5D89A2D4-9FA9-4CBC-AD60-8F691A8CA39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9A14718-F777-4893-9043-0A08AC3A5F4A}" srcId="{A43420C1-C27E-430D-A37F-6AD56896F03E}" destId="{E7388263-788B-451B-81EA-ECB76E14F87A}" srcOrd="1" destOrd="0" parTransId="{78B6917E-15F6-43C5-8A0D-61CF9DC74D27}" sibTransId="{5DFD6C97-2E6A-4F0B-B22E-C7B973405B69}"/>
    <dgm:cxn modelId="{726A6229-412B-470C-A35E-C890AA2E143C}" srcId="{A43420C1-C27E-430D-A37F-6AD56896F03E}" destId="{4B99C043-1026-4648-A1A0-DF70B27CA667}" srcOrd="0" destOrd="0" parTransId="{011D8506-2CB7-470E-9D71-3ABF1E2EE4DC}" sibTransId="{6F309A8D-A78F-436E-AB36-0E019F5FF64A}"/>
    <dgm:cxn modelId="{38D6514C-438B-404F-9ABB-F3E0FC2277CB}" type="presOf" srcId="{32AFD4CD-361A-4C5A-A150-6583D414A77A}" destId="{6A0B04D4-D439-47B7-B002-D96E7D89CB91}" srcOrd="0" destOrd="0" presId="urn:microsoft.com/office/officeart/2005/8/layout/vList2"/>
    <dgm:cxn modelId="{6AF8EF53-96C7-42C3-85C1-620A2AAEFB96}" type="presOf" srcId="{F36E40BB-24DD-422F-9273-ABC28131BF6E}" destId="{50CC8010-266C-44FF-B63C-1F2B01681522}" srcOrd="0" destOrd="0" presId="urn:microsoft.com/office/officeart/2005/8/layout/vList2"/>
    <dgm:cxn modelId="{10C60854-A30B-4E8E-8395-B143F5EA7FF4}" type="presOf" srcId="{64C94090-E2B3-4625-9271-21F48ECC3BC8}" destId="{FC680EB5-3B3F-44F8-B407-434C2CCAD9BD}" srcOrd="0" destOrd="0" presId="urn:microsoft.com/office/officeart/2005/8/layout/vList2"/>
    <dgm:cxn modelId="{50AA1083-6320-43CB-BD25-397C617040A4}" srcId="{A43420C1-C27E-430D-A37F-6AD56896F03E}" destId="{F36E40BB-24DD-422F-9273-ABC28131BF6E}" srcOrd="4" destOrd="0" parTransId="{6892D874-FFA6-4410-B421-CA682C56C44C}" sibTransId="{1372FCC3-54F9-46E4-B94B-6E7FBECEB046}"/>
    <dgm:cxn modelId="{598D2588-D843-4F51-97C4-9296B0BC4F38}" type="presOf" srcId="{A43420C1-C27E-430D-A37F-6AD56896F03E}" destId="{8B4543B2-7CC3-46D3-AD23-8BD84B4F86C5}" srcOrd="0" destOrd="0" presId="urn:microsoft.com/office/officeart/2005/8/layout/vList2"/>
    <dgm:cxn modelId="{71546289-4EC0-4F4D-8B1A-7DBF007EE2D1}" srcId="{A43420C1-C27E-430D-A37F-6AD56896F03E}" destId="{5D89A2D4-9FA9-4CBC-AD60-8F691A8CA391}" srcOrd="7" destOrd="0" parTransId="{2406AC95-9054-4531-971F-64E8158B805D}" sibTransId="{6B1560FE-5032-4D6D-8FA5-530F243EF224}"/>
    <dgm:cxn modelId="{6732ACA3-4C3F-4E46-B7B5-48E4FD8844C2}" srcId="{A43420C1-C27E-430D-A37F-6AD56896F03E}" destId="{32AFD4CD-361A-4C5A-A150-6583D414A77A}" srcOrd="3" destOrd="0" parTransId="{92992DFF-3FAF-4EE5-A2A1-15BCE2C957E9}" sibTransId="{E45A70F7-8BA8-404F-BD2C-B6C1B10D6CAC}"/>
    <dgm:cxn modelId="{37CF1AAD-52A3-44D4-A0BA-3B40249E4372}" srcId="{A43420C1-C27E-430D-A37F-6AD56896F03E}" destId="{5F3022D3-B0E1-4620-8A1A-A4EEC61A49DC}" srcOrd="6" destOrd="0" parTransId="{276E5185-51F4-40D8-A4E1-CAB96BF2315C}" sibTransId="{764F3A98-DAE4-480A-B0DA-73A923E9A9C6}"/>
    <dgm:cxn modelId="{1D4CBCB5-C320-4629-92A5-6E61BA1EADDA}" type="presOf" srcId="{E7388263-788B-451B-81EA-ECB76E14F87A}" destId="{9D962668-0B38-4D67-8AB5-E6359F85D9A1}" srcOrd="0" destOrd="0" presId="urn:microsoft.com/office/officeart/2005/8/layout/vList2"/>
    <dgm:cxn modelId="{C42147BF-B8DE-41EB-B479-F0CB1D088CFC}" type="presOf" srcId="{8A5868C4-93CB-4C38-A07C-DA23D74990DA}" destId="{DB3E7F41-F9B3-4BFF-BABD-36FC21E79676}" srcOrd="0" destOrd="0" presId="urn:microsoft.com/office/officeart/2005/8/layout/vList2"/>
    <dgm:cxn modelId="{643CCFBF-503B-4C3E-B0B2-F3AFC788F0B8}" srcId="{A43420C1-C27E-430D-A37F-6AD56896F03E}" destId="{8A5868C4-93CB-4C38-A07C-DA23D74990DA}" srcOrd="5" destOrd="0" parTransId="{9603B39E-2E32-4511-AAA5-EA940FFB76F8}" sibTransId="{218AB176-CF6D-48EA-B3CE-D4458CB5FD65}"/>
    <dgm:cxn modelId="{3B5A97C8-026F-4B39-A542-3974E9FFE7CD}" type="presOf" srcId="{5F3022D3-B0E1-4620-8A1A-A4EEC61A49DC}" destId="{8EB5E0F5-F69B-47E0-A587-6EB839BA19F0}" srcOrd="0" destOrd="0" presId="urn:microsoft.com/office/officeart/2005/8/layout/vList2"/>
    <dgm:cxn modelId="{23F85FCB-0B58-474A-8C89-519DD3FFB8D9}" srcId="{A43420C1-C27E-430D-A37F-6AD56896F03E}" destId="{64C94090-E2B3-4625-9271-21F48ECC3BC8}" srcOrd="2" destOrd="0" parTransId="{F9C7C52F-D925-4AC3-A006-BF6438298063}" sibTransId="{380583B9-3528-4085-A63D-0BF3C75D2648}"/>
    <dgm:cxn modelId="{5EF1F8CC-C7A9-4F22-ADE1-D9FA02FBB256}" type="presOf" srcId="{5D89A2D4-9FA9-4CBC-AD60-8F691A8CA391}" destId="{DF7AD0AB-D2B1-4A38-9E11-6E2F413E98AA}" srcOrd="0" destOrd="0" presId="urn:microsoft.com/office/officeart/2005/8/layout/vList2"/>
    <dgm:cxn modelId="{FD50B4FA-C5A5-4BEE-9F18-082130F69450}" type="presOf" srcId="{4B99C043-1026-4648-A1A0-DF70B27CA667}" destId="{06F7E858-4238-47ED-9AED-F65BF451AFFE}" srcOrd="0" destOrd="0" presId="urn:microsoft.com/office/officeart/2005/8/layout/vList2"/>
    <dgm:cxn modelId="{3D0C6A47-9B8C-4C47-8F4A-825B2972CB49}" type="presParOf" srcId="{8B4543B2-7CC3-46D3-AD23-8BD84B4F86C5}" destId="{06F7E858-4238-47ED-9AED-F65BF451AFFE}" srcOrd="0" destOrd="0" presId="urn:microsoft.com/office/officeart/2005/8/layout/vList2"/>
    <dgm:cxn modelId="{437F0BE8-BECF-4EFE-8DA0-F25A8F9612B9}" type="presParOf" srcId="{8B4543B2-7CC3-46D3-AD23-8BD84B4F86C5}" destId="{7D7BCD86-A03E-4D76-9869-F26C06529A4A}" srcOrd="1" destOrd="0" presId="urn:microsoft.com/office/officeart/2005/8/layout/vList2"/>
    <dgm:cxn modelId="{251FE99A-3D31-42BA-95DA-762A089E48EC}" type="presParOf" srcId="{8B4543B2-7CC3-46D3-AD23-8BD84B4F86C5}" destId="{9D962668-0B38-4D67-8AB5-E6359F85D9A1}" srcOrd="2" destOrd="0" presId="urn:microsoft.com/office/officeart/2005/8/layout/vList2"/>
    <dgm:cxn modelId="{A45603FA-9071-4BED-9502-76B43C3C309B}" type="presParOf" srcId="{8B4543B2-7CC3-46D3-AD23-8BD84B4F86C5}" destId="{94227D29-96A3-4BDD-BE4A-B99C72503BE2}" srcOrd="3" destOrd="0" presId="urn:microsoft.com/office/officeart/2005/8/layout/vList2"/>
    <dgm:cxn modelId="{E0C8F34B-1DF2-47A1-872C-4A69FFBB637B}" type="presParOf" srcId="{8B4543B2-7CC3-46D3-AD23-8BD84B4F86C5}" destId="{FC680EB5-3B3F-44F8-B407-434C2CCAD9BD}" srcOrd="4" destOrd="0" presId="urn:microsoft.com/office/officeart/2005/8/layout/vList2"/>
    <dgm:cxn modelId="{8953C6D0-4D39-4BB0-86C1-2276B9C634EF}" type="presParOf" srcId="{8B4543B2-7CC3-46D3-AD23-8BD84B4F86C5}" destId="{5A56F5DE-67CD-4EFF-94B5-FD604F747785}" srcOrd="5" destOrd="0" presId="urn:microsoft.com/office/officeart/2005/8/layout/vList2"/>
    <dgm:cxn modelId="{23563788-DDC9-4328-9EBE-6697F9AAAD39}" type="presParOf" srcId="{8B4543B2-7CC3-46D3-AD23-8BD84B4F86C5}" destId="{6A0B04D4-D439-47B7-B002-D96E7D89CB91}" srcOrd="6" destOrd="0" presId="urn:microsoft.com/office/officeart/2005/8/layout/vList2"/>
    <dgm:cxn modelId="{D142A270-E413-467D-9BCE-F8F86E1B802F}" type="presParOf" srcId="{8B4543B2-7CC3-46D3-AD23-8BD84B4F86C5}" destId="{7CB0756C-DD78-4CB9-97B9-BD04AD347678}" srcOrd="7" destOrd="0" presId="urn:microsoft.com/office/officeart/2005/8/layout/vList2"/>
    <dgm:cxn modelId="{CA28D612-E28A-44D8-B928-8EE258E91503}" type="presParOf" srcId="{8B4543B2-7CC3-46D3-AD23-8BD84B4F86C5}" destId="{50CC8010-266C-44FF-B63C-1F2B01681522}" srcOrd="8" destOrd="0" presId="urn:microsoft.com/office/officeart/2005/8/layout/vList2"/>
    <dgm:cxn modelId="{8A55AFD2-9AB5-41BE-B3A2-CF85415DFB5D}" type="presParOf" srcId="{8B4543B2-7CC3-46D3-AD23-8BD84B4F86C5}" destId="{9507C2E6-DA7E-4FDE-8BCC-6A79D19E0019}" srcOrd="9" destOrd="0" presId="urn:microsoft.com/office/officeart/2005/8/layout/vList2"/>
    <dgm:cxn modelId="{6E59FBF0-31FE-4E77-9241-544AD3F39829}" type="presParOf" srcId="{8B4543B2-7CC3-46D3-AD23-8BD84B4F86C5}" destId="{DB3E7F41-F9B3-4BFF-BABD-36FC21E79676}" srcOrd="10" destOrd="0" presId="urn:microsoft.com/office/officeart/2005/8/layout/vList2"/>
    <dgm:cxn modelId="{A5C2DE01-58B4-4C87-B02F-0C4B7DA274CA}" type="presParOf" srcId="{8B4543B2-7CC3-46D3-AD23-8BD84B4F86C5}" destId="{A21C9189-43F9-4388-B7CA-5EAD68ED94CC}" srcOrd="11" destOrd="0" presId="urn:microsoft.com/office/officeart/2005/8/layout/vList2"/>
    <dgm:cxn modelId="{DAD359D7-3962-4AE6-8092-0C99BCB489C2}" type="presParOf" srcId="{8B4543B2-7CC3-46D3-AD23-8BD84B4F86C5}" destId="{8EB5E0F5-F69B-47E0-A587-6EB839BA19F0}" srcOrd="12" destOrd="0" presId="urn:microsoft.com/office/officeart/2005/8/layout/vList2"/>
    <dgm:cxn modelId="{59852A7F-9F33-4728-B542-99343A182560}" type="presParOf" srcId="{8B4543B2-7CC3-46D3-AD23-8BD84B4F86C5}" destId="{12635A7B-1CB4-4E89-865D-FB5B7F27A6A7}" srcOrd="13" destOrd="0" presId="urn:microsoft.com/office/officeart/2005/8/layout/vList2"/>
    <dgm:cxn modelId="{0A734FAF-BF1F-4929-82B1-0C54D06F00F8}" type="presParOf" srcId="{8B4543B2-7CC3-46D3-AD23-8BD84B4F86C5}" destId="{DF7AD0AB-D2B1-4A38-9E11-6E2F413E98A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2E21FA-64E7-42BE-81DB-49AE1DE0AD9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743918-3CC9-42F0-BBBB-99435D89FE5A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Case1: 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Changed Duty Cycle Period and max Boost (50000 &amp; 1.0)</a:t>
          </a:r>
        </a:p>
      </dgm:t>
    </dgm:pt>
    <dgm:pt modelId="{AA819BE9-95C1-473F-B89F-3EE215CE4930}" type="parTrans" cxnId="{89BD9E08-E8DB-48ED-ADC9-A91729690292}">
      <dgm:prSet/>
      <dgm:spPr/>
      <dgm:t>
        <a:bodyPr/>
        <a:lstStyle/>
        <a:p>
          <a:endParaRPr lang="en-US"/>
        </a:p>
      </dgm:t>
    </dgm:pt>
    <dgm:pt modelId="{BEE78A40-23CB-4795-BCA6-5CE292A72CA9}" type="sibTrans" cxnId="{89BD9E08-E8DB-48ED-ADC9-A91729690292}">
      <dgm:prSet/>
      <dgm:spPr/>
      <dgm:t>
        <a:bodyPr/>
        <a:lstStyle/>
        <a:p>
          <a:endParaRPr lang="en-US"/>
        </a:p>
      </dgm:t>
    </dgm:pt>
    <dgm:pt modelId="{26D8D75B-457F-4EA9-9B04-29A42B0E33D4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Case 2. Changed Duty Cycle Period and max Boost (100000 &amp; 5.0)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759CA4-BCF9-4086-9822-BEF3E0E1E4A2}" type="parTrans" cxnId="{AF220A4A-F1F3-4EBD-89BE-6208A43E8603}">
      <dgm:prSet/>
      <dgm:spPr/>
      <dgm:t>
        <a:bodyPr/>
        <a:lstStyle/>
        <a:p>
          <a:endParaRPr lang="en-US"/>
        </a:p>
      </dgm:t>
    </dgm:pt>
    <dgm:pt modelId="{58BDB20C-1952-4D5C-A2F1-FDF0288EAC82}" type="sibTrans" cxnId="{AF220A4A-F1F3-4EBD-89BE-6208A43E8603}">
      <dgm:prSet/>
      <dgm:spPr/>
      <dgm:t>
        <a:bodyPr/>
        <a:lstStyle/>
        <a:p>
          <a:endParaRPr lang="en-US"/>
        </a:p>
      </dgm:t>
    </dgm:pt>
    <dgm:pt modelId="{7EA33E37-BF29-4B99-AAB2-83406E5CEFF3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Case 3. Changed Duty Cycle Period and max Boost (150000 &amp; 10.0)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BAD3E4-3254-4B2B-9A62-9BF148B494FC}" type="parTrans" cxnId="{506DAF32-EF69-4787-B8D0-0AE9B41C84FA}">
      <dgm:prSet/>
      <dgm:spPr/>
      <dgm:t>
        <a:bodyPr/>
        <a:lstStyle/>
        <a:p>
          <a:endParaRPr lang="en-US"/>
        </a:p>
      </dgm:t>
    </dgm:pt>
    <dgm:pt modelId="{C24D1314-F577-43C9-B47A-B71CB3CC75CB}" type="sibTrans" cxnId="{506DAF32-EF69-4787-B8D0-0AE9B41C84FA}">
      <dgm:prSet/>
      <dgm:spPr/>
      <dgm:t>
        <a:bodyPr/>
        <a:lstStyle/>
        <a:p>
          <a:endParaRPr lang="en-US"/>
        </a:p>
      </dgm:t>
    </dgm:pt>
    <dgm:pt modelId="{951D183C-CB0C-4FD9-BCBE-6C17F6F09557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Case 4. Changed Duty Cycle Period, max Boost and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IsBumpUpWeakColumns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(true)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98562B-2320-40F5-9574-99D0CE1D42C0}" type="parTrans" cxnId="{B9F3250A-74BC-46C6-AC2F-09B576BA7C2F}">
      <dgm:prSet/>
      <dgm:spPr/>
      <dgm:t>
        <a:bodyPr/>
        <a:lstStyle/>
        <a:p>
          <a:endParaRPr lang="en-US"/>
        </a:p>
      </dgm:t>
    </dgm:pt>
    <dgm:pt modelId="{53EF7200-290E-4E6A-8A8E-FFE635AA2789}" type="sibTrans" cxnId="{B9F3250A-74BC-46C6-AC2F-09B576BA7C2F}">
      <dgm:prSet/>
      <dgm:spPr/>
      <dgm:t>
        <a:bodyPr/>
        <a:lstStyle/>
        <a:p>
          <a:endParaRPr lang="en-US"/>
        </a:p>
      </dgm:t>
    </dgm:pt>
    <dgm:pt modelId="{E498DEB4-406F-4451-A60F-533E5C9E7500}">
      <dgm:prSet custT="1"/>
      <dgm:spPr/>
      <dgm:t>
        <a:bodyPr/>
        <a:lstStyle/>
        <a:p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Case</a:t>
          </a:r>
          <a:r>
            <a:rPr lang="en-IN" sz="1800" i="1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en-IN" sz="1800" i="1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IN" sz="1800">
              <a:latin typeface="Times New Roman" panose="02020603050405020304" pitchFamily="18" charset="0"/>
              <a:cs typeface="Times New Roman" panose="02020603050405020304" pitchFamily="18" charset="0"/>
            </a:rPr>
            <a:t>Changed Duty Cycle Period, max Boost, inputBits, numColumns, double max.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F3054D-AD86-4DEE-9ACD-81F6322EC821}" type="parTrans" cxnId="{1E6C8E41-31DA-445B-9FD5-9C4A3386EFD0}">
      <dgm:prSet/>
      <dgm:spPr/>
      <dgm:t>
        <a:bodyPr/>
        <a:lstStyle/>
        <a:p>
          <a:endParaRPr lang="en-US"/>
        </a:p>
      </dgm:t>
    </dgm:pt>
    <dgm:pt modelId="{2138BD60-A997-4A1D-B64A-DADF0423B7CA}" type="sibTrans" cxnId="{1E6C8E41-31DA-445B-9FD5-9C4A3386EFD0}">
      <dgm:prSet/>
      <dgm:spPr/>
      <dgm:t>
        <a:bodyPr/>
        <a:lstStyle/>
        <a:p>
          <a:endParaRPr lang="en-US"/>
        </a:p>
      </dgm:t>
    </dgm:pt>
    <dgm:pt modelId="{9C9FB7E9-3CED-4093-A402-3FB800A90CF6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Case</a:t>
          </a:r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6. Changed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Perm Below Stimulus Inc,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Perm Trim Threshold (0.1 &amp; 0.08),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inputBits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numColumns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, double max.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4C207A-5D54-466D-8C5D-99EF75454FDA}" type="parTrans" cxnId="{A429D0F5-DAC1-4D2F-8C69-0A0C4267CB40}">
      <dgm:prSet/>
      <dgm:spPr/>
      <dgm:t>
        <a:bodyPr/>
        <a:lstStyle/>
        <a:p>
          <a:endParaRPr lang="en-US"/>
        </a:p>
      </dgm:t>
    </dgm:pt>
    <dgm:pt modelId="{32887AF4-D142-44E5-99E7-AAB624C20E76}" type="sibTrans" cxnId="{A429D0F5-DAC1-4D2F-8C69-0A0C4267CB40}">
      <dgm:prSet/>
      <dgm:spPr/>
      <dgm:t>
        <a:bodyPr/>
        <a:lstStyle/>
        <a:p>
          <a:endParaRPr lang="en-US"/>
        </a:p>
      </dgm:t>
    </dgm:pt>
    <dgm:pt modelId="{CB28A339-C243-44BC-8BBB-4BBB3DDF2276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Case</a:t>
          </a:r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7. Changed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Perm Below Stimulus Inc and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Perm Trim Threshold (0.5 &amp; 0.09)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E2DEF4-9387-4487-8F89-DB3D4D8C04A5}" type="parTrans" cxnId="{15823B18-2D5E-4CCB-8F56-4ACFC7FDBCA5}">
      <dgm:prSet/>
      <dgm:spPr/>
      <dgm:t>
        <a:bodyPr/>
        <a:lstStyle/>
        <a:p>
          <a:endParaRPr lang="en-US"/>
        </a:p>
      </dgm:t>
    </dgm:pt>
    <dgm:pt modelId="{0EE67FFF-71C1-4C41-819B-D58F7B2610B1}" type="sibTrans" cxnId="{15823B18-2D5E-4CCB-8F56-4ACFC7FDBCA5}">
      <dgm:prSet/>
      <dgm:spPr/>
      <dgm:t>
        <a:bodyPr/>
        <a:lstStyle/>
        <a:p>
          <a:endParaRPr lang="en-US"/>
        </a:p>
      </dgm:t>
    </dgm:pt>
    <dgm:pt modelId="{1EAEF3E1-A338-4E1D-887A-3B11A135CD30}" type="pres">
      <dgm:prSet presAssocID="{8B2E21FA-64E7-42BE-81DB-49AE1DE0AD90}" presName="linear" presStyleCnt="0">
        <dgm:presLayoutVars>
          <dgm:animLvl val="lvl"/>
          <dgm:resizeHandles val="exact"/>
        </dgm:presLayoutVars>
      </dgm:prSet>
      <dgm:spPr/>
    </dgm:pt>
    <dgm:pt modelId="{5DBAABA6-6279-4C15-BEA4-9E6B6729754E}" type="pres">
      <dgm:prSet presAssocID="{18743918-3CC9-42F0-BBBB-99435D89FE5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9158CE9-6A23-4C98-9FD5-9CFB8D7DC222}" type="pres">
      <dgm:prSet presAssocID="{BEE78A40-23CB-4795-BCA6-5CE292A72CA9}" presName="spacer" presStyleCnt="0"/>
      <dgm:spPr/>
    </dgm:pt>
    <dgm:pt modelId="{B0FBB4D2-5F7B-4345-9FAD-7AF697CD448B}" type="pres">
      <dgm:prSet presAssocID="{26D8D75B-457F-4EA9-9B04-29A42B0E33D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DABC6DC-548D-449F-8C91-143D7E45F363}" type="pres">
      <dgm:prSet presAssocID="{58BDB20C-1952-4D5C-A2F1-FDF0288EAC82}" presName="spacer" presStyleCnt="0"/>
      <dgm:spPr/>
    </dgm:pt>
    <dgm:pt modelId="{F16ADA9D-2171-414E-9BA3-31C0EF3A8F04}" type="pres">
      <dgm:prSet presAssocID="{7EA33E37-BF29-4B99-AAB2-83406E5CEFF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6AB9C7A-33F9-446C-AF95-D8124D0287F1}" type="pres">
      <dgm:prSet presAssocID="{C24D1314-F577-43C9-B47A-B71CB3CC75CB}" presName="spacer" presStyleCnt="0"/>
      <dgm:spPr/>
    </dgm:pt>
    <dgm:pt modelId="{C72841D5-BA93-48DE-92C7-984592EDC629}" type="pres">
      <dgm:prSet presAssocID="{951D183C-CB0C-4FD9-BCBE-6C17F6F0955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9820BC9-93E7-466E-A18A-CA78CBA93D40}" type="pres">
      <dgm:prSet presAssocID="{53EF7200-290E-4E6A-8A8E-FFE635AA2789}" presName="spacer" presStyleCnt="0"/>
      <dgm:spPr/>
    </dgm:pt>
    <dgm:pt modelId="{665F38BA-C2A5-4D51-B6A6-1B5575A2EAD5}" type="pres">
      <dgm:prSet presAssocID="{E498DEB4-406F-4451-A60F-533E5C9E750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484D9D4-5AE5-49A6-85A6-167638DF7FFA}" type="pres">
      <dgm:prSet presAssocID="{2138BD60-A997-4A1D-B64A-DADF0423B7CA}" presName="spacer" presStyleCnt="0"/>
      <dgm:spPr/>
    </dgm:pt>
    <dgm:pt modelId="{F8B6ACDA-5603-4B30-99EE-A87B48D1043F}" type="pres">
      <dgm:prSet presAssocID="{9C9FB7E9-3CED-4093-A402-3FB800A90CF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8BB8E75-A531-4F18-B4DD-9998F33E821D}" type="pres">
      <dgm:prSet presAssocID="{32887AF4-D142-44E5-99E7-AAB624C20E76}" presName="spacer" presStyleCnt="0"/>
      <dgm:spPr/>
    </dgm:pt>
    <dgm:pt modelId="{BE8B5899-D636-42A0-B073-9882B8B8D8AB}" type="pres">
      <dgm:prSet presAssocID="{CB28A339-C243-44BC-8BBB-4BBB3DDF227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9BD9E08-E8DB-48ED-ADC9-A91729690292}" srcId="{8B2E21FA-64E7-42BE-81DB-49AE1DE0AD90}" destId="{18743918-3CC9-42F0-BBBB-99435D89FE5A}" srcOrd="0" destOrd="0" parTransId="{AA819BE9-95C1-473F-B89F-3EE215CE4930}" sibTransId="{BEE78A40-23CB-4795-BCA6-5CE292A72CA9}"/>
    <dgm:cxn modelId="{B9F3250A-74BC-46C6-AC2F-09B576BA7C2F}" srcId="{8B2E21FA-64E7-42BE-81DB-49AE1DE0AD90}" destId="{951D183C-CB0C-4FD9-BCBE-6C17F6F09557}" srcOrd="3" destOrd="0" parTransId="{3C98562B-2320-40F5-9574-99D0CE1D42C0}" sibTransId="{53EF7200-290E-4E6A-8A8E-FFE635AA2789}"/>
    <dgm:cxn modelId="{15823B18-2D5E-4CCB-8F56-4ACFC7FDBCA5}" srcId="{8B2E21FA-64E7-42BE-81DB-49AE1DE0AD90}" destId="{CB28A339-C243-44BC-8BBB-4BBB3DDF2276}" srcOrd="6" destOrd="0" parTransId="{FDE2DEF4-9387-4487-8F89-DB3D4D8C04A5}" sibTransId="{0EE67FFF-71C1-4C41-819B-D58F7B2610B1}"/>
    <dgm:cxn modelId="{6DA3C219-911C-4129-ABFF-43975BE4930F}" type="presOf" srcId="{26D8D75B-457F-4EA9-9B04-29A42B0E33D4}" destId="{B0FBB4D2-5F7B-4345-9FAD-7AF697CD448B}" srcOrd="0" destOrd="0" presId="urn:microsoft.com/office/officeart/2005/8/layout/vList2"/>
    <dgm:cxn modelId="{506DAF32-EF69-4787-B8D0-0AE9B41C84FA}" srcId="{8B2E21FA-64E7-42BE-81DB-49AE1DE0AD90}" destId="{7EA33E37-BF29-4B99-AAB2-83406E5CEFF3}" srcOrd="2" destOrd="0" parTransId="{14BAD3E4-3254-4B2B-9A62-9BF148B494FC}" sibTransId="{C24D1314-F577-43C9-B47A-B71CB3CC75CB}"/>
    <dgm:cxn modelId="{1E6C8E41-31DA-445B-9FD5-9C4A3386EFD0}" srcId="{8B2E21FA-64E7-42BE-81DB-49AE1DE0AD90}" destId="{E498DEB4-406F-4451-A60F-533E5C9E7500}" srcOrd="4" destOrd="0" parTransId="{84F3054D-AD86-4DEE-9ACD-81F6322EC821}" sibTransId="{2138BD60-A997-4A1D-B64A-DADF0423B7CA}"/>
    <dgm:cxn modelId="{AF220A4A-F1F3-4EBD-89BE-6208A43E8603}" srcId="{8B2E21FA-64E7-42BE-81DB-49AE1DE0AD90}" destId="{26D8D75B-457F-4EA9-9B04-29A42B0E33D4}" srcOrd="1" destOrd="0" parTransId="{67759CA4-BCF9-4086-9822-BEF3E0E1E4A2}" sibTransId="{58BDB20C-1952-4D5C-A2F1-FDF0288EAC82}"/>
    <dgm:cxn modelId="{7963986A-AC68-4233-BE21-B8706F5E594C}" type="presOf" srcId="{E498DEB4-406F-4451-A60F-533E5C9E7500}" destId="{665F38BA-C2A5-4D51-B6A6-1B5575A2EAD5}" srcOrd="0" destOrd="0" presId="urn:microsoft.com/office/officeart/2005/8/layout/vList2"/>
    <dgm:cxn modelId="{8C667376-7BF8-4E83-95EC-0219F704161A}" type="presOf" srcId="{951D183C-CB0C-4FD9-BCBE-6C17F6F09557}" destId="{C72841D5-BA93-48DE-92C7-984592EDC629}" srcOrd="0" destOrd="0" presId="urn:microsoft.com/office/officeart/2005/8/layout/vList2"/>
    <dgm:cxn modelId="{83F5D283-F768-4C07-95FF-EE4052E51E89}" type="presOf" srcId="{CB28A339-C243-44BC-8BBB-4BBB3DDF2276}" destId="{BE8B5899-D636-42A0-B073-9882B8B8D8AB}" srcOrd="0" destOrd="0" presId="urn:microsoft.com/office/officeart/2005/8/layout/vList2"/>
    <dgm:cxn modelId="{07C37E86-D866-4643-9518-13C44DAC185F}" type="presOf" srcId="{18743918-3CC9-42F0-BBBB-99435D89FE5A}" destId="{5DBAABA6-6279-4C15-BEA4-9E6B6729754E}" srcOrd="0" destOrd="0" presId="urn:microsoft.com/office/officeart/2005/8/layout/vList2"/>
    <dgm:cxn modelId="{6A5021AD-35CD-4981-811A-0CFEA605A23F}" type="presOf" srcId="{8B2E21FA-64E7-42BE-81DB-49AE1DE0AD90}" destId="{1EAEF3E1-A338-4E1D-887A-3B11A135CD30}" srcOrd="0" destOrd="0" presId="urn:microsoft.com/office/officeart/2005/8/layout/vList2"/>
    <dgm:cxn modelId="{13DF16D1-E066-49FC-A7A2-82AD737E5995}" type="presOf" srcId="{9C9FB7E9-3CED-4093-A402-3FB800A90CF6}" destId="{F8B6ACDA-5603-4B30-99EE-A87B48D1043F}" srcOrd="0" destOrd="0" presId="urn:microsoft.com/office/officeart/2005/8/layout/vList2"/>
    <dgm:cxn modelId="{FAEC5CE5-FA35-4948-BDA4-7AFA4903DBA3}" type="presOf" srcId="{7EA33E37-BF29-4B99-AAB2-83406E5CEFF3}" destId="{F16ADA9D-2171-414E-9BA3-31C0EF3A8F04}" srcOrd="0" destOrd="0" presId="urn:microsoft.com/office/officeart/2005/8/layout/vList2"/>
    <dgm:cxn modelId="{A429D0F5-DAC1-4D2F-8C69-0A0C4267CB40}" srcId="{8B2E21FA-64E7-42BE-81DB-49AE1DE0AD90}" destId="{9C9FB7E9-3CED-4093-A402-3FB800A90CF6}" srcOrd="5" destOrd="0" parTransId="{3A4C207A-5D54-466D-8C5D-99EF75454FDA}" sibTransId="{32887AF4-D142-44E5-99E7-AAB624C20E76}"/>
    <dgm:cxn modelId="{DE293525-E442-4ACF-AD8E-95CBE6D8B0B0}" type="presParOf" srcId="{1EAEF3E1-A338-4E1D-887A-3B11A135CD30}" destId="{5DBAABA6-6279-4C15-BEA4-9E6B6729754E}" srcOrd="0" destOrd="0" presId="urn:microsoft.com/office/officeart/2005/8/layout/vList2"/>
    <dgm:cxn modelId="{05A10B9D-9E0A-4BF7-9040-96012B89850A}" type="presParOf" srcId="{1EAEF3E1-A338-4E1D-887A-3B11A135CD30}" destId="{D9158CE9-6A23-4C98-9FD5-9CFB8D7DC222}" srcOrd="1" destOrd="0" presId="urn:microsoft.com/office/officeart/2005/8/layout/vList2"/>
    <dgm:cxn modelId="{13AC9B42-A3EE-4548-9E52-92136254CD35}" type="presParOf" srcId="{1EAEF3E1-A338-4E1D-887A-3B11A135CD30}" destId="{B0FBB4D2-5F7B-4345-9FAD-7AF697CD448B}" srcOrd="2" destOrd="0" presId="urn:microsoft.com/office/officeart/2005/8/layout/vList2"/>
    <dgm:cxn modelId="{FE9CC159-5935-435E-B9C5-182CD5684E50}" type="presParOf" srcId="{1EAEF3E1-A338-4E1D-887A-3B11A135CD30}" destId="{2DABC6DC-548D-449F-8C91-143D7E45F363}" srcOrd="3" destOrd="0" presId="urn:microsoft.com/office/officeart/2005/8/layout/vList2"/>
    <dgm:cxn modelId="{D34CC120-D20C-4CD5-B733-92985A833215}" type="presParOf" srcId="{1EAEF3E1-A338-4E1D-887A-3B11A135CD30}" destId="{F16ADA9D-2171-414E-9BA3-31C0EF3A8F04}" srcOrd="4" destOrd="0" presId="urn:microsoft.com/office/officeart/2005/8/layout/vList2"/>
    <dgm:cxn modelId="{231FB28C-BB56-4B78-9A24-B44577BFF6FC}" type="presParOf" srcId="{1EAEF3E1-A338-4E1D-887A-3B11A135CD30}" destId="{56AB9C7A-33F9-446C-AF95-D8124D0287F1}" srcOrd="5" destOrd="0" presId="urn:microsoft.com/office/officeart/2005/8/layout/vList2"/>
    <dgm:cxn modelId="{E2A0068B-C225-489E-8E70-0F0324B5C66B}" type="presParOf" srcId="{1EAEF3E1-A338-4E1D-887A-3B11A135CD30}" destId="{C72841D5-BA93-48DE-92C7-984592EDC629}" srcOrd="6" destOrd="0" presId="urn:microsoft.com/office/officeart/2005/8/layout/vList2"/>
    <dgm:cxn modelId="{ABDD08B2-51E9-4DD6-A173-DAE019095A77}" type="presParOf" srcId="{1EAEF3E1-A338-4E1D-887A-3B11A135CD30}" destId="{A9820BC9-93E7-466E-A18A-CA78CBA93D40}" srcOrd="7" destOrd="0" presId="urn:microsoft.com/office/officeart/2005/8/layout/vList2"/>
    <dgm:cxn modelId="{52ABE7C8-BF8B-4798-985C-3A7F43B4FAAA}" type="presParOf" srcId="{1EAEF3E1-A338-4E1D-887A-3B11A135CD30}" destId="{665F38BA-C2A5-4D51-B6A6-1B5575A2EAD5}" srcOrd="8" destOrd="0" presId="urn:microsoft.com/office/officeart/2005/8/layout/vList2"/>
    <dgm:cxn modelId="{38931DFD-0192-4F6F-B967-95056BDC3EF3}" type="presParOf" srcId="{1EAEF3E1-A338-4E1D-887A-3B11A135CD30}" destId="{F484D9D4-5AE5-49A6-85A6-167638DF7FFA}" srcOrd="9" destOrd="0" presId="urn:microsoft.com/office/officeart/2005/8/layout/vList2"/>
    <dgm:cxn modelId="{2C3D7371-4041-4152-9D86-170F051B741C}" type="presParOf" srcId="{1EAEF3E1-A338-4E1D-887A-3B11A135CD30}" destId="{F8B6ACDA-5603-4B30-99EE-A87B48D1043F}" srcOrd="10" destOrd="0" presId="urn:microsoft.com/office/officeart/2005/8/layout/vList2"/>
    <dgm:cxn modelId="{2C52B884-5CA9-421A-9A4E-583486234535}" type="presParOf" srcId="{1EAEF3E1-A338-4E1D-887A-3B11A135CD30}" destId="{48BB8E75-A531-4F18-B4DD-9998F33E821D}" srcOrd="11" destOrd="0" presId="urn:microsoft.com/office/officeart/2005/8/layout/vList2"/>
    <dgm:cxn modelId="{6B116D09-2F60-49BB-AC9A-1A67BE481A6F}" type="presParOf" srcId="{1EAEF3E1-A338-4E1D-887A-3B11A135CD30}" destId="{BE8B5899-D636-42A0-B073-9882B8B8D8A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5E809A-E94C-4D83-8F05-6EACEA7D56A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93B7D6-A7F4-4CE2-B0BE-067504F26D3C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various parameters of boosting algorithm are found and their influence has been approved by writing Unit Tests for boosting methods.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12CCD-B850-417D-ABDE-962DFCCD6B25}" type="parTrans" cxnId="{149518FB-02A9-4B96-A89E-D530910435BE}">
      <dgm:prSet/>
      <dgm:spPr/>
      <dgm:t>
        <a:bodyPr/>
        <a:lstStyle/>
        <a:p>
          <a:endParaRPr lang="en-US"/>
        </a:p>
      </dgm:t>
    </dgm:pt>
    <dgm:pt modelId="{1293490B-2D79-41BA-9859-A2AE1EA16776}" type="sibTrans" cxnId="{149518FB-02A9-4B96-A89E-D530910435BE}">
      <dgm:prSet/>
      <dgm:spPr/>
      <dgm:t>
        <a:bodyPr/>
        <a:lstStyle/>
        <a:p>
          <a:endParaRPr lang="en-US"/>
        </a:p>
      </dgm:t>
    </dgm:pt>
    <dgm:pt modelId="{55809417-906E-4710-ADDF-9AAC33F4E02D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Bump Up Weak Columns: This method increases the permanence values of synapses of columns whose overlap level is too low.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CC779E-9FAE-43B4-8307-6AF8AA7D8BA9}" type="parTrans" cxnId="{64D85218-C9CB-4205-84B1-DB9E21A66B71}">
      <dgm:prSet/>
      <dgm:spPr/>
      <dgm:t>
        <a:bodyPr/>
        <a:lstStyle/>
        <a:p>
          <a:endParaRPr lang="en-US"/>
        </a:p>
      </dgm:t>
    </dgm:pt>
    <dgm:pt modelId="{76B2691E-88F3-4325-BC97-56089DAF3597}" type="sibTrans" cxnId="{64D85218-C9CB-4205-84B1-DB9E21A66B71}">
      <dgm:prSet/>
      <dgm:spPr/>
      <dgm:t>
        <a:bodyPr/>
        <a:lstStyle/>
        <a:p>
          <a:endParaRPr lang="en-US"/>
        </a:p>
      </dgm:t>
    </dgm:pt>
    <dgm:pt modelId="{35755D34-A987-4913-86F3-72F1A6771936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Update Boost Factor: The boost factors are used to increase the overlap of active columns to improve their chances of becoming active, and hence encourage participation of more columns in the learning process.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899581-DBE1-4398-BED4-5BC17302B49F}" type="parTrans" cxnId="{C96545A4-7741-44CD-B4B5-D61655BE4294}">
      <dgm:prSet/>
      <dgm:spPr/>
      <dgm:t>
        <a:bodyPr/>
        <a:lstStyle/>
        <a:p>
          <a:endParaRPr lang="en-US"/>
        </a:p>
      </dgm:t>
    </dgm:pt>
    <dgm:pt modelId="{FA993703-668D-41B8-9084-B79F2AA31574}" type="sibTrans" cxnId="{C96545A4-7741-44CD-B4B5-D61655BE4294}">
      <dgm:prSet/>
      <dgm:spPr/>
      <dgm:t>
        <a:bodyPr/>
        <a:lstStyle/>
        <a:p>
          <a:endParaRPr lang="en-US"/>
        </a:p>
      </dgm:t>
    </dgm:pt>
    <dgm:pt modelId="{8E3F63FB-ED1E-457B-BC57-8C92E99CAB3E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Calc Event Frequency: This method Calculates the normalised counter value of the frequency of an event.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19C9A7-A4F2-460C-8052-E4337389B4EC}" type="parTrans" cxnId="{783F19E0-37DA-4EE2-8471-DDB27B832507}">
      <dgm:prSet/>
      <dgm:spPr/>
      <dgm:t>
        <a:bodyPr/>
        <a:lstStyle/>
        <a:p>
          <a:endParaRPr lang="en-US"/>
        </a:p>
      </dgm:t>
    </dgm:pt>
    <dgm:pt modelId="{065E7102-EAEC-4366-8E4F-1D757C78F9F2}" type="sibTrans" cxnId="{783F19E0-37DA-4EE2-8471-DDB27B832507}">
      <dgm:prSet/>
      <dgm:spPr/>
      <dgm:t>
        <a:bodyPr/>
        <a:lstStyle/>
        <a:p>
          <a:endParaRPr lang="en-US"/>
        </a:p>
      </dgm:t>
    </dgm:pt>
    <dgm:pt modelId="{290D908B-B6A9-4B22-97EE-4BC5E601A31F}">
      <dgm:prSet custT="1"/>
      <dgm:spPr/>
      <dgm:t>
        <a:bodyPr/>
        <a:lstStyle/>
        <a:p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Update Min Duty Cycles: It updates the minimum duty cycles for SP which uses global inhibition and sets the minimum duty cycles for the overlap and activation of all columns to be a percent of the maximum in the region, specified by Min Overlap Duty Cycles and min Pct Active-Duty Cycle respectively.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A239F6-67B1-4738-86AB-DDA71F1657D0}" type="parTrans" cxnId="{9753F7E8-B894-45B5-BAF1-7DC082524F7E}">
      <dgm:prSet/>
      <dgm:spPr/>
      <dgm:t>
        <a:bodyPr/>
        <a:lstStyle/>
        <a:p>
          <a:endParaRPr lang="en-US"/>
        </a:p>
      </dgm:t>
    </dgm:pt>
    <dgm:pt modelId="{397E4C2B-C97A-4795-9C50-CB5BFA7B4AD6}" type="sibTrans" cxnId="{9753F7E8-B894-45B5-BAF1-7DC082524F7E}">
      <dgm:prSet/>
      <dgm:spPr/>
      <dgm:t>
        <a:bodyPr/>
        <a:lstStyle/>
        <a:p>
          <a:endParaRPr lang="en-US"/>
        </a:p>
      </dgm:t>
    </dgm:pt>
    <dgm:pt modelId="{44EDB33F-980E-486A-8B8D-0EDC90F2FA39}" type="pres">
      <dgm:prSet presAssocID="{F65E809A-E94C-4D83-8F05-6EACEA7D56AF}" presName="linear" presStyleCnt="0">
        <dgm:presLayoutVars>
          <dgm:animLvl val="lvl"/>
          <dgm:resizeHandles val="exact"/>
        </dgm:presLayoutVars>
      </dgm:prSet>
      <dgm:spPr/>
    </dgm:pt>
    <dgm:pt modelId="{0332C1FA-8FBB-40E4-B40B-5ABC9D3B28D2}" type="pres">
      <dgm:prSet presAssocID="{2393B7D6-A7F4-4CE2-B0BE-067504F26D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BBA3CD-5D9A-425E-8E7E-5182F0E6084B}" type="pres">
      <dgm:prSet presAssocID="{1293490B-2D79-41BA-9859-A2AE1EA16776}" presName="spacer" presStyleCnt="0"/>
      <dgm:spPr/>
    </dgm:pt>
    <dgm:pt modelId="{9171C3FD-EFE2-4530-9E52-061925A1527F}" type="pres">
      <dgm:prSet presAssocID="{55809417-906E-4710-ADDF-9AAC33F4E0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FDFAC38-8367-4B4D-9C05-9B2CBA1EF475}" type="pres">
      <dgm:prSet presAssocID="{76B2691E-88F3-4325-BC97-56089DAF3597}" presName="spacer" presStyleCnt="0"/>
      <dgm:spPr/>
    </dgm:pt>
    <dgm:pt modelId="{D8ACF554-EFB0-43F1-A873-52A76DBBBFFD}" type="pres">
      <dgm:prSet presAssocID="{35755D34-A987-4913-86F3-72F1A677193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5CEA39B-ED3D-4214-B3D5-047C26AC989D}" type="pres">
      <dgm:prSet presAssocID="{FA993703-668D-41B8-9084-B79F2AA31574}" presName="spacer" presStyleCnt="0"/>
      <dgm:spPr/>
    </dgm:pt>
    <dgm:pt modelId="{4A88E2BE-3837-4FC0-8D45-146FF4E69A9F}" type="pres">
      <dgm:prSet presAssocID="{8E3F63FB-ED1E-457B-BC57-8C92E99CAB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4263BD7-8534-418E-BFCF-07047E169140}" type="pres">
      <dgm:prSet presAssocID="{065E7102-EAEC-4366-8E4F-1D757C78F9F2}" presName="spacer" presStyleCnt="0"/>
      <dgm:spPr/>
    </dgm:pt>
    <dgm:pt modelId="{0E8B5B79-4BEE-4CE2-94BF-B7FFB07BBCDE}" type="pres">
      <dgm:prSet presAssocID="{290D908B-B6A9-4B22-97EE-4BC5E601A31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D85218-C9CB-4205-84B1-DB9E21A66B71}" srcId="{F65E809A-E94C-4D83-8F05-6EACEA7D56AF}" destId="{55809417-906E-4710-ADDF-9AAC33F4E02D}" srcOrd="1" destOrd="0" parTransId="{AECC779E-9FAE-43B4-8307-6AF8AA7D8BA9}" sibTransId="{76B2691E-88F3-4325-BC97-56089DAF3597}"/>
    <dgm:cxn modelId="{BD63541C-08FC-4C04-91FE-DF1896C3226E}" type="presOf" srcId="{290D908B-B6A9-4B22-97EE-4BC5E601A31F}" destId="{0E8B5B79-4BEE-4CE2-94BF-B7FFB07BBCDE}" srcOrd="0" destOrd="0" presId="urn:microsoft.com/office/officeart/2005/8/layout/vList2"/>
    <dgm:cxn modelId="{6589FB5D-071A-4F45-996E-D34B55E64B08}" type="presOf" srcId="{2393B7D6-A7F4-4CE2-B0BE-067504F26D3C}" destId="{0332C1FA-8FBB-40E4-B40B-5ABC9D3B28D2}" srcOrd="0" destOrd="0" presId="urn:microsoft.com/office/officeart/2005/8/layout/vList2"/>
    <dgm:cxn modelId="{E40F7267-AD54-40AE-8F51-052A9C4F3103}" type="presOf" srcId="{55809417-906E-4710-ADDF-9AAC33F4E02D}" destId="{9171C3FD-EFE2-4530-9E52-061925A1527F}" srcOrd="0" destOrd="0" presId="urn:microsoft.com/office/officeart/2005/8/layout/vList2"/>
    <dgm:cxn modelId="{89E12B76-6ECF-40F1-B19B-B8F4F0783673}" type="presOf" srcId="{8E3F63FB-ED1E-457B-BC57-8C92E99CAB3E}" destId="{4A88E2BE-3837-4FC0-8D45-146FF4E69A9F}" srcOrd="0" destOrd="0" presId="urn:microsoft.com/office/officeart/2005/8/layout/vList2"/>
    <dgm:cxn modelId="{63A63D96-2B95-42D3-BC5F-C02EFFA9FEBF}" type="presOf" srcId="{35755D34-A987-4913-86F3-72F1A6771936}" destId="{D8ACF554-EFB0-43F1-A873-52A76DBBBFFD}" srcOrd="0" destOrd="0" presId="urn:microsoft.com/office/officeart/2005/8/layout/vList2"/>
    <dgm:cxn modelId="{C96545A4-7741-44CD-B4B5-D61655BE4294}" srcId="{F65E809A-E94C-4D83-8F05-6EACEA7D56AF}" destId="{35755D34-A987-4913-86F3-72F1A6771936}" srcOrd="2" destOrd="0" parTransId="{D5899581-DBE1-4398-BED4-5BC17302B49F}" sibTransId="{FA993703-668D-41B8-9084-B79F2AA31574}"/>
    <dgm:cxn modelId="{783F19E0-37DA-4EE2-8471-DDB27B832507}" srcId="{F65E809A-E94C-4D83-8F05-6EACEA7D56AF}" destId="{8E3F63FB-ED1E-457B-BC57-8C92E99CAB3E}" srcOrd="3" destOrd="0" parTransId="{AA19C9A7-A4F2-460C-8052-E4337389B4EC}" sibTransId="{065E7102-EAEC-4366-8E4F-1D757C78F9F2}"/>
    <dgm:cxn modelId="{B8B519E5-5845-4539-9959-3A4FF858AD6A}" type="presOf" srcId="{F65E809A-E94C-4D83-8F05-6EACEA7D56AF}" destId="{44EDB33F-980E-486A-8B8D-0EDC90F2FA39}" srcOrd="0" destOrd="0" presId="urn:microsoft.com/office/officeart/2005/8/layout/vList2"/>
    <dgm:cxn modelId="{9753F7E8-B894-45B5-BAF1-7DC082524F7E}" srcId="{F65E809A-E94C-4D83-8F05-6EACEA7D56AF}" destId="{290D908B-B6A9-4B22-97EE-4BC5E601A31F}" srcOrd="4" destOrd="0" parTransId="{57A239F6-67B1-4738-86AB-DDA71F1657D0}" sibTransId="{397E4C2B-C97A-4795-9C50-CB5BFA7B4AD6}"/>
    <dgm:cxn modelId="{149518FB-02A9-4B96-A89E-D530910435BE}" srcId="{F65E809A-E94C-4D83-8F05-6EACEA7D56AF}" destId="{2393B7D6-A7F4-4CE2-B0BE-067504F26D3C}" srcOrd="0" destOrd="0" parTransId="{23412CCD-B850-417D-ABDE-962DFCCD6B25}" sibTransId="{1293490B-2D79-41BA-9859-A2AE1EA16776}"/>
    <dgm:cxn modelId="{C4554A3E-2ABC-458D-BCE8-EADBE5743B39}" type="presParOf" srcId="{44EDB33F-980E-486A-8B8D-0EDC90F2FA39}" destId="{0332C1FA-8FBB-40E4-B40B-5ABC9D3B28D2}" srcOrd="0" destOrd="0" presId="urn:microsoft.com/office/officeart/2005/8/layout/vList2"/>
    <dgm:cxn modelId="{A2D0033B-E90A-4049-8A07-0109628F1A09}" type="presParOf" srcId="{44EDB33F-980E-486A-8B8D-0EDC90F2FA39}" destId="{E0BBA3CD-5D9A-425E-8E7E-5182F0E6084B}" srcOrd="1" destOrd="0" presId="urn:microsoft.com/office/officeart/2005/8/layout/vList2"/>
    <dgm:cxn modelId="{BEC8371F-FD15-4DF0-B9B2-E5671AD9E1B4}" type="presParOf" srcId="{44EDB33F-980E-486A-8B8D-0EDC90F2FA39}" destId="{9171C3FD-EFE2-4530-9E52-061925A1527F}" srcOrd="2" destOrd="0" presId="urn:microsoft.com/office/officeart/2005/8/layout/vList2"/>
    <dgm:cxn modelId="{969C37DC-8ED3-47EC-BF35-C0C6DEDA34A5}" type="presParOf" srcId="{44EDB33F-980E-486A-8B8D-0EDC90F2FA39}" destId="{7FDFAC38-8367-4B4D-9C05-9B2CBA1EF475}" srcOrd="3" destOrd="0" presId="urn:microsoft.com/office/officeart/2005/8/layout/vList2"/>
    <dgm:cxn modelId="{1E6081DA-A439-4FFA-90BC-78D190EF403B}" type="presParOf" srcId="{44EDB33F-980E-486A-8B8D-0EDC90F2FA39}" destId="{D8ACF554-EFB0-43F1-A873-52A76DBBBFFD}" srcOrd="4" destOrd="0" presId="urn:microsoft.com/office/officeart/2005/8/layout/vList2"/>
    <dgm:cxn modelId="{82713783-1044-4287-9721-045227B19553}" type="presParOf" srcId="{44EDB33F-980E-486A-8B8D-0EDC90F2FA39}" destId="{C5CEA39B-ED3D-4214-B3D5-047C26AC989D}" srcOrd="5" destOrd="0" presId="urn:microsoft.com/office/officeart/2005/8/layout/vList2"/>
    <dgm:cxn modelId="{EBF3D941-C70F-4999-B2ED-BB60AA31C355}" type="presParOf" srcId="{44EDB33F-980E-486A-8B8D-0EDC90F2FA39}" destId="{4A88E2BE-3837-4FC0-8D45-146FF4E69A9F}" srcOrd="6" destOrd="0" presId="urn:microsoft.com/office/officeart/2005/8/layout/vList2"/>
    <dgm:cxn modelId="{8AE9D353-4DF8-440C-9FCA-46E309CA3E5C}" type="presParOf" srcId="{44EDB33F-980E-486A-8B8D-0EDC90F2FA39}" destId="{14263BD7-8534-418E-BFCF-07047E169140}" srcOrd="7" destOrd="0" presId="urn:microsoft.com/office/officeart/2005/8/layout/vList2"/>
    <dgm:cxn modelId="{AF66F872-C771-4A57-A0F9-7340C6A2CD3A}" type="presParOf" srcId="{44EDB33F-980E-486A-8B8D-0EDC90F2FA39}" destId="{0E8B5B79-4BEE-4CE2-94BF-B7FFB07BBCD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75B5D0-ED0B-4B7E-853D-E5C63B5FA0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26A78B0-077C-4CD6-80C1-51CE926B84A8}">
      <dgm:prSet custT="1"/>
      <dgm:spPr/>
      <dgm:t>
        <a:bodyPr/>
        <a:lstStyle/>
        <a:p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1: By changing max boost and duty cycle period the stability is attaining at cycle=0153,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=82, cols=41, s=100 and the total time taken to complete the program is 46:00 minutes.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03340-8C69-403F-8754-C614065BCB83}" type="parTrans" cxnId="{CFF29F7E-66AC-4530-B714-9EED6F266689}">
      <dgm:prSet/>
      <dgm:spPr/>
      <dgm:t>
        <a:bodyPr/>
        <a:lstStyle/>
        <a:p>
          <a:endParaRPr lang="en-US"/>
        </a:p>
      </dgm:t>
    </dgm:pt>
    <dgm:pt modelId="{B5451273-97DC-4C2B-A5DB-C6AAD11F0AF7}" type="sibTrans" cxnId="{CFF29F7E-66AC-4530-B714-9EED6F266689}">
      <dgm:prSet/>
      <dgm:spPr/>
      <dgm:t>
        <a:bodyPr/>
        <a:lstStyle/>
        <a:p>
          <a:endParaRPr lang="en-US"/>
        </a:p>
      </dgm:t>
    </dgm:pt>
    <dgm:pt modelId="{0756A187-2262-4829-8F1E-782A2A13AF98}">
      <dgm:prSet custT="1"/>
      <dgm:spPr/>
      <dgm:t>
        <a:bodyPr/>
        <a:lstStyle/>
        <a:p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2: By changing max boost and duty cycle period the stability is attaining at same cycle=0232,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=0, cols=40, s=100 and the total time taken to complete the program is 46:00 minutes.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488A19-580C-4047-B406-61DBBC2AB985}" type="parTrans" cxnId="{036042F6-D809-4534-AC72-896F565F686F}">
      <dgm:prSet/>
      <dgm:spPr/>
      <dgm:t>
        <a:bodyPr/>
        <a:lstStyle/>
        <a:p>
          <a:endParaRPr lang="en-US"/>
        </a:p>
      </dgm:t>
    </dgm:pt>
    <dgm:pt modelId="{F26D16F9-798F-49F2-8666-6BC415AA39BE}" type="sibTrans" cxnId="{036042F6-D809-4534-AC72-896F565F686F}">
      <dgm:prSet/>
      <dgm:spPr/>
      <dgm:t>
        <a:bodyPr/>
        <a:lstStyle/>
        <a:p>
          <a:endParaRPr lang="en-US"/>
        </a:p>
      </dgm:t>
    </dgm:pt>
    <dgm:pt modelId="{84D8C61B-C946-45C0-8155-3207F8A92F0F}">
      <dgm:prSet custT="1"/>
      <dgm:spPr/>
      <dgm:t>
        <a:bodyPr/>
        <a:lstStyle/>
        <a:p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3: By changing max boost and duty cycle period the stability is attaining at same cycle=0232,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=0, cols=40, s=100 and the total time taken to complete the program is 42:00 minutes.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4AA814-4374-40D2-B9D4-0B8F09FEC69D}" type="parTrans" cxnId="{6EAF1B0F-7322-4675-9378-5423600C42C1}">
      <dgm:prSet/>
      <dgm:spPr/>
      <dgm:t>
        <a:bodyPr/>
        <a:lstStyle/>
        <a:p>
          <a:endParaRPr lang="en-US"/>
        </a:p>
      </dgm:t>
    </dgm:pt>
    <dgm:pt modelId="{8C44D20F-EB75-4A15-89C7-4AD4C6080491}" type="sibTrans" cxnId="{6EAF1B0F-7322-4675-9378-5423600C42C1}">
      <dgm:prSet/>
      <dgm:spPr/>
      <dgm:t>
        <a:bodyPr/>
        <a:lstStyle/>
        <a:p>
          <a:endParaRPr lang="en-US"/>
        </a:p>
      </dgm:t>
    </dgm:pt>
    <dgm:pt modelId="{FCB325F3-6878-4901-97E3-96FC3C031D6C}">
      <dgm:prSet custT="1"/>
      <dgm:spPr/>
      <dgm:t>
        <a:bodyPr/>
        <a:lstStyle/>
        <a:p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4: By changing these values, the stability is attaining at cycle=0096,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=0, cols=41, s=100 and the total time taken to complete the program is 28:00 minutes.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3B3B57-D8DA-4BFF-A64E-21B40C3C5225}" type="parTrans" cxnId="{C81761A7-488B-4167-A2FE-9574F3710543}">
      <dgm:prSet/>
      <dgm:spPr/>
      <dgm:t>
        <a:bodyPr/>
        <a:lstStyle/>
        <a:p>
          <a:endParaRPr lang="en-US"/>
        </a:p>
      </dgm:t>
    </dgm:pt>
    <dgm:pt modelId="{D7858B60-CAFF-4C6B-810A-EB80930F721B}" type="sibTrans" cxnId="{C81761A7-488B-4167-A2FE-9574F3710543}">
      <dgm:prSet/>
      <dgm:spPr/>
      <dgm:t>
        <a:bodyPr/>
        <a:lstStyle/>
        <a:p>
          <a:endParaRPr lang="en-US"/>
        </a:p>
      </dgm:t>
    </dgm:pt>
    <dgm:pt modelId="{1C953BC3-4DEA-4188-B644-F64B5F5C598E}">
      <dgm:prSet custT="1"/>
      <dgm:spPr/>
      <dgm:t>
        <a:bodyPr/>
        <a:lstStyle/>
        <a:p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5: By changing these values the stability is attaining at cycle= 331,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=41, cols=20, s=100 and the total time taken to complete the program is 2 minutes. 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C843F3-4314-4D81-8A34-A816A40D28A2}" type="parTrans" cxnId="{0ACC7252-2F1F-46B6-BD59-3EC62331B143}">
      <dgm:prSet/>
      <dgm:spPr/>
      <dgm:t>
        <a:bodyPr/>
        <a:lstStyle/>
        <a:p>
          <a:endParaRPr lang="en-US"/>
        </a:p>
      </dgm:t>
    </dgm:pt>
    <dgm:pt modelId="{8FA87F10-D4B0-4190-B5EC-64BE03D548E1}" type="sibTrans" cxnId="{0ACC7252-2F1F-46B6-BD59-3EC62331B143}">
      <dgm:prSet/>
      <dgm:spPr/>
      <dgm:t>
        <a:bodyPr/>
        <a:lstStyle/>
        <a:p>
          <a:endParaRPr lang="en-US"/>
        </a:p>
      </dgm:t>
    </dgm:pt>
    <dgm:pt modelId="{FC3D0039-40E9-4DEA-9FD6-C39F573D801C}">
      <dgm:prSet custT="1"/>
      <dgm:spPr/>
      <dgm:t>
        <a:bodyPr/>
        <a:lstStyle/>
        <a:p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6: </a:t>
          </a:r>
          <a:r>
            <a:rPr lang="en-IN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By changing </a:t>
          </a:r>
          <a:r>
            <a:rPr lang="en-IN" sz="17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 Perm Below Stimulus Inc, </a:t>
          </a:r>
          <a:r>
            <a:rPr lang="en-IN" sz="17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 Perm Trim Threshold, </a:t>
          </a:r>
          <a:r>
            <a:rPr lang="en-IN" sz="17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inputBits</a:t>
          </a:r>
          <a:r>
            <a:rPr lang="en-IN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sz="17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numColumns</a:t>
          </a:r>
          <a:r>
            <a:rPr lang="en-IN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, double max, the stability is attaining at cycle=100 and the total time taken to complete the program is 14 minutes. </a:t>
          </a:r>
          <a:endParaRPr lang="en-US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2A9BE-DBE5-4496-8B3C-87CF56352C7A}" type="parTrans" cxnId="{0FB8D091-FD51-4794-9031-E866D45FF8DA}">
      <dgm:prSet/>
      <dgm:spPr/>
      <dgm:t>
        <a:bodyPr/>
        <a:lstStyle/>
        <a:p>
          <a:endParaRPr lang="en-US"/>
        </a:p>
      </dgm:t>
    </dgm:pt>
    <dgm:pt modelId="{0C2AE934-D6F8-4619-8BDB-FA3E0A4EB6FE}" type="sibTrans" cxnId="{0FB8D091-FD51-4794-9031-E866D45FF8DA}">
      <dgm:prSet/>
      <dgm:spPr/>
      <dgm:t>
        <a:bodyPr/>
        <a:lstStyle/>
        <a:p>
          <a:endParaRPr lang="en-US"/>
        </a:p>
      </dgm:t>
    </dgm:pt>
    <dgm:pt modelId="{9D1DEBDA-070E-4C26-9870-61FD0F05BC57}">
      <dgm:prSet custT="1"/>
      <dgm:spPr/>
      <dgm:t>
        <a:bodyPr/>
        <a:lstStyle/>
        <a:p>
          <a:r>
            <a:rPr lang="en-IN" sz="1800" i="1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7: By changing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Perm Below Stimulus Inc,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Perm Trim Threshold, the stability is attaining at cycle=95, </a:t>
          </a:r>
          <a:r>
            <a:rPr lang="en-IN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=19, cols=41, s=100 and the total time taken to complete the program is 46:00 minutes.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93FD87-ADE5-4C59-8176-AF1853513CC2}" type="parTrans" cxnId="{8179D7F3-4E21-469A-B8FC-7683551C7084}">
      <dgm:prSet/>
      <dgm:spPr/>
      <dgm:t>
        <a:bodyPr/>
        <a:lstStyle/>
        <a:p>
          <a:endParaRPr lang="en-US"/>
        </a:p>
      </dgm:t>
    </dgm:pt>
    <dgm:pt modelId="{65727C12-5A54-411D-8D19-2F6595F29428}" type="sibTrans" cxnId="{8179D7F3-4E21-469A-B8FC-7683551C7084}">
      <dgm:prSet/>
      <dgm:spPr/>
      <dgm:t>
        <a:bodyPr/>
        <a:lstStyle/>
        <a:p>
          <a:endParaRPr lang="en-US"/>
        </a:p>
      </dgm:t>
    </dgm:pt>
    <dgm:pt modelId="{22269AB7-268B-4CBB-947A-24ED4190E8A9}" type="pres">
      <dgm:prSet presAssocID="{4E75B5D0-ED0B-4B7E-853D-E5C63B5FA087}" presName="linear" presStyleCnt="0">
        <dgm:presLayoutVars>
          <dgm:animLvl val="lvl"/>
          <dgm:resizeHandles val="exact"/>
        </dgm:presLayoutVars>
      </dgm:prSet>
      <dgm:spPr/>
    </dgm:pt>
    <dgm:pt modelId="{0FF3355D-A630-406F-AFB8-76FA43E5F15F}" type="pres">
      <dgm:prSet presAssocID="{926A78B0-077C-4CD6-80C1-51CE926B84A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8930A95-A44D-423C-883E-F6F082CEDC89}" type="pres">
      <dgm:prSet presAssocID="{B5451273-97DC-4C2B-A5DB-C6AAD11F0AF7}" presName="spacer" presStyleCnt="0"/>
      <dgm:spPr/>
    </dgm:pt>
    <dgm:pt modelId="{FEDD5B6E-0D10-470C-9851-25F3AF545578}" type="pres">
      <dgm:prSet presAssocID="{0756A187-2262-4829-8F1E-782A2A13AF9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A38C079-443C-479A-BA27-FDF4293059B9}" type="pres">
      <dgm:prSet presAssocID="{F26D16F9-798F-49F2-8666-6BC415AA39BE}" presName="spacer" presStyleCnt="0"/>
      <dgm:spPr/>
    </dgm:pt>
    <dgm:pt modelId="{141526FD-4D7F-424A-8325-AA63F6560084}" type="pres">
      <dgm:prSet presAssocID="{84D8C61B-C946-45C0-8155-3207F8A92F0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2C4C3E3-7609-4E21-AAB1-15655CC3423D}" type="pres">
      <dgm:prSet presAssocID="{8C44D20F-EB75-4A15-89C7-4AD4C6080491}" presName="spacer" presStyleCnt="0"/>
      <dgm:spPr/>
    </dgm:pt>
    <dgm:pt modelId="{806968E7-C469-42F7-A9F7-6C9BC8676DC0}" type="pres">
      <dgm:prSet presAssocID="{FCB325F3-6878-4901-97E3-96FC3C031D6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3BBFF67-542B-49FF-A3E8-142B52481295}" type="pres">
      <dgm:prSet presAssocID="{D7858B60-CAFF-4C6B-810A-EB80930F721B}" presName="spacer" presStyleCnt="0"/>
      <dgm:spPr/>
    </dgm:pt>
    <dgm:pt modelId="{8758AA21-F297-431F-B0EC-5666D88A9254}" type="pres">
      <dgm:prSet presAssocID="{1C953BC3-4DEA-4188-B644-F64B5F5C598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183DB4E-E665-42B3-88DE-FF55E90BBF3B}" type="pres">
      <dgm:prSet presAssocID="{8FA87F10-D4B0-4190-B5EC-64BE03D548E1}" presName="spacer" presStyleCnt="0"/>
      <dgm:spPr/>
    </dgm:pt>
    <dgm:pt modelId="{960BC9CE-B732-428D-8366-2CD5F6E5AE8D}" type="pres">
      <dgm:prSet presAssocID="{FC3D0039-40E9-4DEA-9FD6-C39F573D801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883D538-3D9E-4BDE-83B4-03D2248455D0}" type="pres">
      <dgm:prSet presAssocID="{0C2AE934-D6F8-4619-8BDB-FA3E0A4EB6FE}" presName="spacer" presStyleCnt="0"/>
      <dgm:spPr/>
    </dgm:pt>
    <dgm:pt modelId="{12B820CB-26EE-4A7C-9F1E-7A35E4D85695}" type="pres">
      <dgm:prSet presAssocID="{9D1DEBDA-070E-4C26-9870-61FD0F05BC5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EAF1B0F-7322-4675-9378-5423600C42C1}" srcId="{4E75B5D0-ED0B-4B7E-853D-E5C63B5FA087}" destId="{84D8C61B-C946-45C0-8155-3207F8A92F0F}" srcOrd="2" destOrd="0" parTransId="{F24AA814-4374-40D2-B9D4-0B8F09FEC69D}" sibTransId="{8C44D20F-EB75-4A15-89C7-4AD4C6080491}"/>
    <dgm:cxn modelId="{21700B27-5DA7-40AD-A503-EAC85E787AD7}" type="presOf" srcId="{FCB325F3-6878-4901-97E3-96FC3C031D6C}" destId="{806968E7-C469-42F7-A9F7-6C9BC8676DC0}" srcOrd="0" destOrd="0" presId="urn:microsoft.com/office/officeart/2005/8/layout/vList2"/>
    <dgm:cxn modelId="{244C683E-5454-426E-843E-7CCE59FCED0D}" type="presOf" srcId="{84D8C61B-C946-45C0-8155-3207F8A92F0F}" destId="{141526FD-4D7F-424A-8325-AA63F6560084}" srcOrd="0" destOrd="0" presId="urn:microsoft.com/office/officeart/2005/8/layout/vList2"/>
    <dgm:cxn modelId="{E75E7561-C40F-4046-BBFF-78F39EB7CEE0}" type="presOf" srcId="{9D1DEBDA-070E-4C26-9870-61FD0F05BC57}" destId="{12B820CB-26EE-4A7C-9F1E-7A35E4D85695}" srcOrd="0" destOrd="0" presId="urn:microsoft.com/office/officeart/2005/8/layout/vList2"/>
    <dgm:cxn modelId="{B2D2AF68-5FD2-4D06-81F0-4F5FB03C87D8}" type="presOf" srcId="{926A78B0-077C-4CD6-80C1-51CE926B84A8}" destId="{0FF3355D-A630-406F-AFB8-76FA43E5F15F}" srcOrd="0" destOrd="0" presId="urn:microsoft.com/office/officeart/2005/8/layout/vList2"/>
    <dgm:cxn modelId="{0ACC7252-2F1F-46B6-BD59-3EC62331B143}" srcId="{4E75B5D0-ED0B-4B7E-853D-E5C63B5FA087}" destId="{1C953BC3-4DEA-4188-B644-F64B5F5C598E}" srcOrd="4" destOrd="0" parTransId="{7DC843F3-4314-4D81-8A34-A816A40D28A2}" sibTransId="{8FA87F10-D4B0-4190-B5EC-64BE03D548E1}"/>
    <dgm:cxn modelId="{301B4457-3679-40A4-9950-7797218E96C2}" type="presOf" srcId="{4E75B5D0-ED0B-4B7E-853D-E5C63B5FA087}" destId="{22269AB7-268B-4CBB-947A-24ED4190E8A9}" srcOrd="0" destOrd="0" presId="urn:microsoft.com/office/officeart/2005/8/layout/vList2"/>
    <dgm:cxn modelId="{CFF29F7E-66AC-4530-B714-9EED6F266689}" srcId="{4E75B5D0-ED0B-4B7E-853D-E5C63B5FA087}" destId="{926A78B0-077C-4CD6-80C1-51CE926B84A8}" srcOrd="0" destOrd="0" parTransId="{EB603340-8C69-403F-8754-C614065BCB83}" sibTransId="{B5451273-97DC-4C2B-A5DB-C6AAD11F0AF7}"/>
    <dgm:cxn modelId="{0FB8D091-FD51-4794-9031-E866D45FF8DA}" srcId="{4E75B5D0-ED0B-4B7E-853D-E5C63B5FA087}" destId="{FC3D0039-40E9-4DEA-9FD6-C39F573D801C}" srcOrd="5" destOrd="0" parTransId="{1772A9BE-DBE5-4496-8B3C-87CF56352C7A}" sibTransId="{0C2AE934-D6F8-4619-8BDB-FA3E0A4EB6FE}"/>
    <dgm:cxn modelId="{C81761A7-488B-4167-A2FE-9574F3710543}" srcId="{4E75B5D0-ED0B-4B7E-853D-E5C63B5FA087}" destId="{FCB325F3-6878-4901-97E3-96FC3C031D6C}" srcOrd="3" destOrd="0" parTransId="{493B3B57-D8DA-4BFF-A64E-21B40C3C5225}" sibTransId="{D7858B60-CAFF-4C6B-810A-EB80930F721B}"/>
    <dgm:cxn modelId="{6823B7AA-5F46-480D-8387-B1B27BEC76EC}" type="presOf" srcId="{0756A187-2262-4829-8F1E-782A2A13AF98}" destId="{FEDD5B6E-0D10-470C-9851-25F3AF545578}" srcOrd="0" destOrd="0" presId="urn:microsoft.com/office/officeart/2005/8/layout/vList2"/>
    <dgm:cxn modelId="{8BC92FB4-C54E-43AA-8571-1BEBB94842A2}" type="presOf" srcId="{1C953BC3-4DEA-4188-B644-F64B5F5C598E}" destId="{8758AA21-F297-431F-B0EC-5666D88A9254}" srcOrd="0" destOrd="0" presId="urn:microsoft.com/office/officeart/2005/8/layout/vList2"/>
    <dgm:cxn modelId="{E5C02FE0-0A36-4A3D-AF7C-6F32DFE36C24}" type="presOf" srcId="{FC3D0039-40E9-4DEA-9FD6-C39F573D801C}" destId="{960BC9CE-B732-428D-8366-2CD5F6E5AE8D}" srcOrd="0" destOrd="0" presId="urn:microsoft.com/office/officeart/2005/8/layout/vList2"/>
    <dgm:cxn modelId="{8179D7F3-4E21-469A-B8FC-7683551C7084}" srcId="{4E75B5D0-ED0B-4B7E-853D-E5C63B5FA087}" destId="{9D1DEBDA-070E-4C26-9870-61FD0F05BC57}" srcOrd="6" destOrd="0" parTransId="{E293FD87-ADE5-4C59-8176-AF1853513CC2}" sibTransId="{65727C12-5A54-411D-8D19-2F6595F29428}"/>
    <dgm:cxn modelId="{036042F6-D809-4534-AC72-896F565F686F}" srcId="{4E75B5D0-ED0B-4B7E-853D-E5C63B5FA087}" destId="{0756A187-2262-4829-8F1E-782A2A13AF98}" srcOrd="1" destOrd="0" parTransId="{FE488A19-580C-4047-B406-61DBBC2AB985}" sibTransId="{F26D16F9-798F-49F2-8666-6BC415AA39BE}"/>
    <dgm:cxn modelId="{C970A938-F60C-4066-B505-10BC933EABC4}" type="presParOf" srcId="{22269AB7-268B-4CBB-947A-24ED4190E8A9}" destId="{0FF3355D-A630-406F-AFB8-76FA43E5F15F}" srcOrd="0" destOrd="0" presId="urn:microsoft.com/office/officeart/2005/8/layout/vList2"/>
    <dgm:cxn modelId="{09E2653A-9E3D-463F-934A-F410C9DEBF8A}" type="presParOf" srcId="{22269AB7-268B-4CBB-947A-24ED4190E8A9}" destId="{98930A95-A44D-423C-883E-F6F082CEDC89}" srcOrd="1" destOrd="0" presId="urn:microsoft.com/office/officeart/2005/8/layout/vList2"/>
    <dgm:cxn modelId="{864ADDCB-F637-414F-A864-460B455AE5F8}" type="presParOf" srcId="{22269AB7-268B-4CBB-947A-24ED4190E8A9}" destId="{FEDD5B6E-0D10-470C-9851-25F3AF545578}" srcOrd="2" destOrd="0" presId="urn:microsoft.com/office/officeart/2005/8/layout/vList2"/>
    <dgm:cxn modelId="{DCDF011B-5142-4B57-BF90-05CFEC18955C}" type="presParOf" srcId="{22269AB7-268B-4CBB-947A-24ED4190E8A9}" destId="{EA38C079-443C-479A-BA27-FDF4293059B9}" srcOrd="3" destOrd="0" presId="urn:microsoft.com/office/officeart/2005/8/layout/vList2"/>
    <dgm:cxn modelId="{C45BD5F7-BDAE-4380-9DE3-7FC0A450DB8B}" type="presParOf" srcId="{22269AB7-268B-4CBB-947A-24ED4190E8A9}" destId="{141526FD-4D7F-424A-8325-AA63F6560084}" srcOrd="4" destOrd="0" presId="urn:microsoft.com/office/officeart/2005/8/layout/vList2"/>
    <dgm:cxn modelId="{5FC89C41-AF00-4345-8203-A067646715A4}" type="presParOf" srcId="{22269AB7-268B-4CBB-947A-24ED4190E8A9}" destId="{A2C4C3E3-7609-4E21-AAB1-15655CC3423D}" srcOrd="5" destOrd="0" presId="urn:microsoft.com/office/officeart/2005/8/layout/vList2"/>
    <dgm:cxn modelId="{A5AD1D6B-384E-4547-822D-2B57AC3D8A8A}" type="presParOf" srcId="{22269AB7-268B-4CBB-947A-24ED4190E8A9}" destId="{806968E7-C469-42F7-A9F7-6C9BC8676DC0}" srcOrd="6" destOrd="0" presId="urn:microsoft.com/office/officeart/2005/8/layout/vList2"/>
    <dgm:cxn modelId="{3E30DB3B-9322-4DEE-8ECE-A36A5F57EE8E}" type="presParOf" srcId="{22269AB7-268B-4CBB-947A-24ED4190E8A9}" destId="{33BBFF67-542B-49FF-A3E8-142B52481295}" srcOrd="7" destOrd="0" presId="urn:microsoft.com/office/officeart/2005/8/layout/vList2"/>
    <dgm:cxn modelId="{98E2D4E3-B9D1-4730-B856-4FBC836A23B8}" type="presParOf" srcId="{22269AB7-268B-4CBB-947A-24ED4190E8A9}" destId="{8758AA21-F297-431F-B0EC-5666D88A9254}" srcOrd="8" destOrd="0" presId="urn:microsoft.com/office/officeart/2005/8/layout/vList2"/>
    <dgm:cxn modelId="{9F0C24E5-BABC-4CD4-8A08-0E8FE7B58CD4}" type="presParOf" srcId="{22269AB7-268B-4CBB-947A-24ED4190E8A9}" destId="{9183DB4E-E665-42B3-88DE-FF55E90BBF3B}" srcOrd="9" destOrd="0" presId="urn:microsoft.com/office/officeart/2005/8/layout/vList2"/>
    <dgm:cxn modelId="{EDE90CC4-2BF5-4078-858A-5AEB2B875512}" type="presParOf" srcId="{22269AB7-268B-4CBB-947A-24ED4190E8A9}" destId="{960BC9CE-B732-428D-8366-2CD5F6E5AE8D}" srcOrd="10" destOrd="0" presId="urn:microsoft.com/office/officeart/2005/8/layout/vList2"/>
    <dgm:cxn modelId="{4B7DF151-1BF9-44FE-86E6-29AEB91B4B10}" type="presParOf" srcId="{22269AB7-268B-4CBB-947A-24ED4190E8A9}" destId="{0883D538-3D9E-4BDE-83B4-03D2248455D0}" srcOrd="11" destOrd="0" presId="urn:microsoft.com/office/officeart/2005/8/layout/vList2"/>
    <dgm:cxn modelId="{FE88E481-408F-443B-A94B-852092A28073}" type="presParOf" srcId="{22269AB7-268B-4CBB-947A-24ED4190E8A9}" destId="{12B820CB-26EE-4A7C-9F1E-7A35E4D8569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9C689-058E-4AD5-B32F-B6E6DCEB1FFD}">
      <dsp:nvSpPr>
        <dsp:cNvPr id="0" name=""/>
        <dsp:cNvSpPr/>
      </dsp:nvSpPr>
      <dsp:spPr>
        <a:xfrm>
          <a:off x="0" y="332772"/>
          <a:ext cx="68331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CF1BB-4732-4546-BFA6-DB79B9E93034}">
      <dsp:nvSpPr>
        <dsp:cNvPr id="0" name=""/>
        <dsp:cNvSpPr/>
      </dsp:nvSpPr>
      <dsp:spPr>
        <a:xfrm>
          <a:off x="341658" y="111372"/>
          <a:ext cx="4783222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Abstract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274" y="132988"/>
        <a:ext cx="4739990" cy="399568"/>
      </dsp:txXfrm>
    </dsp:sp>
    <dsp:sp modelId="{2B1C57AB-4615-4C89-BAF4-08AEC5011C52}">
      <dsp:nvSpPr>
        <dsp:cNvPr id="0" name=""/>
        <dsp:cNvSpPr/>
      </dsp:nvSpPr>
      <dsp:spPr>
        <a:xfrm>
          <a:off x="0" y="1013173"/>
          <a:ext cx="68331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D8C8B-834F-443E-9C02-D3EB524DF477}">
      <dsp:nvSpPr>
        <dsp:cNvPr id="0" name=""/>
        <dsp:cNvSpPr/>
      </dsp:nvSpPr>
      <dsp:spPr>
        <a:xfrm>
          <a:off x="341658" y="791772"/>
          <a:ext cx="4783222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274" y="813388"/>
        <a:ext cx="4739990" cy="399568"/>
      </dsp:txXfrm>
    </dsp:sp>
    <dsp:sp modelId="{D0C9F0DC-783B-4274-B780-57BC678E6D4D}">
      <dsp:nvSpPr>
        <dsp:cNvPr id="0" name=""/>
        <dsp:cNvSpPr/>
      </dsp:nvSpPr>
      <dsp:spPr>
        <a:xfrm>
          <a:off x="0" y="1693573"/>
          <a:ext cx="68331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2F9CE-ABC9-4602-B8B2-21EB62C9AEA8}">
      <dsp:nvSpPr>
        <dsp:cNvPr id="0" name=""/>
        <dsp:cNvSpPr/>
      </dsp:nvSpPr>
      <dsp:spPr>
        <a:xfrm>
          <a:off x="341658" y="1472173"/>
          <a:ext cx="4783222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274" y="1493789"/>
        <a:ext cx="4739990" cy="399568"/>
      </dsp:txXfrm>
    </dsp:sp>
    <dsp:sp modelId="{CBAF9665-AA94-4217-8E40-A4FA1322980A}">
      <dsp:nvSpPr>
        <dsp:cNvPr id="0" name=""/>
        <dsp:cNvSpPr/>
      </dsp:nvSpPr>
      <dsp:spPr>
        <a:xfrm>
          <a:off x="0" y="2373973"/>
          <a:ext cx="68331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CF66A-9E0E-435A-AC23-EC723A823154}">
      <dsp:nvSpPr>
        <dsp:cNvPr id="0" name=""/>
        <dsp:cNvSpPr/>
      </dsp:nvSpPr>
      <dsp:spPr>
        <a:xfrm>
          <a:off x="341658" y="2152573"/>
          <a:ext cx="478322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Cases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274" y="2174189"/>
        <a:ext cx="4739990" cy="399568"/>
      </dsp:txXfrm>
    </dsp:sp>
    <dsp:sp modelId="{9140D4E3-BAEC-4272-A8FC-A87BCFA53C79}">
      <dsp:nvSpPr>
        <dsp:cNvPr id="0" name=""/>
        <dsp:cNvSpPr/>
      </dsp:nvSpPr>
      <dsp:spPr>
        <a:xfrm>
          <a:off x="0" y="3054373"/>
          <a:ext cx="68331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91C80-FC02-4E08-941F-28CF0B42E3E2}">
      <dsp:nvSpPr>
        <dsp:cNvPr id="0" name=""/>
        <dsp:cNvSpPr/>
      </dsp:nvSpPr>
      <dsp:spPr>
        <a:xfrm>
          <a:off x="341658" y="2832973"/>
          <a:ext cx="4783222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Unit Tests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274" y="2854589"/>
        <a:ext cx="4739990" cy="399568"/>
      </dsp:txXfrm>
    </dsp:sp>
    <dsp:sp modelId="{5E706362-FAEA-473A-90B1-B36FE4E5CA96}">
      <dsp:nvSpPr>
        <dsp:cNvPr id="0" name=""/>
        <dsp:cNvSpPr/>
      </dsp:nvSpPr>
      <dsp:spPr>
        <a:xfrm>
          <a:off x="0" y="3734773"/>
          <a:ext cx="68331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C6588-BA0F-4FCC-ADD2-8846E0B233CB}">
      <dsp:nvSpPr>
        <dsp:cNvPr id="0" name=""/>
        <dsp:cNvSpPr/>
      </dsp:nvSpPr>
      <dsp:spPr>
        <a:xfrm>
          <a:off x="341658" y="3513373"/>
          <a:ext cx="4783222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274" y="3534989"/>
        <a:ext cx="4739990" cy="399568"/>
      </dsp:txXfrm>
    </dsp:sp>
    <dsp:sp modelId="{84AE0AC6-703D-4990-91B6-84940460673D}">
      <dsp:nvSpPr>
        <dsp:cNvPr id="0" name=""/>
        <dsp:cNvSpPr/>
      </dsp:nvSpPr>
      <dsp:spPr>
        <a:xfrm>
          <a:off x="0" y="4415173"/>
          <a:ext cx="68331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C57E5-2251-4DEE-8060-1A0D862219B3}">
      <dsp:nvSpPr>
        <dsp:cNvPr id="0" name=""/>
        <dsp:cNvSpPr/>
      </dsp:nvSpPr>
      <dsp:spPr>
        <a:xfrm>
          <a:off x="341658" y="4193773"/>
          <a:ext cx="4783222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274" y="4215389"/>
        <a:ext cx="4739990" cy="399568"/>
      </dsp:txXfrm>
    </dsp:sp>
    <dsp:sp modelId="{3BA6EFCA-5478-4681-A6BD-3DF85E82CB7C}">
      <dsp:nvSpPr>
        <dsp:cNvPr id="0" name=""/>
        <dsp:cNvSpPr/>
      </dsp:nvSpPr>
      <dsp:spPr>
        <a:xfrm>
          <a:off x="0" y="5095573"/>
          <a:ext cx="683317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C66BC-4EDE-46CD-8214-01049803EACB}">
      <dsp:nvSpPr>
        <dsp:cNvPr id="0" name=""/>
        <dsp:cNvSpPr/>
      </dsp:nvSpPr>
      <dsp:spPr>
        <a:xfrm>
          <a:off x="341658" y="4874173"/>
          <a:ext cx="4783222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274" y="4895789"/>
        <a:ext cx="4739990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A9135-9625-464A-9C6F-502F5427B652}">
      <dsp:nvSpPr>
        <dsp:cNvPr id="0" name=""/>
        <dsp:cNvSpPr/>
      </dsp:nvSpPr>
      <dsp:spPr>
        <a:xfrm>
          <a:off x="0" y="1011"/>
          <a:ext cx="6833175" cy="919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[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1] The HTM Spatial Pooler—A Neocortical Algorithm for Online Sparse Distributed Coding Author: Yuwei Cui, </a:t>
          </a:r>
          <a:r>
            <a:rPr lang="en-IN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Subutai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Ahmad, Jeff Hawkins| </a:t>
          </a:r>
          <a:r>
            <a:rPr lang="en-IN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Numenta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Inc.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865" y="45876"/>
        <a:ext cx="6743445" cy="829331"/>
      </dsp:txXfrm>
    </dsp:sp>
    <dsp:sp modelId="{1ECAC140-61C1-4D05-8947-D9997EE53E5F}">
      <dsp:nvSpPr>
        <dsp:cNvPr id="0" name=""/>
        <dsp:cNvSpPr/>
      </dsp:nvSpPr>
      <dsp:spPr>
        <a:xfrm>
          <a:off x="0" y="933784"/>
          <a:ext cx="6833175" cy="919061"/>
        </a:xfrm>
        <a:prstGeom prst="roundRect">
          <a:avLst/>
        </a:prstGeom>
        <a:solidFill>
          <a:schemeClr val="accent2">
            <a:hueOff val="-1187359"/>
            <a:satOff val="0"/>
            <a:lumOff val="-4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[2] Improved HTM Spatial Pooler with Homeostatic Plasticity Control Author: Damir </a:t>
          </a:r>
          <a:r>
            <a:rPr lang="en-IN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Dobric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Andreas </a:t>
          </a:r>
          <a:r>
            <a:rPr lang="en-IN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Pech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Bogdan </a:t>
          </a:r>
          <a:r>
            <a:rPr lang="en-IN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Ghitaand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Thomas </a:t>
          </a:r>
          <a:r>
            <a:rPr lang="en-IN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Wennekers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865" y="978649"/>
        <a:ext cx="6743445" cy="829331"/>
      </dsp:txXfrm>
    </dsp:sp>
    <dsp:sp modelId="{42AC2D24-7053-4EFE-A3A0-C2C39755F37A}">
      <dsp:nvSpPr>
        <dsp:cNvPr id="0" name=""/>
        <dsp:cNvSpPr/>
      </dsp:nvSpPr>
      <dsp:spPr>
        <a:xfrm>
          <a:off x="0" y="1866556"/>
          <a:ext cx="6833175" cy="919061"/>
        </a:xfrm>
        <a:prstGeom prst="roundRect">
          <a:avLst/>
        </a:prstGeom>
        <a:solidFill>
          <a:schemeClr val="accent2">
            <a:hueOff val="-2374718"/>
            <a:satOff val="0"/>
            <a:lumOff val="-9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[3] "</a:t>
          </a:r>
          <a:r>
            <a:rPr lang="en-IN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Numenta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," [Online]. Available: 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https://numenta.com/resources/biological-and-machine-intelligence/spatial-pooling-algorithm/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865" y="1911421"/>
        <a:ext cx="6743445" cy="829331"/>
      </dsp:txXfrm>
    </dsp:sp>
    <dsp:sp modelId="{AF9131FB-2CDB-491A-809D-69C63539F304}">
      <dsp:nvSpPr>
        <dsp:cNvPr id="0" name=""/>
        <dsp:cNvSpPr/>
      </dsp:nvSpPr>
      <dsp:spPr>
        <a:xfrm>
          <a:off x="0" y="2799328"/>
          <a:ext cx="6833175" cy="919061"/>
        </a:xfrm>
        <a:prstGeom prst="roundRect">
          <a:avLst/>
        </a:prstGeom>
        <a:solidFill>
          <a:schemeClr val="accent2">
            <a:hueOff val="-3562077"/>
            <a:satOff val="0"/>
            <a:lumOff val="-14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[4] Article on understanding HTM: 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/>
            </a:rPr>
            <a:t>https://medium.com/@rockingrichie1994/understanding-hierarchal-temporal-memory-f6a1be38e07e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865" y="2844193"/>
        <a:ext cx="6743445" cy="829331"/>
      </dsp:txXfrm>
    </dsp:sp>
    <dsp:sp modelId="{9E3B3968-6B46-4EDD-AE0B-F963ACE94677}">
      <dsp:nvSpPr>
        <dsp:cNvPr id="0" name=""/>
        <dsp:cNvSpPr/>
      </dsp:nvSpPr>
      <dsp:spPr>
        <a:xfrm>
          <a:off x="0" y="3732100"/>
          <a:ext cx="6833175" cy="919061"/>
        </a:xfrm>
        <a:prstGeom prst="roundRect">
          <a:avLst/>
        </a:prstGeom>
        <a:solidFill>
          <a:schemeClr val="accent2">
            <a:hueOff val="-4749436"/>
            <a:satOff val="0"/>
            <a:lumOff val="-19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[5] "</a:t>
          </a:r>
          <a:r>
            <a:rPr lang="en-IN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Numenta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," [Online]. Available: 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/>
            </a:rPr>
            <a:t>https://www.youtube.com/watch?v=MSwoNAODrgk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865" y="3776965"/>
        <a:ext cx="6743445" cy="829331"/>
      </dsp:txXfrm>
    </dsp:sp>
    <dsp:sp modelId="{2BD9F34C-1112-4349-B34A-2C79871CD574}">
      <dsp:nvSpPr>
        <dsp:cNvPr id="0" name=""/>
        <dsp:cNvSpPr/>
      </dsp:nvSpPr>
      <dsp:spPr>
        <a:xfrm>
          <a:off x="0" y="4664872"/>
          <a:ext cx="6833175" cy="919061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[6] D. </a:t>
          </a:r>
          <a:r>
            <a:rPr lang="en-IN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Dobric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"</a:t>
          </a:r>
          <a:r>
            <a:rPr lang="en-IN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Github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," [Online]. Available: 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/>
            </a:rPr>
            <a:t>https://github.com/ddobric/neocortexapi-classification</a:t>
          </a: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865" y="4709737"/>
        <a:ext cx="6743445" cy="829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03F0E-ACBF-4B33-9FBE-E870B2861FE9}">
      <dsp:nvSpPr>
        <dsp:cNvPr id="0" name=""/>
        <dsp:cNvSpPr/>
      </dsp:nvSpPr>
      <dsp:spPr>
        <a:xfrm>
          <a:off x="0" y="78072"/>
          <a:ext cx="6833175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Our objective of this project is to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Analyze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 boosting algorithm and describe how it works.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37471"/>
        <a:ext cx="6714377" cy="1098002"/>
      </dsp:txXfrm>
    </dsp:sp>
    <dsp:sp modelId="{88969AC7-004D-4F29-8696-FB7CB0C94BCD}">
      <dsp:nvSpPr>
        <dsp:cNvPr id="0" name=""/>
        <dsp:cNvSpPr/>
      </dsp:nvSpPr>
      <dsp:spPr>
        <a:xfrm>
          <a:off x="0" y="1482073"/>
          <a:ext cx="6833175" cy="1216800"/>
        </a:xfrm>
        <a:prstGeom prst="roundRect">
          <a:avLst/>
        </a:prstGeom>
        <a:solidFill>
          <a:schemeClr val="accent2">
            <a:hueOff val="-1978932"/>
            <a:satOff val="0"/>
            <a:lumOff val="-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which parameters of the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HtmConfig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class are used by the boosting algorithm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1541472"/>
        <a:ext cx="6714377" cy="1098002"/>
      </dsp:txXfrm>
    </dsp:sp>
    <dsp:sp modelId="{ED838494-463A-4F34-AEE2-8426C92268CE}">
      <dsp:nvSpPr>
        <dsp:cNvPr id="0" name=""/>
        <dsp:cNvSpPr/>
      </dsp:nvSpPr>
      <dsp:spPr>
        <a:xfrm>
          <a:off x="0" y="2886073"/>
          <a:ext cx="6833175" cy="1216800"/>
        </a:xfrm>
        <a:prstGeom prst="roundRect">
          <a:avLst/>
        </a:prstGeom>
        <a:solidFill>
          <a:schemeClr val="accent2">
            <a:hueOff val="-3957863"/>
            <a:satOff val="0"/>
            <a:lumOff val="-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SpatialLearning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experiment and document what changes when changing boosting parameters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2945472"/>
        <a:ext cx="6714377" cy="1098002"/>
      </dsp:txXfrm>
    </dsp:sp>
    <dsp:sp modelId="{E76A5A29-58ED-48BD-9322-0A02DF59489F}">
      <dsp:nvSpPr>
        <dsp:cNvPr id="0" name=""/>
        <dsp:cNvSpPr/>
      </dsp:nvSpPr>
      <dsp:spPr>
        <a:xfrm>
          <a:off x="0" y="4290073"/>
          <a:ext cx="6833175" cy="121680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various parameters of algorithm should be find and documented and their influence should be approved by writing various Unit Tests.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4349472"/>
        <a:ext cx="6714377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3C88B-18EE-4181-89A5-1EF33C6A2A53}">
      <dsp:nvSpPr>
        <dsp:cNvPr id="0" name=""/>
        <dsp:cNvSpPr/>
      </dsp:nvSpPr>
      <dsp:spPr>
        <a:xfrm>
          <a:off x="0" y="4744"/>
          <a:ext cx="5464315" cy="1731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Spatial Pooler algorithm uses internally a boosting algorithm that makes sure that unused mini-columns and weak synapses periodically get boosted. The main idea behind boosting is the SDRs of symbols will use a wider range of cells by making the most active cells less active and least active cells more active.</a:t>
          </a:r>
        </a:p>
      </dsp:txBody>
      <dsp:txXfrm>
        <a:off x="84530" y="89274"/>
        <a:ext cx="5295255" cy="1562540"/>
      </dsp:txXfrm>
    </dsp:sp>
    <dsp:sp modelId="{B31B8BCC-6FC7-4FDE-9C80-19CB38BA71C3}">
      <dsp:nvSpPr>
        <dsp:cNvPr id="0" name=""/>
        <dsp:cNvSpPr/>
      </dsp:nvSpPr>
      <dsp:spPr>
        <a:xfrm>
          <a:off x="0" y="1765144"/>
          <a:ext cx="5464315" cy="1731600"/>
        </a:xfrm>
        <a:prstGeom prst="roundRect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done via scalar multiplication of a boosting matrix over the spatial pooler to change permeances of each cell. 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may be concluded that the boosting process has an impact on the SP stability.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530" y="1849674"/>
        <a:ext cx="5295255" cy="1562540"/>
      </dsp:txXfrm>
    </dsp:sp>
    <dsp:sp modelId="{81167565-4BC8-4871-952D-3CD1F89822CB}">
      <dsp:nvSpPr>
        <dsp:cNvPr id="0" name=""/>
        <dsp:cNvSpPr/>
      </dsp:nvSpPr>
      <dsp:spPr>
        <a:xfrm>
          <a:off x="0" y="3525544"/>
          <a:ext cx="5464315" cy="173160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SP can reach a stable state, but SDRs with a drastically different number of active mini columns will result. If boosting is turned on, the SP will activate mini columns equitably, but the learning will be unstable.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530" y="3610074"/>
        <a:ext cx="5295255" cy="1562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31997-ABB8-4E6E-AAE8-8B056EA8282E}">
      <dsp:nvSpPr>
        <dsp:cNvPr id="0" name=""/>
        <dsp:cNvSpPr/>
      </dsp:nvSpPr>
      <dsp:spPr>
        <a:xfrm>
          <a:off x="0" y="873"/>
          <a:ext cx="10506991" cy="78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Spatial Pooler internally uses a Boosting Algorithm which consists of four methods.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59" y="39232"/>
        <a:ext cx="10430273" cy="709079"/>
      </dsp:txXfrm>
    </dsp:sp>
    <dsp:sp modelId="{A7E24636-CE6F-4B88-9987-1C17405D2FF4}">
      <dsp:nvSpPr>
        <dsp:cNvPr id="0" name=""/>
        <dsp:cNvSpPr/>
      </dsp:nvSpPr>
      <dsp:spPr>
        <a:xfrm>
          <a:off x="0" y="798694"/>
          <a:ext cx="10506991" cy="78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Boost Factors: The boost factors are used to increase the overlap of active columns to improve their chances of becoming active and hence encourage participation of more columns in the learning process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59" y="837053"/>
        <a:ext cx="10430273" cy="709079"/>
      </dsp:txXfrm>
    </dsp:sp>
    <dsp:sp modelId="{4210955A-01EB-4DE1-8DD9-EF30D496D5BE}">
      <dsp:nvSpPr>
        <dsp:cNvPr id="0" name=""/>
        <dsp:cNvSpPr/>
      </dsp:nvSpPr>
      <dsp:spPr>
        <a:xfrm>
          <a:off x="0" y="1596515"/>
          <a:ext cx="10506991" cy="78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Duty Cycles: This is a helper function that is used to update several duty cycle variables in the column class such as overlap duty cycle, active-duty cycle, min Pct duty cycle and returns the updated duty cycle.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59" y="1634874"/>
        <a:ext cx="10430273" cy="709079"/>
      </dsp:txXfrm>
    </dsp:sp>
    <dsp:sp modelId="{7A26ED8E-05AA-43DB-A29E-10A1969EB1D4}">
      <dsp:nvSpPr>
        <dsp:cNvPr id="0" name=""/>
        <dsp:cNvSpPr/>
      </dsp:nvSpPr>
      <dsp:spPr>
        <a:xfrm>
          <a:off x="0" y="2394336"/>
          <a:ext cx="10506991" cy="78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Bump Up Weak Columns: This method ensures that each column has enough connections to input bits to allow it to become active.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59" y="2432695"/>
        <a:ext cx="10430273" cy="709079"/>
      </dsp:txXfrm>
    </dsp:sp>
    <dsp:sp modelId="{1D7DAD84-10C4-4F56-B0FF-09DC0A13DC5C}">
      <dsp:nvSpPr>
        <dsp:cNvPr id="0" name=""/>
        <dsp:cNvSpPr/>
      </dsp:nvSpPr>
      <dsp:spPr>
        <a:xfrm>
          <a:off x="0" y="3192156"/>
          <a:ext cx="10506991" cy="785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Min Duty Cycles: It updates the minimum duty cycles for SP that uses global inhibition and sets the minimum duty cycles for the overlap and activation of all columns to be a percent of the maximum in the region, specified by Min Overlap Duty Cycles and min Pct Active-Duty Cycle respectively.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359" y="3230515"/>
        <a:ext cx="10430273" cy="709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F94F0-78C6-438A-BF97-6773C4E47FA6}">
      <dsp:nvSpPr>
        <dsp:cNvPr id="0" name=""/>
        <dsp:cNvSpPr/>
      </dsp:nvSpPr>
      <dsp:spPr>
        <a:xfrm>
          <a:off x="0" y="17052"/>
          <a:ext cx="6833175" cy="417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double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minOctOverlapCycles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1.0;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37442"/>
        <a:ext cx="6792395" cy="376910"/>
      </dsp:txXfrm>
    </dsp:sp>
    <dsp:sp modelId="{C854C4DF-0D6F-4289-937A-72B91F5068D7}">
      <dsp:nvSpPr>
        <dsp:cNvPr id="0" name=""/>
        <dsp:cNvSpPr/>
      </dsp:nvSpPr>
      <dsp:spPr>
        <a:xfrm>
          <a:off x="0" y="483702"/>
          <a:ext cx="6833175" cy="417690"/>
        </a:xfrm>
        <a:prstGeom prst="roundRect">
          <a:avLst/>
        </a:prstGeom>
        <a:solidFill>
          <a:schemeClr val="accent5">
            <a:hueOff val="-88849"/>
            <a:satOff val="-9009"/>
            <a:lumOff val="1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double maxBoost = 5.0;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504092"/>
        <a:ext cx="6792395" cy="376910"/>
      </dsp:txXfrm>
    </dsp:sp>
    <dsp:sp modelId="{7B821716-88F3-4353-94C6-5B1D8C67E329}">
      <dsp:nvSpPr>
        <dsp:cNvPr id="0" name=""/>
        <dsp:cNvSpPr/>
      </dsp:nvSpPr>
      <dsp:spPr>
        <a:xfrm>
          <a:off x="0" y="950352"/>
          <a:ext cx="6833175" cy="417690"/>
        </a:xfrm>
        <a:prstGeom prst="roundRect">
          <a:avLst/>
        </a:prstGeom>
        <a:solidFill>
          <a:schemeClr val="accent5">
            <a:hueOff val="-177699"/>
            <a:satOff val="-18019"/>
            <a:lumOff val="2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countval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0;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970742"/>
        <a:ext cx="6792395" cy="376910"/>
      </dsp:txXfrm>
    </dsp:sp>
    <dsp:sp modelId="{C0229574-E2B2-4FF1-A4E2-9E31806223FA}">
      <dsp:nvSpPr>
        <dsp:cNvPr id="0" name=""/>
        <dsp:cNvSpPr/>
      </dsp:nvSpPr>
      <dsp:spPr>
        <a:xfrm>
          <a:off x="0" y="1417002"/>
          <a:ext cx="6833175" cy="417690"/>
        </a:xfrm>
        <a:prstGeom prst="roundRect">
          <a:avLst/>
        </a:prstGeom>
        <a:solidFill>
          <a:schemeClr val="accent5">
            <a:hueOff val="-266548"/>
            <a:satOff val="-27028"/>
            <a:lumOff val="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int inputBits = 200;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1437392"/>
        <a:ext cx="6792395" cy="376910"/>
      </dsp:txXfrm>
    </dsp:sp>
    <dsp:sp modelId="{78CD9D10-4064-4192-B2A8-5A5D3F3FADE7}">
      <dsp:nvSpPr>
        <dsp:cNvPr id="0" name=""/>
        <dsp:cNvSpPr/>
      </dsp:nvSpPr>
      <dsp:spPr>
        <a:xfrm>
          <a:off x="0" y="1883652"/>
          <a:ext cx="6833175" cy="417690"/>
        </a:xfrm>
        <a:prstGeom prst="roundRect">
          <a:avLst/>
        </a:prstGeom>
        <a:solidFill>
          <a:schemeClr val="accent5">
            <a:hueOff val="-355397"/>
            <a:satOff val="-36037"/>
            <a:lumOff val="4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numColumns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2048;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1904042"/>
        <a:ext cx="6792395" cy="376910"/>
      </dsp:txXfrm>
    </dsp:sp>
    <dsp:sp modelId="{530103D0-4F2A-4D7E-8E28-10FCEC73309E}">
      <dsp:nvSpPr>
        <dsp:cNvPr id="0" name=""/>
        <dsp:cNvSpPr/>
      </dsp:nvSpPr>
      <dsp:spPr>
        <a:xfrm>
          <a:off x="0" y="2350302"/>
          <a:ext cx="6833175" cy="417690"/>
        </a:xfrm>
        <a:prstGeom prst="roundRect">
          <a:avLst/>
        </a:prstGeom>
        <a:solidFill>
          <a:schemeClr val="accent5">
            <a:hueOff val="-444246"/>
            <a:satOff val="-45047"/>
            <a:lumOff val="6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CellsPerColumn = 10,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2370692"/>
        <a:ext cx="6792395" cy="376910"/>
      </dsp:txXfrm>
    </dsp:sp>
    <dsp:sp modelId="{2124CF7B-880E-49DC-A6C3-554C9B5E3506}">
      <dsp:nvSpPr>
        <dsp:cNvPr id="0" name=""/>
        <dsp:cNvSpPr/>
      </dsp:nvSpPr>
      <dsp:spPr>
        <a:xfrm>
          <a:off x="0" y="2816952"/>
          <a:ext cx="6833175" cy="417690"/>
        </a:xfrm>
        <a:prstGeom prst="roundRect">
          <a:avLst/>
        </a:prstGeom>
        <a:solidFill>
          <a:schemeClr val="accent5">
            <a:hueOff val="-533096"/>
            <a:satOff val="-54056"/>
            <a:lumOff val="7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MaxBoost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maxBoost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2837342"/>
        <a:ext cx="6792395" cy="376910"/>
      </dsp:txXfrm>
    </dsp:sp>
    <dsp:sp modelId="{FEB780F6-89FC-4B0B-85B9-CB815D7E251B}">
      <dsp:nvSpPr>
        <dsp:cNvPr id="0" name=""/>
        <dsp:cNvSpPr/>
      </dsp:nvSpPr>
      <dsp:spPr>
        <a:xfrm>
          <a:off x="0" y="3283603"/>
          <a:ext cx="6833175" cy="417690"/>
        </a:xfrm>
        <a:prstGeom prst="roundRect">
          <a:avLst/>
        </a:prstGeom>
        <a:solidFill>
          <a:schemeClr val="accent5">
            <a:hueOff val="-621945"/>
            <a:satOff val="-63066"/>
            <a:lumOff val="8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count =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countval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3303993"/>
        <a:ext cx="6792395" cy="376910"/>
      </dsp:txXfrm>
    </dsp:sp>
    <dsp:sp modelId="{BE47C2CD-1B3A-4CF2-97F8-D8AB9E556EBE}">
      <dsp:nvSpPr>
        <dsp:cNvPr id="0" name=""/>
        <dsp:cNvSpPr/>
      </dsp:nvSpPr>
      <dsp:spPr>
        <a:xfrm>
          <a:off x="0" y="3750253"/>
          <a:ext cx="6833175" cy="417690"/>
        </a:xfrm>
        <a:prstGeom prst="roundRect">
          <a:avLst/>
        </a:prstGeom>
        <a:solidFill>
          <a:schemeClr val="accent5">
            <a:hueOff val="-710794"/>
            <a:satOff val="-72075"/>
            <a:lumOff val="9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DutyCyclePeriod = 10000,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3770643"/>
        <a:ext cx="6792395" cy="376910"/>
      </dsp:txXfrm>
    </dsp:sp>
    <dsp:sp modelId="{CCA561FE-225D-4FBB-8D9F-98E0727BE460}">
      <dsp:nvSpPr>
        <dsp:cNvPr id="0" name=""/>
        <dsp:cNvSpPr/>
      </dsp:nvSpPr>
      <dsp:spPr>
        <a:xfrm>
          <a:off x="0" y="4216903"/>
          <a:ext cx="6833175" cy="417690"/>
        </a:xfrm>
        <a:prstGeom prst="roundRect">
          <a:avLst/>
        </a:prstGeom>
        <a:solidFill>
          <a:schemeClr val="accent5">
            <a:hueOff val="-799643"/>
            <a:satOff val="-81084"/>
            <a:lumOff val="11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GlobalInhibition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true,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4237293"/>
        <a:ext cx="6792395" cy="376910"/>
      </dsp:txXfrm>
    </dsp:sp>
    <dsp:sp modelId="{BFD57C59-441F-418A-B3CC-C2EBDECCFE01}">
      <dsp:nvSpPr>
        <dsp:cNvPr id="0" name=""/>
        <dsp:cNvSpPr/>
      </dsp:nvSpPr>
      <dsp:spPr>
        <a:xfrm>
          <a:off x="0" y="4683553"/>
          <a:ext cx="6833175" cy="417690"/>
        </a:xfrm>
        <a:prstGeom prst="roundRect">
          <a:avLst/>
        </a:prstGeom>
        <a:solidFill>
          <a:schemeClr val="accent5">
            <a:hueOff val="-888493"/>
            <a:satOff val="-90094"/>
            <a:lumOff val="12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NumActiveColumnsPerInhArea = 0.02 *numColumns,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4703943"/>
        <a:ext cx="6792395" cy="376910"/>
      </dsp:txXfrm>
    </dsp:sp>
    <dsp:sp modelId="{33AD30B5-0776-4BAE-A57C-CD83B9F81456}">
      <dsp:nvSpPr>
        <dsp:cNvPr id="0" name=""/>
        <dsp:cNvSpPr/>
      </dsp:nvSpPr>
      <dsp:spPr>
        <a:xfrm>
          <a:off x="0" y="5150203"/>
          <a:ext cx="6833175" cy="417690"/>
        </a:xfrm>
        <a:prstGeom prst="roundRect">
          <a:avLst/>
        </a:prstGeom>
        <a:solidFill>
          <a:schemeClr val="accent5">
            <a:hueOff val="-977342"/>
            <a:satOff val="-99103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PotentialRadius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(int)(0.15 *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inputBits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),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390" y="5170593"/>
        <a:ext cx="6792395" cy="3769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7E858-4238-47ED-9AED-F65BF451AFFE}">
      <dsp:nvSpPr>
        <dsp:cNvPr id="0" name=""/>
        <dsp:cNvSpPr/>
      </dsp:nvSpPr>
      <dsp:spPr>
        <a:xfrm>
          <a:off x="0" y="73752"/>
          <a:ext cx="6833175" cy="599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LocalAreaDensity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-1,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43" y="102995"/>
        <a:ext cx="6774689" cy="540554"/>
      </dsp:txXfrm>
    </dsp:sp>
    <dsp:sp modelId="{9D962668-0B38-4D67-8AB5-E6359F85D9A1}">
      <dsp:nvSpPr>
        <dsp:cNvPr id="0" name=""/>
        <dsp:cNvSpPr/>
      </dsp:nvSpPr>
      <dsp:spPr>
        <a:xfrm>
          <a:off x="0" y="764952"/>
          <a:ext cx="6833175" cy="599040"/>
        </a:xfrm>
        <a:prstGeom prst="roundRect">
          <a:avLst/>
        </a:prstGeom>
        <a:solidFill>
          <a:schemeClr val="accent5">
            <a:hueOff val="-139620"/>
            <a:satOff val="-14158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ActivationThreshold = 10,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43" y="794195"/>
        <a:ext cx="6774689" cy="540554"/>
      </dsp:txXfrm>
    </dsp:sp>
    <dsp:sp modelId="{FC680EB5-3B3F-44F8-B407-434C2CCAD9BD}">
      <dsp:nvSpPr>
        <dsp:cNvPr id="0" name=""/>
        <dsp:cNvSpPr/>
      </dsp:nvSpPr>
      <dsp:spPr>
        <a:xfrm>
          <a:off x="0" y="1456152"/>
          <a:ext cx="6833175" cy="599040"/>
        </a:xfrm>
        <a:prstGeom prst="roundRect">
          <a:avLst/>
        </a:prstGeom>
        <a:solidFill>
          <a:schemeClr val="accent5">
            <a:hueOff val="-279241"/>
            <a:satOff val="-28315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MaxSynapsesPerSegment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(int)(0.01*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numColumns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),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43" y="1485395"/>
        <a:ext cx="6774689" cy="540554"/>
      </dsp:txXfrm>
    </dsp:sp>
    <dsp:sp modelId="{6A0B04D4-D439-47B7-B002-D96E7D89CB91}">
      <dsp:nvSpPr>
        <dsp:cNvPr id="0" name=""/>
        <dsp:cNvSpPr/>
      </dsp:nvSpPr>
      <dsp:spPr>
        <a:xfrm>
          <a:off x="0" y="2147353"/>
          <a:ext cx="6833175" cy="599040"/>
        </a:xfrm>
        <a:prstGeom prst="roundRect">
          <a:avLst/>
        </a:prstGeom>
        <a:solidFill>
          <a:schemeClr val="accent5">
            <a:hueOff val="-418861"/>
            <a:satOff val="-42473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= new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ThreadSafeRandom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(42),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43" y="2176596"/>
        <a:ext cx="6774689" cy="540554"/>
      </dsp:txXfrm>
    </dsp:sp>
    <dsp:sp modelId="{50CC8010-266C-44FF-B63C-1F2B01681522}">
      <dsp:nvSpPr>
        <dsp:cNvPr id="0" name=""/>
        <dsp:cNvSpPr/>
      </dsp:nvSpPr>
      <dsp:spPr>
        <a:xfrm>
          <a:off x="0" y="2838553"/>
          <a:ext cx="6833175" cy="599040"/>
        </a:xfrm>
        <a:prstGeom prst="roundRect">
          <a:avLst/>
        </a:prstGeom>
        <a:solidFill>
          <a:schemeClr val="accent5">
            <a:hueOff val="-558481"/>
            <a:satOff val="-5663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StimulusThreshold = 10,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43" y="2867796"/>
        <a:ext cx="6774689" cy="540554"/>
      </dsp:txXfrm>
    </dsp:sp>
    <dsp:sp modelId="{DB3E7F41-F9B3-4BFF-BABD-36FC21E79676}">
      <dsp:nvSpPr>
        <dsp:cNvPr id="0" name=""/>
        <dsp:cNvSpPr/>
      </dsp:nvSpPr>
      <dsp:spPr>
        <a:xfrm>
          <a:off x="0" y="3529753"/>
          <a:ext cx="6833175" cy="599040"/>
        </a:xfrm>
        <a:prstGeom prst="roundRect">
          <a:avLst/>
        </a:prstGeom>
        <a:solidFill>
          <a:schemeClr val="accent5">
            <a:hueOff val="-698101"/>
            <a:satOff val="-70788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double max = 100;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43" y="3558996"/>
        <a:ext cx="6774689" cy="540554"/>
      </dsp:txXfrm>
    </dsp:sp>
    <dsp:sp modelId="{8EB5E0F5-F69B-47E0-A587-6EB839BA19F0}">
      <dsp:nvSpPr>
        <dsp:cNvPr id="0" name=""/>
        <dsp:cNvSpPr/>
      </dsp:nvSpPr>
      <dsp:spPr>
        <a:xfrm>
          <a:off x="0" y="4220953"/>
          <a:ext cx="6833175" cy="599040"/>
        </a:xfrm>
        <a:prstGeom prst="roundRect">
          <a:avLst/>
        </a:prstGeom>
        <a:solidFill>
          <a:schemeClr val="accent5">
            <a:hueOff val="-837722"/>
            <a:satOff val="-84945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SynPermBelowStimulusInc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0.5,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43" y="4250196"/>
        <a:ext cx="6774689" cy="540554"/>
      </dsp:txXfrm>
    </dsp:sp>
    <dsp:sp modelId="{DF7AD0AB-D2B1-4A38-9E11-6E2F413E98AA}">
      <dsp:nvSpPr>
        <dsp:cNvPr id="0" name=""/>
        <dsp:cNvSpPr/>
      </dsp:nvSpPr>
      <dsp:spPr>
        <a:xfrm>
          <a:off x="0" y="4912153"/>
          <a:ext cx="6833175" cy="599040"/>
        </a:xfrm>
        <a:prstGeom prst="roundRect">
          <a:avLst/>
        </a:prstGeom>
        <a:solidFill>
          <a:schemeClr val="accent5">
            <a:hueOff val="-977342"/>
            <a:satOff val="-99103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SynPermTrimThreshold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0.09;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43" y="4941396"/>
        <a:ext cx="6774689" cy="5405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AABA6-6279-4C15-BEA4-9E6B6729754E}">
      <dsp:nvSpPr>
        <dsp:cNvPr id="0" name=""/>
        <dsp:cNvSpPr/>
      </dsp:nvSpPr>
      <dsp:spPr>
        <a:xfrm>
          <a:off x="0" y="48553"/>
          <a:ext cx="6833175" cy="692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Case1: 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Changed Duty Cycle Period and max Boost (50000 &amp; 1.0)</a:t>
          </a:r>
        </a:p>
      </dsp:txBody>
      <dsp:txXfrm>
        <a:off x="33812" y="82365"/>
        <a:ext cx="6765551" cy="625016"/>
      </dsp:txXfrm>
    </dsp:sp>
    <dsp:sp modelId="{B0FBB4D2-5F7B-4345-9FAD-7AF697CD448B}">
      <dsp:nvSpPr>
        <dsp:cNvPr id="0" name=""/>
        <dsp:cNvSpPr/>
      </dsp:nvSpPr>
      <dsp:spPr>
        <a:xfrm>
          <a:off x="0" y="847753"/>
          <a:ext cx="6833175" cy="692640"/>
        </a:xfrm>
        <a:prstGeom prst="roundRect">
          <a:avLst/>
        </a:prstGeom>
        <a:solidFill>
          <a:schemeClr val="accent5">
            <a:hueOff val="-162890"/>
            <a:satOff val="-16517"/>
            <a:lumOff val="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 2. Changed Duty Cycle Period and max Boost (100000 &amp; 5.0)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12" y="881565"/>
        <a:ext cx="6765551" cy="625016"/>
      </dsp:txXfrm>
    </dsp:sp>
    <dsp:sp modelId="{F16ADA9D-2171-414E-9BA3-31C0EF3A8F04}">
      <dsp:nvSpPr>
        <dsp:cNvPr id="0" name=""/>
        <dsp:cNvSpPr/>
      </dsp:nvSpPr>
      <dsp:spPr>
        <a:xfrm>
          <a:off x="0" y="1646953"/>
          <a:ext cx="6833175" cy="692640"/>
        </a:xfrm>
        <a:prstGeom prst="roundRect">
          <a:avLst/>
        </a:prstGeom>
        <a:solidFill>
          <a:schemeClr val="accent5">
            <a:hueOff val="-325781"/>
            <a:satOff val="-33034"/>
            <a:lumOff val="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Case 3. Changed Duty Cycle Period and max Boost (150000 &amp; 10.0)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12" y="1680765"/>
        <a:ext cx="6765551" cy="625016"/>
      </dsp:txXfrm>
    </dsp:sp>
    <dsp:sp modelId="{C72841D5-BA93-48DE-92C7-984592EDC629}">
      <dsp:nvSpPr>
        <dsp:cNvPr id="0" name=""/>
        <dsp:cNvSpPr/>
      </dsp:nvSpPr>
      <dsp:spPr>
        <a:xfrm>
          <a:off x="0" y="2446153"/>
          <a:ext cx="6833175" cy="692640"/>
        </a:xfrm>
        <a:prstGeom prst="roundRect">
          <a:avLst/>
        </a:prstGeom>
        <a:solidFill>
          <a:schemeClr val="accent5">
            <a:hueOff val="-488671"/>
            <a:satOff val="-49551"/>
            <a:lumOff val="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 4. Changed Duty Cycle Period, max Boost and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IsBumpUpWeakColumns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(true)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12" y="2479965"/>
        <a:ext cx="6765551" cy="625016"/>
      </dsp:txXfrm>
    </dsp:sp>
    <dsp:sp modelId="{665F38BA-C2A5-4D51-B6A6-1B5575A2EAD5}">
      <dsp:nvSpPr>
        <dsp:cNvPr id="0" name=""/>
        <dsp:cNvSpPr/>
      </dsp:nvSpPr>
      <dsp:spPr>
        <a:xfrm>
          <a:off x="0" y="3245353"/>
          <a:ext cx="6833175" cy="692640"/>
        </a:xfrm>
        <a:prstGeom prst="roundRect">
          <a:avLst/>
        </a:prstGeom>
        <a:solidFill>
          <a:schemeClr val="accent5">
            <a:hueOff val="-651561"/>
            <a:satOff val="-66069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Case</a:t>
          </a:r>
          <a:r>
            <a:rPr lang="en-IN" sz="18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en-IN" sz="18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en-IN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Changed Duty Cycle Period, max Boost, inputBits, numColumns, double max.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12" y="3279165"/>
        <a:ext cx="6765551" cy="625016"/>
      </dsp:txXfrm>
    </dsp:sp>
    <dsp:sp modelId="{F8B6ACDA-5603-4B30-99EE-A87B48D1043F}">
      <dsp:nvSpPr>
        <dsp:cNvPr id="0" name=""/>
        <dsp:cNvSpPr/>
      </dsp:nvSpPr>
      <dsp:spPr>
        <a:xfrm>
          <a:off x="0" y="4044552"/>
          <a:ext cx="6833175" cy="692640"/>
        </a:xfrm>
        <a:prstGeom prst="roundRect">
          <a:avLst/>
        </a:prstGeom>
        <a:solidFill>
          <a:schemeClr val="accent5">
            <a:hueOff val="-814452"/>
            <a:satOff val="-82586"/>
            <a:lumOff val="11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</a:t>
          </a: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Changed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Perm Below Stimulus Inc,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Perm Trim Threshold (0.1 &amp; 0.08),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inputBits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numColumns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double max.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12" y="4078364"/>
        <a:ext cx="6765551" cy="625016"/>
      </dsp:txXfrm>
    </dsp:sp>
    <dsp:sp modelId="{BE8B5899-D636-42A0-B073-9882B8B8D8AB}">
      <dsp:nvSpPr>
        <dsp:cNvPr id="0" name=""/>
        <dsp:cNvSpPr/>
      </dsp:nvSpPr>
      <dsp:spPr>
        <a:xfrm>
          <a:off x="0" y="4843753"/>
          <a:ext cx="6833175" cy="692640"/>
        </a:xfrm>
        <a:prstGeom prst="roundRect">
          <a:avLst/>
        </a:prstGeom>
        <a:solidFill>
          <a:schemeClr val="accent5">
            <a:hueOff val="-977342"/>
            <a:satOff val="-99103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</a:t>
          </a: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7. Changed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Perm Below Stimulus Inc and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Perm Trim Threshold (0.5 &amp; 0.09)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12" y="4877565"/>
        <a:ext cx="6765551" cy="6250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2C1FA-8FBB-40E4-B40B-5ABC9D3B28D2}">
      <dsp:nvSpPr>
        <dsp:cNvPr id="0" name=""/>
        <dsp:cNvSpPr/>
      </dsp:nvSpPr>
      <dsp:spPr>
        <a:xfrm>
          <a:off x="0" y="1886"/>
          <a:ext cx="6833175" cy="1107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various parameters of boosting algorithm are found and their influence has been approved by writing Unit Tests for boosting methods.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66" y="55952"/>
        <a:ext cx="6725043" cy="999417"/>
      </dsp:txXfrm>
    </dsp:sp>
    <dsp:sp modelId="{9171C3FD-EFE2-4530-9E52-061925A1527F}">
      <dsp:nvSpPr>
        <dsp:cNvPr id="0" name=""/>
        <dsp:cNvSpPr/>
      </dsp:nvSpPr>
      <dsp:spPr>
        <a:xfrm>
          <a:off x="0" y="1120292"/>
          <a:ext cx="6833175" cy="1107549"/>
        </a:xfrm>
        <a:prstGeom prst="roundRect">
          <a:avLst/>
        </a:prstGeom>
        <a:solidFill>
          <a:schemeClr val="accent2">
            <a:hueOff val="-1484199"/>
            <a:satOff val="0"/>
            <a:lumOff val="-60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Bump Up Weak Columns: This method increases the permanence values of synapses of columns whose overlap level is too low.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66" y="1174358"/>
        <a:ext cx="6725043" cy="999417"/>
      </dsp:txXfrm>
    </dsp:sp>
    <dsp:sp modelId="{D8ACF554-EFB0-43F1-A873-52A76DBBBFFD}">
      <dsp:nvSpPr>
        <dsp:cNvPr id="0" name=""/>
        <dsp:cNvSpPr/>
      </dsp:nvSpPr>
      <dsp:spPr>
        <a:xfrm>
          <a:off x="0" y="2238698"/>
          <a:ext cx="6833175" cy="1107549"/>
        </a:xfrm>
        <a:prstGeom prst="roundRect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Boost Factor: The boost factors are used to increase the overlap of active columns to improve their chances of becoming active, and hence encourage participation of more columns in the learning process.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66" y="2292764"/>
        <a:ext cx="6725043" cy="999417"/>
      </dsp:txXfrm>
    </dsp:sp>
    <dsp:sp modelId="{4A88E2BE-3837-4FC0-8D45-146FF4E69A9F}">
      <dsp:nvSpPr>
        <dsp:cNvPr id="0" name=""/>
        <dsp:cNvSpPr/>
      </dsp:nvSpPr>
      <dsp:spPr>
        <a:xfrm>
          <a:off x="0" y="3357104"/>
          <a:ext cx="6833175" cy="1107549"/>
        </a:xfrm>
        <a:prstGeom prst="roundRect">
          <a:avLst/>
        </a:prstGeom>
        <a:solidFill>
          <a:schemeClr val="accent2">
            <a:hueOff val="-4452596"/>
            <a:satOff val="0"/>
            <a:lumOff val="-18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Calc Event Frequency: This method Calculates the normalised counter value of the frequency of an event.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66" y="3411170"/>
        <a:ext cx="6725043" cy="999417"/>
      </dsp:txXfrm>
    </dsp:sp>
    <dsp:sp modelId="{0E8B5B79-4BEE-4CE2-94BF-B7FFB07BBCDE}">
      <dsp:nvSpPr>
        <dsp:cNvPr id="0" name=""/>
        <dsp:cNvSpPr/>
      </dsp:nvSpPr>
      <dsp:spPr>
        <a:xfrm>
          <a:off x="0" y="4475509"/>
          <a:ext cx="6833175" cy="1107549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Update Min Duty Cycles: It updates the minimum duty cycles for SP which uses global inhibition and sets the minimum duty cycles for the overlap and activation of all columns to be a percent of the maximum in the region, specified by Min Overlap Duty Cycles and min Pct Active-Duty Cycle respectively.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66" y="4529575"/>
        <a:ext cx="6725043" cy="9994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355D-A630-406F-AFB8-76FA43E5F15F}">
      <dsp:nvSpPr>
        <dsp:cNvPr id="0" name=""/>
        <dsp:cNvSpPr/>
      </dsp:nvSpPr>
      <dsp:spPr>
        <a:xfrm>
          <a:off x="0" y="2508"/>
          <a:ext cx="6833175" cy="787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1: By changing max boost and duty cycle period the stability is attaining at cycle=0153,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=82, cols=41, s=100 and the total time taken to complete the program is 46:00 minutes.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419" y="40927"/>
        <a:ext cx="6756337" cy="710169"/>
      </dsp:txXfrm>
    </dsp:sp>
    <dsp:sp modelId="{FEDD5B6E-0D10-470C-9851-25F3AF545578}">
      <dsp:nvSpPr>
        <dsp:cNvPr id="0" name=""/>
        <dsp:cNvSpPr/>
      </dsp:nvSpPr>
      <dsp:spPr>
        <a:xfrm>
          <a:off x="0" y="801328"/>
          <a:ext cx="6833175" cy="787007"/>
        </a:xfrm>
        <a:prstGeom prst="roundRect">
          <a:avLst/>
        </a:prstGeom>
        <a:solidFill>
          <a:schemeClr val="accent5">
            <a:hueOff val="-162890"/>
            <a:satOff val="-16517"/>
            <a:lumOff val="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2: By changing max boost and duty cycle period the stability is attaining at same cycle=0232,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=0, cols=40, s=100 and the total time taken to complete the program is 46:00 minutes.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419" y="839747"/>
        <a:ext cx="6756337" cy="710169"/>
      </dsp:txXfrm>
    </dsp:sp>
    <dsp:sp modelId="{141526FD-4D7F-424A-8325-AA63F6560084}">
      <dsp:nvSpPr>
        <dsp:cNvPr id="0" name=""/>
        <dsp:cNvSpPr/>
      </dsp:nvSpPr>
      <dsp:spPr>
        <a:xfrm>
          <a:off x="0" y="1600148"/>
          <a:ext cx="6833175" cy="787007"/>
        </a:xfrm>
        <a:prstGeom prst="roundRect">
          <a:avLst/>
        </a:prstGeom>
        <a:solidFill>
          <a:schemeClr val="accent5">
            <a:hueOff val="-325781"/>
            <a:satOff val="-33034"/>
            <a:lumOff val="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3: By changing max boost and duty cycle period the stability is attaining at same cycle=0232,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=0, cols=40, s=100 and the total time taken to complete the program is 42:00 minutes.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419" y="1638567"/>
        <a:ext cx="6756337" cy="710169"/>
      </dsp:txXfrm>
    </dsp:sp>
    <dsp:sp modelId="{806968E7-C469-42F7-A9F7-6C9BC8676DC0}">
      <dsp:nvSpPr>
        <dsp:cNvPr id="0" name=""/>
        <dsp:cNvSpPr/>
      </dsp:nvSpPr>
      <dsp:spPr>
        <a:xfrm>
          <a:off x="0" y="2398969"/>
          <a:ext cx="6833175" cy="787007"/>
        </a:xfrm>
        <a:prstGeom prst="roundRect">
          <a:avLst/>
        </a:prstGeom>
        <a:solidFill>
          <a:schemeClr val="accent5">
            <a:hueOff val="-488671"/>
            <a:satOff val="-49551"/>
            <a:lumOff val="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4: By changing these values, the stability is attaining at cycle=0096,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=0, cols=41, s=100 and the total time taken to complete the program is 28:00 minutes.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419" y="2437388"/>
        <a:ext cx="6756337" cy="710169"/>
      </dsp:txXfrm>
    </dsp:sp>
    <dsp:sp modelId="{8758AA21-F297-431F-B0EC-5666D88A9254}">
      <dsp:nvSpPr>
        <dsp:cNvPr id="0" name=""/>
        <dsp:cNvSpPr/>
      </dsp:nvSpPr>
      <dsp:spPr>
        <a:xfrm>
          <a:off x="0" y="3197789"/>
          <a:ext cx="6833175" cy="787007"/>
        </a:xfrm>
        <a:prstGeom prst="roundRect">
          <a:avLst/>
        </a:prstGeom>
        <a:solidFill>
          <a:schemeClr val="accent5">
            <a:hueOff val="-651561"/>
            <a:satOff val="-66069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5: By changing these values the stability is attaining at cycle= 331,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=41, cols=20, s=100 and the total time taken to complete the program is 2 minutes. 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419" y="3236208"/>
        <a:ext cx="6756337" cy="710169"/>
      </dsp:txXfrm>
    </dsp:sp>
    <dsp:sp modelId="{960BC9CE-B732-428D-8366-2CD5F6E5AE8D}">
      <dsp:nvSpPr>
        <dsp:cNvPr id="0" name=""/>
        <dsp:cNvSpPr/>
      </dsp:nvSpPr>
      <dsp:spPr>
        <a:xfrm>
          <a:off x="0" y="3996609"/>
          <a:ext cx="6833175" cy="787007"/>
        </a:xfrm>
        <a:prstGeom prst="roundRect">
          <a:avLst/>
        </a:prstGeom>
        <a:solidFill>
          <a:schemeClr val="accent5">
            <a:hueOff val="-814452"/>
            <a:satOff val="-82586"/>
            <a:lumOff val="11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6: </a:t>
          </a: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By changing </a:t>
          </a:r>
          <a:r>
            <a:rPr lang="en-IN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Perm Below Stimulus Inc, </a:t>
          </a:r>
          <a:r>
            <a:rPr lang="en-IN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Perm Trim Threshold, </a:t>
          </a:r>
          <a:r>
            <a:rPr lang="en-IN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inputBits</a:t>
          </a: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numColumns</a:t>
          </a:r>
          <a:r>
            <a:rPr lang="en-IN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double max, the stability is attaining at cycle=100 and the total time taken to complete the program is 14 minutes. 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419" y="4035028"/>
        <a:ext cx="6756337" cy="710169"/>
      </dsp:txXfrm>
    </dsp:sp>
    <dsp:sp modelId="{12B820CB-26EE-4A7C-9F1E-7A35E4D85695}">
      <dsp:nvSpPr>
        <dsp:cNvPr id="0" name=""/>
        <dsp:cNvSpPr/>
      </dsp:nvSpPr>
      <dsp:spPr>
        <a:xfrm>
          <a:off x="0" y="4795430"/>
          <a:ext cx="6833175" cy="787007"/>
        </a:xfrm>
        <a:prstGeom prst="roundRect">
          <a:avLst/>
        </a:prstGeom>
        <a:solidFill>
          <a:schemeClr val="accent5">
            <a:hueOff val="-977342"/>
            <a:satOff val="-99103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 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7: By changing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Perm Below Stimulus Inc,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Syn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Perm Trim Threshold, the stability is attaining at cycle=95, </a:t>
          </a:r>
          <a:r>
            <a:rPr lang="en-IN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=19, cols=41, s=100 and the total time taken to complete the program is 46:00 minutes.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419" y="4833849"/>
        <a:ext cx="6756337" cy="71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2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07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90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1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5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6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10396-7D29-4DB2-90D4-867A85958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4134848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i="1" cap="none" spc="100">
                <a:latin typeface="Times New Roman" panose="02020603050405020304" pitchFamily="18" charset="0"/>
                <a:cs typeface="Times New Roman" panose="02020603050405020304" pitchFamily="18" charset="0"/>
              </a:rPr>
              <a:t>Analyze and Describe Boosting Algorithm</a:t>
            </a:r>
            <a:endParaRPr lang="en-US" sz="3200" i="1" cap="none" spc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CDDCF-06E1-4CD3-982F-4ECE7866E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946" y="4134848"/>
            <a:ext cx="4862473" cy="2006220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182880">
              <a:lnSpc>
                <a:spcPct val="90000"/>
              </a:lnSpc>
            </a:pPr>
            <a:r>
              <a:rPr lang="en-US" sz="19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: Devil_Coders</a:t>
            </a:r>
          </a:p>
          <a:p>
            <a:pPr marL="182880">
              <a:lnSpc>
                <a:spcPct val="90000"/>
              </a:lnSpc>
            </a:pPr>
            <a:r>
              <a:rPr lang="en-US" sz="19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182880">
              <a:lnSpc>
                <a:spcPct val="90000"/>
              </a:lnSpc>
            </a:pPr>
            <a:r>
              <a:rPr lang="en-US" sz="19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Chinmaya Nithin Dimmiti(Matriculation Number: 1386312)</a:t>
            </a:r>
          </a:p>
          <a:p>
            <a:pPr marL="182880">
              <a:lnSpc>
                <a:spcPct val="90000"/>
              </a:lnSpc>
            </a:pPr>
            <a:r>
              <a:rPr lang="en-US" sz="19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KiranKumar Athirala(Matriculation Number: 1384194)</a:t>
            </a:r>
          </a:p>
          <a:p>
            <a:pPr marL="182880">
              <a:lnSpc>
                <a:spcPct val="90000"/>
              </a:lnSpc>
            </a:pPr>
            <a:r>
              <a:rPr lang="en-US" sz="19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Sandhya Bagadi(Matriculation Number: 1392908)</a:t>
            </a:r>
          </a:p>
          <a:p>
            <a:pPr marL="182880">
              <a:lnSpc>
                <a:spcPct val="90000"/>
              </a:lnSpc>
            </a:pPr>
            <a:endParaRPr lang="en-US" sz="1500" dirty="0">
              <a:solidFill>
                <a:schemeClr val="tx2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6CA8F77-1A4B-4783-B29C-83745CB03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E9CC4E0-FE99-48A8-99F7-C1DE727DE0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769" y="661136"/>
            <a:ext cx="7628733" cy="2672614"/>
          </a:xfrm>
          <a:prstGeom prst="rect">
            <a:avLst/>
          </a:prstGeom>
          <a:noFill/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B62E29-1248-414C-B89F-98F01A2EA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6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EEF3C-5444-4E03-A54D-F0D18E0D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5A35A7-7B94-58BC-784F-FEDA294BF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802939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1281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09" y="489853"/>
            <a:ext cx="6186871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013D8-713E-4551-B939-6D8E0F5B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502492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4F7EC0-B8AC-4E93-A415-71AF71B12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D5E9-9303-4241-AB65-46878E43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624" y="976158"/>
            <a:ext cx="4440589" cy="5024931"/>
          </a:xfrm>
        </p:spPr>
        <p:txBody>
          <a:bodyPr anchor="ctr">
            <a:normAutofit/>
          </a:bodyPr>
          <a:lstStyle/>
          <a:p>
            <a:r>
              <a:rPr lang="en-IN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It may be concluded that the boosting process has an impact on the SP stability. The SP can reach a stable state, but SDRs with a drastically different number of active mini columns will result. If boosting is turned on, the SP will activate mini columns equitably, but the learning will be unstable.</a:t>
            </a:r>
          </a:p>
          <a:p>
            <a:endParaRPr lang="en-IN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F0AD64-835F-42E2-B4C7-47A77348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25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07B07-28BC-404C-84A2-6CA26FC3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B1A4C4-D440-D16D-53DC-15A8302EF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380645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095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57CE7-BB31-4695-BD47-8800FD43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678" y="702870"/>
            <a:ext cx="5614993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63FD0D7-9D29-C9A2-A4EE-51ACC1C5D1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917356"/>
            <a:ext cx="5026102" cy="50261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07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54CF6-04C2-4368-A2AC-D5406D97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IN" sz="3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11F796C-656F-515A-AD11-ABF384EFA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961656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568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347E-6F40-4DE8-8532-71694074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3871A8-B631-56EB-FB9C-1820760F0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330010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3067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92FAD-A6A0-40A4-B556-48148DA7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865128"/>
            <a:ext cx="5613398" cy="5261895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44B22C-127F-03DD-3C22-1CD26326D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988787"/>
              </p:ext>
            </p:extLst>
          </p:nvPr>
        </p:nvGraphicFramePr>
        <p:xfrm>
          <a:off x="6165356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73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D435-9189-457C-A56B-C79CD9A8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634732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13D036A-09AB-D824-4199-F3483B140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54839"/>
              </p:ext>
            </p:extLst>
          </p:nvPr>
        </p:nvGraphicFramePr>
        <p:xfrm>
          <a:off x="610081" y="1900764"/>
          <a:ext cx="10506991" cy="3978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65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9AD98-9B5B-4AF0-BCBF-FFB21EBD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Parameters and Cases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4738988-9B9D-756E-A022-01EE4BD62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720579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36156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611EE-8DD3-4F3A-8C0D-3FCA408F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FB3DE-3D17-5025-C8AB-0C42FC6F0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745893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5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77BB0-383F-4452-BECA-C3DEFE08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4400F-7A95-374E-AA45-F3A35C707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444332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11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7DFC0-7DDD-4614-9C90-12FB4BF8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D1DB9D-44F8-D8E1-4FE2-0CD1AE835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63788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476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</TotalTime>
  <Words>1321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Seaford</vt:lpstr>
      <vt:lpstr>Times New Roman</vt:lpstr>
      <vt:lpstr>LevelVTI</vt:lpstr>
      <vt:lpstr>Analyze and Describe Boosting Algorithm</vt:lpstr>
      <vt:lpstr>              Table of Content</vt:lpstr>
      <vt:lpstr>Abstract</vt:lpstr>
      <vt:lpstr>Introduction</vt:lpstr>
      <vt:lpstr>Methodology</vt:lpstr>
      <vt:lpstr>Boosting Parameters and Cases</vt:lpstr>
      <vt:lpstr>Continued</vt:lpstr>
      <vt:lpstr>Continued</vt:lpstr>
      <vt:lpstr>Unit Tests</vt:lpstr>
      <vt:lpstr>Results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and Describe Boosting Algorithm</dc:title>
  <dc:creator>Chinmaya Nithin Dimmiti</dc:creator>
  <cp:lastModifiedBy>Chinmaya Nithin Dimmiti</cp:lastModifiedBy>
  <cp:revision>6</cp:revision>
  <dcterms:created xsi:type="dcterms:W3CDTF">2022-03-29T11:11:33Z</dcterms:created>
  <dcterms:modified xsi:type="dcterms:W3CDTF">2022-03-29T22:30:31Z</dcterms:modified>
</cp:coreProperties>
</file>