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4"/>
    <p:sldMasterId id="2147483697" r:id="rId5"/>
    <p:sldMasterId id="2147483698" r:id="rId6"/>
    <p:sldMasterId id="214748369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Lst>
  <p:sldSz cy="6858000" cx="9144000"/>
  <p:notesSz cx="6858000" cy="9144000"/>
  <p:embeddedFontLst>
    <p:embeddedFont>
      <p:font typeface="Century Schoolbook"/>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3" Type="http://schemas.openxmlformats.org/officeDocument/2006/relationships/font" Target="fonts/CenturySchoolbook-boldItalic.fntdata"/><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80" Type="http://schemas.openxmlformats.org/officeDocument/2006/relationships/font" Target="fonts/CenturySchoolbook-regular.fntdata"/><Relationship Id="rId82" Type="http://schemas.openxmlformats.org/officeDocument/2006/relationships/font" Target="fonts/CenturySchoolbook-italic.fntdata"/><Relationship Id="rId81" Type="http://schemas.openxmlformats.org/officeDocument/2006/relationships/font" Target="fonts/CenturySchoolbook-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0: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5" name="Google Shape;405;p20: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406" name="Google Shape;4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1: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3" name="Google Shape;413;p21: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3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414" name="Google Shape;41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0" name="Google Shape;270;p3: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271" name="Google Shape;2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50: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i="1" lang="en-US" sz="1200">
                <a:solidFill>
                  <a:srgbClr val="002060"/>
                </a:solidFill>
                <a:latin typeface="Times New Roman"/>
                <a:ea typeface="Times New Roman"/>
                <a:cs typeface="Times New Roman"/>
                <a:sym typeface="Times New Roman"/>
              </a:rPr>
              <a:t>sudo apt-get install git-core</a:t>
            </a:r>
            <a:endParaRPr/>
          </a:p>
          <a:p>
            <a:pPr indent="0" lvl="0" marL="0" rtl="0" algn="l">
              <a:spcBef>
                <a:spcPts val="0"/>
              </a:spcBef>
              <a:spcAft>
                <a:spcPts val="0"/>
              </a:spcAft>
              <a:buNone/>
            </a:pPr>
            <a:r>
              <a:rPr b="1" i="1" lang="en-US" sz="1200">
                <a:solidFill>
                  <a:srgbClr val="002060"/>
                </a:solidFill>
                <a:latin typeface="Times New Roman"/>
                <a:ea typeface="Times New Roman"/>
                <a:cs typeface="Times New Roman"/>
                <a:sym typeface="Times New Roman"/>
              </a:rPr>
              <a:t>sudo apt-get install git-doc</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US" sz="1200">
                <a:solidFill>
                  <a:srgbClr val="002060"/>
                </a:solidFill>
                <a:latin typeface="Times New Roman"/>
                <a:ea typeface="Times New Roman"/>
                <a:cs typeface="Times New Roman"/>
                <a:sym typeface="Times New Roman"/>
              </a:rPr>
              <a:t>sudo apt-get install git-svn</a:t>
            </a:r>
            <a:endParaRPr/>
          </a:p>
          <a:p>
            <a:pPr indent="0" lvl="0" marL="0" rtl="0" algn="l">
              <a:spcBef>
                <a:spcPts val="0"/>
              </a:spcBef>
              <a:spcAft>
                <a:spcPts val="0"/>
              </a:spcAft>
              <a:buNone/>
            </a:pPr>
            <a:r>
              <a:rPr b="1" i="1" lang="en-US" sz="1200">
                <a:solidFill>
                  <a:srgbClr val="002060"/>
                </a:solidFill>
                <a:latin typeface="Times New Roman"/>
                <a:ea typeface="Times New Roman"/>
                <a:cs typeface="Times New Roman"/>
                <a:sym typeface="Times New Roman"/>
              </a:rPr>
              <a:t>sudo apt-get build-dep git-core git-doc git-svn</a:t>
            </a:r>
            <a:endParaRPr/>
          </a:p>
          <a:p>
            <a:pPr indent="0" lvl="0" marL="0" rtl="0" algn="l">
              <a:spcBef>
                <a:spcPts val="0"/>
              </a:spcBef>
              <a:spcAft>
                <a:spcPts val="0"/>
              </a:spcAft>
              <a:buNone/>
            </a:pPr>
            <a:r>
              <a:t/>
            </a:r>
            <a:endParaRPr/>
          </a:p>
        </p:txBody>
      </p:sp>
      <p:sp>
        <p:nvSpPr>
          <p:cNvPr id="687" name="Google Shape;687;p50: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lang="en-US" sz="1200">
                <a:solidFill>
                  <a:srgbClr val="000000"/>
                </a:solidFill>
                <a:latin typeface="Arial"/>
                <a:ea typeface="Arial"/>
                <a:cs typeface="Arial"/>
                <a:sym typeface="Arial"/>
              </a:rPr>
              <a:t>‹#›</a:t>
            </a:fld>
            <a:endParaRPr sz="1800">
              <a:solidFill>
                <a:schemeClr val="dk1"/>
              </a:solidFill>
              <a:latin typeface="Arial"/>
              <a:ea typeface="Arial"/>
              <a:cs typeface="Arial"/>
              <a:sym typeface="Arial"/>
            </a:endParaRPr>
          </a:p>
        </p:txBody>
      </p:sp>
      <p:sp>
        <p:nvSpPr>
          <p:cNvPr id="688" name="Google Shape;68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3" name="Shape 33"/>
        <p:cNvGrpSpPr/>
        <p:nvPr/>
      </p:nvGrpSpPr>
      <p:grpSpPr>
        <a:xfrm>
          <a:off x="0" y="0"/>
          <a:ext cx="0" cy="0"/>
          <a:chOff x="0" y="0"/>
          <a:chExt cx="0" cy="0"/>
        </a:xfrm>
      </p:grpSpPr>
      <p:sp>
        <p:nvSpPr>
          <p:cNvPr id="34" name="Google Shape;34;p2"/>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
          <p:cNvSpPr txBox="1"/>
          <p:nvPr>
            <p:ph idx="1" type="subTitle"/>
          </p:nvPr>
        </p:nvSpPr>
        <p:spPr>
          <a:xfrm>
            <a:off x="457200" y="1600200"/>
            <a:ext cx="7467120" cy="48736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3" name="Shape 63"/>
        <p:cNvGrpSpPr/>
        <p:nvPr/>
      </p:nvGrpSpPr>
      <p:grpSpPr>
        <a:xfrm>
          <a:off x="0" y="0"/>
          <a:ext cx="0" cy="0"/>
          <a:chOff x="0" y="0"/>
          <a:chExt cx="0" cy="0"/>
        </a:xfrm>
      </p:grpSpPr>
      <p:sp>
        <p:nvSpPr>
          <p:cNvPr id="64" name="Google Shape;64;p11"/>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1"/>
          <p:cNvSpPr txBox="1"/>
          <p:nvPr>
            <p:ph idx="1" type="body"/>
          </p:nvPr>
        </p:nvSpPr>
        <p:spPr>
          <a:xfrm>
            <a:off x="457200" y="1600200"/>
            <a:ext cx="74671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6" name="Google Shape;66;p11"/>
          <p:cNvSpPr txBox="1"/>
          <p:nvPr>
            <p:ph idx="2" type="body"/>
          </p:nvPr>
        </p:nvSpPr>
        <p:spPr>
          <a:xfrm>
            <a:off x="457200" y="4146120"/>
            <a:ext cx="74671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7" name="Shape 67"/>
        <p:cNvGrpSpPr/>
        <p:nvPr/>
      </p:nvGrpSpPr>
      <p:grpSpPr>
        <a:xfrm>
          <a:off x="0" y="0"/>
          <a:ext cx="0" cy="0"/>
          <a:chOff x="0" y="0"/>
          <a:chExt cx="0" cy="0"/>
        </a:xfrm>
      </p:grpSpPr>
      <p:sp>
        <p:nvSpPr>
          <p:cNvPr id="68" name="Google Shape;68;p12"/>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2"/>
          <p:cNvSpPr txBox="1"/>
          <p:nvPr>
            <p:ph idx="1" type="body"/>
          </p:nvPr>
        </p:nvSpPr>
        <p:spPr>
          <a:xfrm>
            <a:off x="45720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0" name="Google Shape;70;p12"/>
          <p:cNvSpPr txBox="1"/>
          <p:nvPr>
            <p:ph idx="2" type="body"/>
          </p:nvPr>
        </p:nvSpPr>
        <p:spPr>
          <a:xfrm>
            <a:off x="428364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1" name="Google Shape;71;p12"/>
          <p:cNvSpPr txBox="1"/>
          <p:nvPr>
            <p:ph idx="3" type="body"/>
          </p:nvPr>
        </p:nvSpPr>
        <p:spPr>
          <a:xfrm>
            <a:off x="428364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2" name="Google Shape;72;p12"/>
          <p:cNvSpPr txBox="1"/>
          <p:nvPr>
            <p:ph idx="4" type="body"/>
          </p:nvPr>
        </p:nvSpPr>
        <p:spPr>
          <a:xfrm>
            <a:off x="45720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3" name="Shape 73"/>
        <p:cNvGrpSpPr/>
        <p:nvPr/>
      </p:nvGrpSpPr>
      <p:grpSpPr>
        <a:xfrm>
          <a:off x="0" y="0"/>
          <a:ext cx="0" cy="0"/>
          <a:chOff x="0" y="0"/>
          <a:chExt cx="0" cy="0"/>
        </a:xfrm>
      </p:grpSpPr>
      <p:sp>
        <p:nvSpPr>
          <p:cNvPr id="74" name="Google Shape;74;p13"/>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3"/>
          <p:cNvSpPr txBox="1"/>
          <p:nvPr>
            <p:ph idx="1" type="body"/>
          </p:nvPr>
        </p:nvSpPr>
        <p:spPr>
          <a:xfrm>
            <a:off x="457200" y="1600200"/>
            <a:ext cx="74671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6" name="Google Shape;76;p13"/>
          <p:cNvSpPr txBox="1"/>
          <p:nvPr>
            <p:ph idx="2" type="body"/>
          </p:nvPr>
        </p:nvSpPr>
        <p:spPr>
          <a:xfrm>
            <a:off x="457200" y="1600200"/>
            <a:ext cx="74671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77" name="Google Shape;77;p13"/>
          <p:cNvPicPr preferRelativeResize="0"/>
          <p:nvPr/>
        </p:nvPicPr>
        <p:blipFill rotWithShape="1">
          <a:blip r:embed="rId2">
            <a:alphaModFix/>
          </a:blip>
          <a:srcRect b="0" l="0" r="0" t="0"/>
          <a:stretch/>
        </p:blipFill>
        <p:spPr>
          <a:xfrm>
            <a:off x="1136880" y="1599840"/>
            <a:ext cx="6107760" cy="4873320"/>
          </a:xfrm>
          <a:prstGeom prst="rect">
            <a:avLst/>
          </a:prstGeom>
          <a:noFill/>
          <a:ln>
            <a:noFill/>
          </a:ln>
        </p:spPr>
      </p:pic>
      <p:pic>
        <p:nvPicPr>
          <p:cNvPr id="78" name="Google Shape;78;p13"/>
          <p:cNvPicPr preferRelativeResize="0"/>
          <p:nvPr/>
        </p:nvPicPr>
        <p:blipFill rotWithShape="1">
          <a:blip r:embed="rId2">
            <a:alphaModFix/>
          </a:blip>
          <a:srcRect b="0" l="0" r="0" t="0"/>
          <a:stretch/>
        </p:blipFill>
        <p:spPr>
          <a:xfrm>
            <a:off x="1136880" y="1599840"/>
            <a:ext cx="6107760" cy="48733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91" name="Shape 9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6"/>
          <p:cNvSpPr txBox="1"/>
          <p:nvPr>
            <p:ph idx="1" type="subTitle"/>
          </p:nvPr>
        </p:nvSpPr>
        <p:spPr>
          <a:xfrm>
            <a:off x="457200" y="1600200"/>
            <a:ext cx="7467120" cy="48736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5" name="Shape 95"/>
        <p:cNvGrpSpPr/>
        <p:nvPr/>
      </p:nvGrpSpPr>
      <p:grpSpPr>
        <a:xfrm>
          <a:off x="0" y="0"/>
          <a:ext cx="0" cy="0"/>
          <a:chOff x="0" y="0"/>
          <a:chExt cx="0" cy="0"/>
        </a:xfrm>
      </p:grpSpPr>
      <p:sp>
        <p:nvSpPr>
          <p:cNvPr id="96" name="Google Shape;96;p17"/>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7"/>
          <p:cNvSpPr txBox="1"/>
          <p:nvPr>
            <p:ph idx="1" type="body"/>
          </p:nvPr>
        </p:nvSpPr>
        <p:spPr>
          <a:xfrm>
            <a:off x="457200" y="1600200"/>
            <a:ext cx="74671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98" name="Shape 98"/>
        <p:cNvGrpSpPr/>
        <p:nvPr/>
      </p:nvGrpSpPr>
      <p:grpSpPr>
        <a:xfrm>
          <a:off x="0" y="0"/>
          <a:ext cx="0" cy="0"/>
          <a:chOff x="0" y="0"/>
          <a:chExt cx="0" cy="0"/>
        </a:xfrm>
      </p:grpSpPr>
      <p:sp>
        <p:nvSpPr>
          <p:cNvPr id="99" name="Google Shape;99;p18"/>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8"/>
          <p:cNvSpPr txBox="1"/>
          <p:nvPr>
            <p:ph idx="1" type="body"/>
          </p:nvPr>
        </p:nvSpPr>
        <p:spPr>
          <a:xfrm>
            <a:off x="45720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1" name="Google Shape;101;p18"/>
          <p:cNvSpPr txBox="1"/>
          <p:nvPr>
            <p:ph idx="2" type="body"/>
          </p:nvPr>
        </p:nvSpPr>
        <p:spPr>
          <a:xfrm>
            <a:off x="428364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19"/>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04" name="Shape 104"/>
        <p:cNvGrpSpPr/>
        <p:nvPr/>
      </p:nvGrpSpPr>
      <p:grpSpPr>
        <a:xfrm>
          <a:off x="0" y="0"/>
          <a:ext cx="0" cy="0"/>
          <a:chOff x="0" y="0"/>
          <a:chExt cx="0" cy="0"/>
        </a:xfrm>
      </p:grpSpPr>
      <p:sp>
        <p:nvSpPr>
          <p:cNvPr id="105" name="Google Shape;105;p20"/>
          <p:cNvSpPr txBox="1"/>
          <p:nvPr>
            <p:ph idx="1" type="subTitle"/>
          </p:nvPr>
        </p:nvSpPr>
        <p:spPr>
          <a:xfrm>
            <a:off x="457200" y="274680"/>
            <a:ext cx="7467120" cy="52981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06" name="Shape 106"/>
        <p:cNvGrpSpPr/>
        <p:nvPr/>
      </p:nvGrpSpPr>
      <p:grpSpPr>
        <a:xfrm>
          <a:off x="0" y="0"/>
          <a:ext cx="0" cy="0"/>
          <a:chOff x="0" y="0"/>
          <a:chExt cx="0" cy="0"/>
        </a:xfrm>
      </p:grpSpPr>
      <p:sp>
        <p:nvSpPr>
          <p:cNvPr id="107" name="Google Shape;107;p21"/>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1"/>
          <p:cNvSpPr txBox="1"/>
          <p:nvPr>
            <p:ph idx="1" type="body"/>
          </p:nvPr>
        </p:nvSpPr>
        <p:spPr>
          <a:xfrm>
            <a:off x="45720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9" name="Google Shape;109;p21"/>
          <p:cNvSpPr txBox="1"/>
          <p:nvPr>
            <p:ph idx="2" type="body"/>
          </p:nvPr>
        </p:nvSpPr>
        <p:spPr>
          <a:xfrm>
            <a:off x="45720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10" name="Google Shape;110;p21"/>
          <p:cNvSpPr txBox="1"/>
          <p:nvPr>
            <p:ph idx="3" type="body"/>
          </p:nvPr>
        </p:nvSpPr>
        <p:spPr>
          <a:xfrm>
            <a:off x="428364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6" name="Shape 3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11" name="Shape 111"/>
        <p:cNvGrpSpPr/>
        <p:nvPr/>
      </p:nvGrpSpPr>
      <p:grpSpPr>
        <a:xfrm>
          <a:off x="0" y="0"/>
          <a:ext cx="0" cy="0"/>
          <a:chOff x="0" y="0"/>
          <a:chExt cx="0" cy="0"/>
        </a:xfrm>
      </p:grpSpPr>
      <p:sp>
        <p:nvSpPr>
          <p:cNvPr id="112" name="Google Shape;112;p22"/>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2"/>
          <p:cNvSpPr txBox="1"/>
          <p:nvPr>
            <p:ph idx="1" type="body"/>
          </p:nvPr>
        </p:nvSpPr>
        <p:spPr>
          <a:xfrm>
            <a:off x="45720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14" name="Google Shape;114;p22"/>
          <p:cNvSpPr txBox="1"/>
          <p:nvPr>
            <p:ph idx="2" type="body"/>
          </p:nvPr>
        </p:nvSpPr>
        <p:spPr>
          <a:xfrm>
            <a:off x="428364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15" name="Google Shape;115;p22"/>
          <p:cNvSpPr txBox="1"/>
          <p:nvPr>
            <p:ph idx="3" type="body"/>
          </p:nvPr>
        </p:nvSpPr>
        <p:spPr>
          <a:xfrm>
            <a:off x="428364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16" name="Shape 116"/>
        <p:cNvGrpSpPr/>
        <p:nvPr/>
      </p:nvGrpSpPr>
      <p:grpSpPr>
        <a:xfrm>
          <a:off x="0" y="0"/>
          <a:ext cx="0" cy="0"/>
          <a:chOff x="0" y="0"/>
          <a:chExt cx="0" cy="0"/>
        </a:xfrm>
      </p:grpSpPr>
      <p:sp>
        <p:nvSpPr>
          <p:cNvPr id="117" name="Google Shape;117;p23"/>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3"/>
          <p:cNvSpPr txBox="1"/>
          <p:nvPr>
            <p:ph idx="1" type="body"/>
          </p:nvPr>
        </p:nvSpPr>
        <p:spPr>
          <a:xfrm>
            <a:off x="45720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19" name="Google Shape;119;p23"/>
          <p:cNvSpPr txBox="1"/>
          <p:nvPr>
            <p:ph idx="2" type="body"/>
          </p:nvPr>
        </p:nvSpPr>
        <p:spPr>
          <a:xfrm>
            <a:off x="428364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0" name="Google Shape;120;p23"/>
          <p:cNvSpPr txBox="1"/>
          <p:nvPr>
            <p:ph idx="3" type="body"/>
          </p:nvPr>
        </p:nvSpPr>
        <p:spPr>
          <a:xfrm>
            <a:off x="457200" y="4146120"/>
            <a:ext cx="74671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21" name="Shape 121"/>
        <p:cNvGrpSpPr/>
        <p:nvPr/>
      </p:nvGrpSpPr>
      <p:grpSpPr>
        <a:xfrm>
          <a:off x="0" y="0"/>
          <a:ext cx="0" cy="0"/>
          <a:chOff x="0" y="0"/>
          <a:chExt cx="0" cy="0"/>
        </a:xfrm>
      </p:grpSpPr>
      <p:sp>
        <p:nvSpPr>
          <p:cNvPr id="122" name="Google Shape;122;p24"/>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4"/>
          <p:cNvSpPr txBox="1"/>
          <p:nvPr>
            <p:ph idx="1" type="body"/>
          </p:nvPr>
        </p:nvSpPr>
        <p:spPr>
          <a:xfrm>
            <a:off x="457200" y="1600200"/>
            <a:ext cx="74671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4" name="Google Shape;124;p24"/>
          <p:cNvSpPr txBox="1"/>
          <p:nvPr>
            <p:ph idx="2" type="body"/>
          </p:nvPr>
        </p:nvSpPr>
        <p:spPr>
          <a:xfrm>
            <a:off x="457200" y="4146120"/>
            <a:ext cx="74671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5" name="Shape 125"/>
        <p:cNvGrpSpPr/>
        <p:nvPr/>
      </p:nvGrpSpPr>
      <p:grpSpPr>
        <a:xfrm>
          <a:off x="0" y="0"/>
          <a:ext cx="0" cy="0"/>
          <a:chOff x="0" y="0"/>
          <a:chExt cx="0" cy="0"/>
        </a:xfrm>
      </p:grpSpPr>
      <p:sp>
        <p:nvSpPr>
          <p:cNvPr id="126" name="Google Shape;126;p25"/>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5"/>
          <p:cNvSpPr txBox="1"/>
          <p:nvPr>
            <p:ph idx="1" type="body"/>
          </p:nvPr>
        </p:nvSpPr>
        <p:spPr>
          <a:xfrm>
            <a:off x="45720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8" name="Google Shape;128;p25"/>
          <p:cNvSpPr txBox="1"/>
          <p:nvPr>
            <p:ph idx="2" type="body"/>
          </p:nvPr>
        </p:nvSpPr>
        <p:spPr>
          <a:xfrm>
            <a:off x="428364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9" name="Google Shape;129;p25"/>
          <p:cNvSpPr txBox="1"/>
          <p:nvPr>
            <p:ph idx="3" type="body"/>
          </p:nvPr>
        </p:nvSpPr>
        <p:spPr>
          <a:xfrm>
            <a:off x="428364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0" name="Google Shape;130;p25"/>
          <p:cNvSpPr txBox="1"/>
          <p:nvPr>
            <p:ph idx="4" type="body"/>
          </p:nvPr>
        </p:nvSpPr>
        <p:spPr>
          <a:xfrm>
            <a:off x="45720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31" name="Shape 131"/>
        <p:cNvGrpSpPr/>
        <p:nvPr/>
      </p:nvGrpSpPr>
      <p:grpSpPr>
        <a:xfrm>
          <a:off x="0" y="0"/>
          <a:ext cx="0" cy="0"/>
          <a:chOff x="0" y="0"/>
          <a:chExt cx="0" cy="0"/>
        </a:xfrm>
      </p:grpSpPr>
      <p:sp>
        <p:nvSpPr>
          <p:cNvPr id="132" name="Google Shape;132;p26"/>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6"/>
          <p:cNvSpPr txBox="1"/>
          <p:nvPr>
            <p:ph idx="1" type="body"/>
          </p:nvPr>
        </p:nvSpPr>
        <p:spPr>
          <a:xfrm>
            <a:off x="457200" y="1600200"/>
            <a:ext cx="74671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4" name="Google Shape;134;p26"/>
          <p:cNvSpPr txBox="1"/>
          <p:nvPr>
            <p:ph idx="2" type="body"/>
          </p:nvPr>
        </p:nvSpPr>
        <p:spPr>
          <a:xfrm>
            <a:off x="457200" y="1600200"/>
            <a:ext cx="74671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135" name="Google Shape;135;p26"/>
          <p:cNvPicPr preferRelativeResize="0"/>
          <p:nvPr/>
        </p:nvPicPr>
        <p:blipFill rotWithShape="1">
          <a:blip r:embed="rId2">
            <a:alphaModFix/>
          </a:blip>
          <a:srcRect b="0" l="0" r="0" t="0"/>
          <a:stretch/>
        </p:blipFill>
        <p:spPr>
          <a:xfrm>
            <a:off x="1136880" y="1599840"/>
            <a:ext cx="6107760" cy="4873320"/>
          </a:xfrm>
          <a:prstGeom prst="rect">
            <a:avLst/>
          </a:prstGeom>
          <a:noFill/>
          <a:ln>
            <a:noFill/>
          </a:ln>
        </p:spPr>
      </p:pic>
      <p:pic>
        <p:nvPicPr>
          <p:cNvPr id="136" name="Google Shape;136;p26"/>
          <p:cNvPicPr preferRelativeResize="0"/>
          <p:nvPr/>
        </p:nvPicPr>
        <p:blipFill rotWithShape="1">
          <a:blip r:embed="rId2">
            <a:alphaModFix/>
          </a:blip>
          <a:srcRect b="0" l="0" r="0" t="0"/>
          <a:stretch/>
        </p:blipFill>
        <p:spPr>
          <a:xfrm>
            <a:off x="1136880" y="1599840"/>
            <a:ext cx="6107760" cy="487332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9" name="Shape 14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0" name="Shape 150"/>
        <p:cNvGrpSpPr/>
        <p:nvPr/>
      </p:nvGrpSpPr>
      <p:grpSpPr>
        <a:xfrm>
          <a:off x="0" y="0"/>
          <a:ext cx="0" cy="0"/>
          <a:chOff x="0" y="0"/>
          <a:chExt cx="0" cy="0"/>
        </a:xfrm>
      </p:grpSpPr>
      <p:sp>
        <p:nvSpPr>
          <p:cNvPr id="151" name="Google Shape;151;p29"/>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29"/>
          <p:cNvSpPr txBox="1"/>
          <p:nvPr>
            <p:ph idx="1" type="subTitle"/>
          </p:nvPr>
        </p:nvSpPr>
        <p:spPr>
          <a:xfrm>
            <a:off x="457200" y="1600200"/>
            <a:ext cx="7467120" cy="48736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3" name="Shape 153"/>
        <p:cNvGrpSpPr/>
        <p:nvPr/>
      </p:nvGrpSpPr>
      <p:grpSpPr>
        <a:xfrm>
          <a:off x="0" y="0"/>
          <a:ext cx="0" cy="0"/>
          <a:chOff x="0" y="0"/>
          <a:chExt cx="0" cy="0"/>
        </a:xfrm>
      </p:grpSpPr>
      <p:sp>
        <p:nvSpPr>
          <p:cNvPr id="154" name="Google Shape;154;p30"/>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30"/>
          <p:cNvSpPr txBox="1"/>
          <p:nvPr>
            <p:ph idx="1" type="body"/>
          </p:nvPr>
        </p:nvSpPr>
        <p:spPr>
          <a:xfrm>
            <a:off x="457200" y="1600200"/>
            <a:ext cx="74671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6" name="Shape 156"/>
        <p:cNvGrpSpPr/>
        <p:nvPr/>
      </p:nvGrpSpPr>
      <p:grpSpPr>
        <a:xfrm>
          <a:off x="0" y="0"/>
          <a:ext cx="0" cy="0"/>
          <a:chOff x="0" y="0"/>
          <a:chExt cx="0" cy="0"/>
        </a:xfrm>
      </p:grpSpPr>
      <p:sp>
        <p:nvSpPr>
          <p:cNvPr id="157" name="Google Shape;157;p31"/>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1"/>
          <p:cNvSpPr txBox="1"/>
          <p:nvPr>
            <p:ph idx="1" type="body"/>
          </p:nvPr>
        </p:nvSpPr>
        <p:spPr>
          <a:xfrm>
            <a:off x="45720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9" name="Google Shape;159;p31"/>
          <p:cNvSpPr txBox="1"/>
          <p:nvPr>
            <p:ph idx="2" type="body"/>
          </p:nvPr>
        </p:nvSpPr>
        <p:spPr>
          <a:xfrm>
            <a:off x="428364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0" name="Shape 160"/>
        <p:cNvGrpSpPr/>
        <p:nvPr/>
      </p:nvGrpSpPr>
      <p:grpSpPr>
        <a:xfrm>
          <a:off x="0" y="0"/>
          <a:ext cx="0" cy="0"/>
          <a:chOff x="0" y="0"/>
          <a:chExt cx="0" cy="0"/>
        </a:xfrm>
      </p:grpSpPr>
      <p:sp>
        <p:nvSpPr>
          <p:cNvPr id="161" name="Google Shape;161;p32"/>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457200" y="1600200"/>
            <a:ext cx="74671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62" name="Shape 162"/>
        <p:cNvGrpSpPr/>
        <p:nvPr/>
      </p:nvGrpSpPr>
      <p:grpSpPr>
        <a:xfrm>
          <a:off x="0" y="0"/>
          <a:ext cx="0" cy="0"/>
          <a:chOff x="0" y="0"/>
          <a:chExt cx="0" cy="0"/>
        </a:xfrm>
      </p:grpSpPr>
      <p:sp>
        <p:nvSpPr>
          <p:cNvPr id="163" name="Google Shape;163;p33"/>
          <p:cNvSpPr txBox="1"/>
          <p:nvPr>
            <p:ph idx="1" type="subTitle"/>
          </p:nvPr>
        </p:nvSpPr>
        <p:spPr>
          <a:xfrm>
            <a:off x="457200" y="274680"/>
            <a:ext cx="7467120" cy="52981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64" name="Shape 164"/>
        <p:cNvGrpSpPr/>
        <p:nvPr/>
      </p:nvGrpSpPr>
      <p:grpSpPr>
        <a:xfrm>
          <a:off x="0" y="0"/>
          <a:ext cx="0" cy="0"/>
          <a:chOff x="0" y="0"/>
          <a:chExt cx="0" cy="0"/>
        </a:xfrm>
      </p:grpSpPr>
      <p:sp>
        <p:nvSpPr>
          <p:cNvPr id="165" name="Google Shape;165;p34"/>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34"/>
          <p:cNvSpPr txBox="1"/>
          <p:nvPr>
            <p:ph idx="1" type="body"/>
          </p:nvPr>
        </p:nvSpPr>
        <p:spPr>
          <a:xfrm>
            <a:off x="45720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7" name="Google Shape;167;p34"/>
          <p:cNvSpPr txBox="1"/>
          <p:nvPr>
            <p:ph idx="2" type="body"/>
          </p:nvPr>
        </p:nvSpPr>
        <p:spPr>
          <a:xfrm>
            <a:off x="45720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8" name="Google Shape;168;p34"/>
          <p:cNvSpPr txBox="1"/>
          <p:nvPr>
            <p:ph idx="3" type="body"/>
          </p:nvPr>
        </p:nvSpPr>
        <p:spPr>
          <a:xfrm>
            <a:off x="428364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69" name="Shape 169"/>
        <p:cNvGrpSpPr/>
        <p:nvPr/>
      </p:nvGrpSpPr>
      <p:grpSpPr>
        <a:xfrm>
          <a:off x="0" y="0"/>
          <a:ext cx="0" cy="0"/>
          <a:chOff x="0" y="0"/>
          <a:chExt cx="0" cy="0"/>
        </a:xfrm>
      </p:grpSpPr>
      <p:sp>
        <p:nvSpPr>
          <p:cNvPr id="170" name="Google Shape;170;p35"/>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35"/>
          <p:cNvSpPr txBox="1"/>
          <p:nvPr>
            <p:ph idx="1" type="body"/>
          </p:nvPr>
        </p:nvSpPr>
        <p:spPr>
          <a:xfrm>
            <a:off x="45720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2" name="Google Shape;172;p35"/>
          <p:cNvSpPr txBox="1"/>
          <p:nvPr>
            <p:ph idx="2" type="body"/>
          </p:nvPr>
        </p:nvSpPr>
        <p:spPr>
          <a:xfrm>
            <a:off x="428364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3" name="Google Shape;173;p35"/>
          <p:cNvSpPr txBox="1"/>
          <p:nvPr>
            <p:ph idx="3" type="body"/>
          </p:nvPr>
        </p:nvSpPr>
        <p:spPr>
          <a:xfrm>
            <a:off x="428364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74" name="Shape 174"/>
        <p:cNvGrpSpPr/>
        <p:nvPr/>
      </p:nvGrpSpPr>
      <p:grpSpPr>
        <a:xfrm>
          <a:off x="0" y="0"/>
          <a:ext cx="0" cy="0"/>
          <a:chOff x="0" y="0"/>
          <a:chExt cx="0" cy="0"/>
        </a:xfrm>
      </p:grpSpPr>
      <p:sp>
        <p:nvSpPr>
          <p:cNvPr id="175" name="Google Shape;175;p36"/>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36"/>
          <p:cNvSpPr txBox="1"/>
          <p:nvPr>
            <p:ph idx="1" type="body"/>
          </p:nvPr>
        </p:nvSpPr>
        <p:spPr>
          <a:xfrm>
            <a:off x="45720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7" name="Google Shape;177;p36"/>
          <p:cNvSpPr txBox="1"/>
          <p:nvPr>
            <p:ph idx="2" type="body"/>
          </p:nvPr>
        </p:nvSpPr>
        <p:spPr>
          <a:xfrm>
            <a:off x="428364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8" name="Google Shape;178;p36"/>
          <p:cNvSpPr txBox="1"/>
          <p:nvPr>
            <p:ph idx="3" type="body"/>
          </p:nvPr>
        </p:nvSpPr>
        <p:spPr>
          <a:xfrm>
            <a:off x="457200" y="4146120"/>
            <a:ext cx="74671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9" name="Shape 179"/>
        <p:cNvGrpSpPr/>
        <p:nvPr/>
      </p:nvGrpSpPr>
      <p:grpSpPr>
        <a:xfrm>
          <a:off x="0" y="0"/>
          <a:ext cx="0" cy="0"/>
          <a:chOff x="0" y="0"/>
          <a:chExt cx="0" cy="0"/>
        </a:xfrm>
      </p:grpSpPr>
      <p:sp>
        <p:nvSpPr>
          <p:cNvPr id="180" name="Google Shape;180;p37"/>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37"/>
          <p:cNvSpPr txBox="1"/>
          <p:nvPr>
            <p:ph idx="1" type="body"/>
          </p:nvPr>
        </p:nvSpPr>
        <p:spPr>
          <a:xfrm>
            <a:off x="457200" y="1600200"/>
            <a:ext cx="74671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2" name="Google Shape;182;p37"/>
          <p:cNvSpPr txBox="1"/>
          <p:nvPr>
            <p:ph idx="2" type="body"/>
          </p:nvPr>
        </p:nvSpPr>
        <p:spPr>
          <a:xfrm>
            <a:off x="457200" y="4146120"/>
            <a:ext cx="74671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83" name="Shape 183"/>
        <p:cNvGrpSpPr/>
        <p:nvPr/>
      </p:nvGrpSpPr>
      <p:grpSpPr>
        <a:xfrm>
          <a:off x="0" y="0"/>
          <a:ext cx="0" cy="0"/>
          <a:chOff x="0" y="0"/>
          <a:chExt cx="0" cy="0"/>
        </a:xfrm>
      </p:grpSpPr>
      <p:sp>
        <p:nvSpPr>
          <p:cNvPr id="184" name="Google Shape;184;p38"/>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38"/>
          <p:cNvSpPr txBox="1"/>
          <p:nvPr>
            <p:ph idx="1" type="body"/>
          </p:nvPr>
        </p:nvSpPr>
        <p:spPr>
          <a:xfrm>
            <a:off x="45720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6" name="Google Shape;186;p38"/>
          <p:cNvSpPr txBox="1"/>
          <p:nvPr>
            <p:ph idx="2" type="body"/>
          </p:nvPr>
        </p:nvSpPr>
        <p:spPr>
          <a:xfrm>
            <a:off x="428364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7" name="Google Shape;187;p38"/>
          <p:cNvSpPr txBox="1"/>
          <p:nvPr>
            <p:ph idx="3" type="body"/>
          </p:nvPr>
        </p:nvSpPr>
        <p:spPr>
          <a:xfrm>
            <a:off x="428364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8" name="Google Shape;188;p38"/>
          <p:cNvSpPr txBox="1"/>
          <p:nvPr>
            <p:ph idx="4" type="body"/>
          </p:nvPr>
        </p:nvSpPr>
        <p:spPr>
          <a:xfrm>
            <a:off x="45720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9" name="Shape 189"/>
        <p:cNvGrpSpPr/>
        <p:nvPr/>
      </p:nvGrpSpPr>
      <p:grpSpPr>
        <a:xfrm>
          <a:off x="0" y="0"/>
          <a:ext cx="0" cy="0"/>
          <a:chOff x="0" y="0"/>
          <a:chExt cx="0" cy="0"/>
        </a:xfrm>
      </p:grpSpPr>
      <p:sp>
        <p:nvSpPr>
          <p:cNvPr id="190" name="Google Shape;190;p39"/>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39"/>
          <p:cNvSpPr txBox="1"/>
          <p:nvPr>
            <p:ph idx="1" type="body"/>
          </p:nvPr>
        </p:nvSpPr>
        <p:spPr>
          <a:xfrm>
            <a:off x="457200" y="1600200"/>
            <a:ext cx="74671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2" name="Google Shape;192;p39"/>
          <p:cNvSpPr txBox="1"/>
          <p:nvPr>
            <p:ph idx="2" type="body"/>
          </p:nvPr>
        </p:nvSpPr>
        <p:spPr>
          <a:xfrm>
            <a:off x="457200" y="1600200"/>
            <a:ext cx="74671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193" name="Google Shape;193;p39"/>
          <p:cNvPicPr preferRelativeResize="0"/>
          <p:nvPr/>
        </p:nvPicPr>
        <p:blipFill rotWithShape="1">
          <a:blip r:embed="rId2">
            <a:alphaModFix/>
          </a:blip>
          <a:srcRect b="0" l="0" r="0" t="0"/>
          <a:stretch/>
        </p:blipFill>
        <p:spPr>
          <a:xfrm>
            <a:off x="1136880" y="1599840"/>
            <a:ext cx="6107760" cy="4873320"/>
          </a:xfrm>
          <a:prstGeom prst="rect">
            <a:avLst/>
          </a:prstGeom>
          <a:noFill/>
          <a:ln>
            <a:noFill/>
          </a:ln>
        </p:spPr>
      </p:pic>
      <p:pic>
        <p:nvPicPr>
          <p:cNvPr id="194" name="Google Shape;194;p39"/>
          <p:cNvPicPr preferRelativeResize="0"/>
          <p:nvPr/>
        </p:nvPicPr>
        <p:blipFill rotWithShape="1">
          <a:blip r:embed="rId2">
            <a:alphaModFix/>
          </a:blip>
          <a:srcRect b="0" l="0" r="0" t="0"/>
          <a:stretch/>
        </p:blipFill>
        <p:spPr>
          <a:xfrm>
            <a:off x="1136880" y="1599840"/>
            <a:ext cx="6107760" cy="487332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7" name="Shape 207"/>
        <p:cNvGrpSpPr/>
        <p:nvPr/>
      </p:nvGrpSpPr>
      <p:grpSpPr>
        <a:xfrm>
          <a:off x="0" y="0"/>
          <a:ext cx="0" cy="0"/>
          <a:chOff x="0" y="0"/>
          <a:chExt cx="0" cy="0"/>
        </a:xfrm>
      </p:grpSpPr>
      <p:sp>
        <p:nvSpPr>
          <p:cNvPr id="208" name="Google Shape;208;p41"/>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9" name="Shape 20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0" name="Shape 210"/>
        <p:cNvGrpSpPr/>
        <p:nvPr/>
      </p:nvGrpSpPr>
      <p:grpSpPr>
        <a:xfrm>
          <a:off x="0" y="0"/>
          <a:ext cx="0" cy="0"/>
          <a:chOff x="0" y="0"/>
          <a:chExt cx="0" cy="0"/>
        </a:xfrm>
      </p:grpSpPr>
      <p:sp>
        <p:nvSpPr>
          <p:cNvPr id="211" name="Google Shape;211;p43"/>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43"/>
          <p:cNvSpPr txBox="1"/>
          <p:nvPr>
            <p:ph idx="1" type="subTitle"/>
          </p:nvPr>
        </p:nvSpPr>
        <p:spPr>
          <a:xfrm>
            <a:off x="457200" y="1600200"/>
            <a:ext cx="7467120" cy="48736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45720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3" name="Google Shape;43;p5"/>
          <p:cNvSpPr txBox="1"/>
          <p:nvPr>
            <p:ph idx="2" type="body"/>
          </p:nvPr>
        </p:nvSpPr>
        <p:spPr>
          <a:xfrm>
            <a:off x="428364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3" name="Shape 213"/>
        <p:cNvGrpSpPr/>
        <p:nvPr/>
      </p:nvGrpSpPr>
      <p:grpSpPr>
        <a:xfrm>
          <a:off x="0" y="0"/>
          <a:ext cx="0" cy="0"/>
          <a:chOff x="0" y="0"/>
          <a:chExt cx="0" cy="0"/>
        </a:xfrm>
      </p:grpSpPr>
      <p:sp>
        <p:nvSpPr>
          <p:cNvPr id="214" name="Google Shape;214;p44"/>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44"/>
          <p:cNvSpPr txBox="1"/>
          <p:nvPr>
            <p:ph idx="1" type="body"/>
          </p:nvPr>
        </p:nvSpPr>
        <p:spPr>
          <a:xfrm>
            <a:off x="457200" y="1600200"/>
            <a:ext cx="74671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6" name="Shape 216"/>
        <p:cNvGrpSpPr/>
        <p:nvPr/>
      </p:nvGrpSpPr>
      <p:grpSpPr>
        <a:xfrm>
          <a:off x="0" y="0"/>
          <a:ext cx="0" cy="0"/>
          <a:chOff x="0" y="0"/>
          <a:chExt cx="0" cy="0"/>
        </a:xfrm>
      </p:grpSpPr>
      <p:sp>
        <p:nvSpPr>
          <p:cNvPr id="217" name="Google Shape;217;p45"/>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45"/>
          <p:cNvSpPr txBox="1"/>
          <p:nvPr>
            <p:ph idx="1" type="body"/>
          </p:nvPr>
        </p:nvSpPr>
        <p:spPr>
          <a:xfrm>
            <a:off x="45720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19" name="Google Shape;219;p45"/>
          <p:cNvSpPr txBox="1"/>
          <p:nvPr>
            <p:ph idx="2" type="body"/>
          </p:nvPr>
        </p:nvSpPr>
        <p:spPr>
          <a:xfrm>
            <a:off x="428364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0" name="Shape 220"/>
        <p:cNvGrpSpPr/>
        <p:nvPr/>
      </p:nvGrpSpPr>
      <p:grpSpPr>
        <a:xfrm>
          <a:off x="0" y="0"/>
          <a:ext cx="0" cy="0"/>
          <a:chOff x="0" y="0"/>
          <a:chExt cx="0" cy="0"/>
        </a:xfrm>
      </p:grpSpPr>
      <p:sp>
        <p:nvSpPr>
          <p:cNvPr id="221" name="Google Shape;221;p46"/>
          <p:cNvSpPr txBox="1"/>
          <p:nvPr>
            <p:ph idx="1" type="subTitle"/>
          </p:nvPr>
        </p:nvSpPr>
        <p:spPr>
          <a:xfrm>
            <a:off x="457200" y="274680"/>
            <a:ext cx="7467120" cy="52981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22" name="Shape 222"/>
        <p:cNvGrpSpPr/>
        <p:nvPr/>
      </p:nvGrpSpPr>
      <p:grpSpPr>
        <a:xfrm>
          <a:off x="0" y="0"/>
          <a:ext cx="0" cy="0"/>
          <a:chOff x="0" y="0"/>
          <a:chExt cx="0" cy="0"/>
        </a:xfrm>
      </p:grpSpPr>
      <p:sp>
        <p:nvSpPr>
          <p:cNvPr id="223" name="Google Shape;223;p47"/>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47"/>
          <p:cNvSpPr txBox="1"/>
          <p:nvPr>
            <p:ph idx="1" type="body"/>
          </p:nvPr>
        </p:nvSpPr>
        <p:spPr>
          <a:xfrm>
            <a:off x="45720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25" name="Google Shape;225;p47"/>
          <p:cNvSpPr txBox="1"/>
          <p:nvPr>
            <p:ph idx="2" type="body"/>
          </p:nvPr>
        </p:nvSpPr>
        <p:spPr>
          <a:xfrm>
            <a:off x="45720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26" name="Google Shape;226;p47"/>
          <p:cNvSpPr txBox="1"/>
          <p:nvPr>
            <p:ph idx="3" type="body"/>
          </p:nvPr>
        </p:nvSpPr>
        <p:spPr>
          <a:xfrm>
            <a:off x="428364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27" name="Shape 227"/>
        <p:cNvGrpSpPr/>
        <p:nvPr/>
      </p:nvGrpSpPr>
      <p:grpSpPr>
        <a:xfrm>
          <a:off x="0" y="0"/>
          <a:ext cx="0" cy="0"/>
          <a:chOff x="0" y="0"/>
          <a:chExt cx="0" cy="0"/>
        </a:xfrm>
      </p:grpSpPr>
      <p:sp>
        <p:nvSpPr>
          <p:cNvPr id="228" name="Google Shape;228;p48"/>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48"/>
          <p:cNvSpPr txBox="1"/>
          <p:nvPr>
            <p:ph idx="1" type="body"/>
          </p:nvPr>
        </p:nvSpPr>
        <p:spPr>
          <a:xfrm>
            <a:off x="45720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30" name="Google Shape;230;p48"/>
          <p:cNvSpPr txBox="1"/>
          <p:nvPr>
            <p:ph idx="2" type="body"/>
          </p:nvPr>
        </p:nvSpPr>
        <p:spPr>
          <a:xfrm>
            <a:off x="428364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31" name="Google Shape;231;p48"/>
          <p:cNvSpPr txBox="1"/>
          <p:nvPr>
            <p:ph idx="3" type="body"/>
          </p:nvPr>
        </p:nvSpPr>
        <p:spPr>
          <a:xfrm>
            <a:off x="428364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32" name="Shape 232"/>
        <p:cNvGrpSpPr/>
        <p:nvPr/>
      </p:nvGrpSpPr>
      <p:grpSpPr>
        <a:xfrm>
          <a:off x="0" y="0"/>
          <a:ext cx="0" cy="0"/>
          <a:chOff x="0" y="0"/>
          <a:chExt cx="0" cy="0"/>
        </a:xfrm>
      </p:grpSpPr>
      <p:sp>
        <p:nvSpPr>
          <p:cNvPr id="233" name="Google Shape;233;p49"/>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49"/>
          <p:cNvSpPr txBox="1"/>
          <p:nvPr>
            <p:ph idx="1" type="body"/>
          </p:nvPr>
        </p:nvSpPr>
        <p:spPr>
          <a:xfrm>
            <a:off x="45720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35" name="Google Shape;235;p49"/>
          <p:cNvSpPr txBox="1"/>
          <p:nvPr>
            <p:ph idx="2" type="body"/>
          </p:nvPr>
        </p:nvSpPr>
        <p:spPr>
          <a:xfrm>
            <a:off x="428364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36" name="Google Shape;236;p49"/>
          <p:cNvSpPr txBox="1"/>
          <p:nvPr>
            <p:ph idx="3" type="body"/>
          </p:nvPr>
        </p:nvSpPr>
        <p:spPr>
          <a:xfrm>
            <a:off x="457200" y="4146120"/>
            <a:ext cx="74671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37" name="Shape 237"/>
        <p:cNvGrpSpPr/>
        <p:nvPr/>
      </p:nvGrpSpPr>
      <p:grpSpPr>
        <a:xfrm>
          <a:off x="0" y="0"/>
          <a:ext cx="0" cy="0"/>
          <a:chOff x="0" y="0"/>
          <a:chExt cx="0" cy="0"/>
        </a:xfrm>
      </p:grpSpPr>
      <p:sp>
        <p:nvSpPr>
          <p:cNvPr id="238" name="Google Shape;238;p50"/>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50"/>
          <p:cNvSpPr txBox="1"/>
          <p:nvPr>
            <p:ph idx="1" type="body"/>
          </p:nvPr>
        </p:nvSpPr>
        <p:spPr>
          <a:xfrm>
            <a:off x="457200" y="1600200"/>
            <a:ext cx="74671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0" name="Google Shape;240;p50"/>
          <p:cNvSpPr txBox="1"/>
          <p:nvPr>
            <p:ph idx="2" type="body"/>
          </p:nvPr>
        </p:nvSpPr>
        <p:spPr>
          <a:xfrm>
            <a:off x="457200" y="4146120"/>
            <a:ext cx="74671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41" name="Shape 241"/>
        <p:cNvGrpSpPr/>
        <p:nvPr/>
      </p:nvGrpSpPr>
      <p:grpSpPr>
        <a:xfrm>
          <a:off x="0" y="0"/>
          <a:ext cx="0" cy="0"/>
          <a:chOff x="0" y="0"/>
          <a:chExt cx="0" cy="0"/>
        </a:xfrm>
      </p:grpSpPr>
      <p:sp>
        <p:nvSpPr>
          <p:cNvPr id="242" name="Google Shape;242;p51"/>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51"/>
          <p:cNvSpPr txBox="1"/>
          <p:nvPr>
            <p:ph idx="1" type="body"/>
          </p:nvPr>
        </p:nvSpPr>
        <p:spPr>
          <a:xfrm>
            <a:off x="45720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4" name="Google Shape;244;p51"/>
          <p:cNvSpPr txBox="1"/>
          <p:nvPr>
            <p:ph idx="2" type="body"/>
          </p:nvPr>
        </p:nvSpPr>
        <p:spPr>
          <a:xfrm>
            <a:off x="428364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5" name="Google Shape;245;p51"/>
          <p:cNvSpPr txBox="1"/>
          <p:nvPr>
            <p:ph idx="3" type="body"/>
          </p:nvPr>
        </p:nvSpPr>
        <p:spPr>
          <a:xfrm>
            <a:off x="428364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6" name="Google Shape;246;p51"/>
          <p:cNvSpPr txBox="1"/>
          <p:nvPr>
            <p:ph idx="4" type="body"/>
          </p:nvPr>
        </p:nvSpPr>
        <p:spPr>
          <a:xfrm>
            <a:off x="45720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47" name="Shape 247"/>
        <p:cNvGrpSpPr/>
        <p:nvPr/>
      </p:nvGrpSpPr>
      <p:grpSpPr>
        <a:xfrm>
          <a:off x="0" y="0"/>
          <a:ext cx="0" cy="0"/>
          <a:chOff x="0" y="0"/>
          <a:chExt cx="0" cy="0"/>
        </a:xfrm>
      </p:grpSpPr>
      <p:sp>
        <p:nvSpPr>
          <p:cNvPr id="248" name="Google Shape;248;p52"/>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52"/>
          <p:cNvSpPr txBox="1"/>
          <p:nvPr>
            <p:ph idx="1" type="body"/>
          </p:nvPr>
        </p:nvSpPr>
        <p:spPr>
          <a:xfrm>
            <a:off x="457200" y="1600200"/>
            <a:ext cx="74671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0" name="Google Shape;250;p52"/>
          <p:cNvSpPr txBox="1"/>
          <p:nvPr>
            <p:ph idx="2" type="body"/>
          </p:nvPr>
        </p:nvSpPr>
        <p:spPr>
          <a:xfrm>
            <a:off x="457200" y="1600200"/>
            <a:ext cx="74671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251" name="Google Shape;251;p52"/>
          <p:cNvPicPr preferRelativeResize="0"/>
          <p:nvPr/>
        </p:nvPicPr>
        <p:blipFill rotWithShape="1">
          <a:blip r:embed="rId2">
            <a:alphaModFix/>
          </a:blip>
          <a:srcRect b="0" l="0" r="0" t="0"/>
          <a:stretch/>
        </p:blipFill>
        <p:spPr>
          <a:xfrm>
            <a:off x="1136880" y="1599840"/>
            <a:ext cx="6107760" cy="4873320"/>
          </a:xfrm>
          <a:prstGeom prst="rect">
            <a:avLst/>
          </a:prstGeom>
          <a:noFill/>
          <a:ln>
            <a:noFill/>
          </a:ln>
        </p:spPr>
      </p:pic>
      <p:pic>
        <p:nvPicPr>
          <p:cNvPr id="252" name="Google Shape;252;p52"/>
          <p:cNvPicPr preferRelativeResize="0"/>
          <p:nvPr/>
        </p:nvPicPr>
        <p:blipFill rotWithShape="1">
          <a:blip r:embed="rId2">
            <a:alphaModFix/>
          </a:blip>
          <a:srcRect b="0" l="0" r="0" t="0"/>
          <a:stretch/>
        </p:blipFill>
        <p:spPr>
          <a:xfrm>
            <a:off x="1136880" y="1599840"/>
            <a:ext cx="6107760" cy="487332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6" name="Shape 46"/>
        <p:cNvGrpSpPr/>
        <p:nvPr/>
      </p:nvGrpSpPr>
      <p:grpSpPr>
        <a:xfrm>
          <a:off x="0" y="0"/>
          <a:ext cx="0" cy="0"/>
          <a:chOff x="0" y="0"/>
          <a:chExt cx="0" cy="0"/>
        </a:xfrm>
      </p:grpSpPr>
      <p:sp>
        <p:nvSpPr>
          <p:cNvPr id="47" name="Google Shape;47;p7"/>
          <p:cNvSpPr txBox="1"/>
          <p:nvPr>
            <p:ph idx="1" type="subTitle"/>
          </p:nvPr>
        </p:nvSpPr>
        <p:spPr>
          <a:xfrm>
            <a:off x="457200" y="274680"/>
            <a:ext cx="7467120" cy="52981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8" name="Shape 48"/>
        <p:cNvGrpSpPr/>
        <p:nvPr/>
      </p:nvGrpSpPr>
      <p:grpSpPr>
        <a:xfrm>
          <a:off x="0" y="0"/>
          <a:ext cx="0" cy="0"/>
          <a:chOff x="0" y="0"/>
          <a:chExt cx="0" cy="0"/>
        </a:xfrm>
      </p:grpSpPr>
      <p:sp>
        <p:nvSpPr>
          <p:cNvPr id="49" name="Google Shape;49;p8"/>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 type="body"/>
          </p:nvPr>
        </p:nvSpPr>
        <p:spPr>
          <a:xfrm>
            <a:off x="45720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1" name="Google Shape;51;p8"/>
          <p:cNvSpPr txBox="1"/>
          <p:nvPr>
            <p:ph idx="2" type="body"/>
          </p:nvPr>
        </p:nvSpPr>
        <p:spPr>
          <a:xfrm>
            <a:off x="45720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2" name="Google Shape;52;p8"/>
          <p:cNvSpPr txBox="1"/>
          <p:nvPr>
            <p:ph idx="3" type="body"/>
          </p:nvPr>
        </p:nvSpPr>
        <p:spPr>
          <a:xfrm>
            <a:off x="428364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3" name="Shape 53"/>
        <p:cNvGrpSpPr/>
        <p:nvPr/>
      </p:nvGrpSpPr>
      <p:grpSpPr>
        <a:xfrm>
          <a:off x="0" y="0"/>
          <a:ext cx="0" cy="0"/>
          <a:chOff x="0" y="0"/>
          <a:chExt cx="0" cy="0"/>
        </a:xfrm>
      </p:grpSpPr>
      <p:sp>
        <p:nvSpPr>
          <p:cNvPr id="54" name="Google Shape;54;p9"/>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 type="body"/>
          </p:nvPr>
        </p:nvSpPr>
        <p:spPr>
          <a:xfrm>
            <a:off x="457200" y="1600200"/>
            <a:ext cx="3643920" cy="48733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6" name="Google Shape;56;p9"/>
          <p:cNvSpPr txBox="1"/>
          <p:nvPr>
            <p:ph idx="2" type="body"/>
          </p:nvPr>
        </p:nvSpPr>
        <p:spPr>
          <a:xfrm>
            <a:off x="428364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7" name="Google Shape;57;p9"/>
          <p:cNvSpPr txBox="1"/>
          <p:nvPr>
            <p:ph idx="3" type="body"/>
          </p:nvPr>
        </p:nvSpPr>
        <p:spPr>
          <a:xfrm>
            <a:off x="4283640" y="414612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8" name="Shape 58"/>
        <p:cNvGrpSpPr/>
        <p:nvPr/>
      </p:nvGrpSpPr>
      <p:grpSpPr>
        <a:xfrm>
          <a:off x="0" y="0"/>
          <a:ext cx="0" cy="0"/>
          <a:chOff x="0" y="0"/>
          <a:chExt cx="0" cy="0"/>
        </a:xfrm>
      </p:grpSpPr>
      <p:sp>
        <p:nvSpPr>
          <p:cNvPr id="59" name="Google Shape;59;p10"/>
          <p:cNvSpPr txBox="1"/>
          <p:nvPr>
            <p:ph type="title"/>
          </p:nvPr>
        </p:nvSpPr>
        <p:spPr>
          <a:xfrm>
            <a:off x="457200" y="274680"/>
            <a:ext cx="7467120" cy="11430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45720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1" name="Google Shape;61;p10"/>
          <p:cNvSpPr txBox="1"/>
          <p:nvPr>
            <p:ph idx="2" type="body"/>
          </p:nvPr>
        </p:nvSpPr>
        <p:spPr>
          <a:xfrm>
            <a:off x="4283640" y="1600200"/>
            <a:ext cx="36439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2" name="Google Shape;62;p10"/>
          <p:cNvSpPr txBox="1"/>
          <p:nvPr>
            <p:ph idx="3" type="body"/>
          </p:nvPr>
        </p:nvSpPr>
        <p:spPr>
          <a:xfrm>
            <a:off x="457200" y="4146120"/>
            <a:ext cx="7467120" cy="23245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5.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3.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1"/>
          <p:cNvCxnSpPr/>
          <p:nvPr/>
        </p:nvCxnSpPr>
        <p:spPr>
          <a:xfrm>
            <a:off x="8762760" y="0"/>
            <a:ext cx="0" cy="6858000"/>
          </a:xfrm>
          <a:prstGeom prst="straightConnector1">
            <a:avLst/>
          </a:prstGeom>
          <a:noFill/>
          <a:ln cap="flat" cmpd="sng" w="38150">
            <a:solidFill>
              <a:srgbClr val="FEC2AE"/>
            </a:solidFill>
            <a:prstDash val="solid"/>
            <a:round/>
            <a:headEnd len="sm" w="sm" type="none"/>
            <a:tailEnd len="sm" w="sm" type="none"/>
          </a:ln>
        </p:spPr>
      </p:cxnSp>
      <p:cxnSp>
        <p:nvCxnSpPr>
          <p:cNvPr id="7" name="Google Shape;7;p1"/>
          <p:cNvCxnSpPr/>
          <p:nvPr/>
        </p:nvCxnSpPr>
        <p:spPr>
          <a:xfrm>
            <a:off x="75960" y="0"/>
            <a:ext cx="0" cy="6858000"/>
          </a:xfrm>
          <a:prstGeom prst="straightConnector1">
            <a:avLst/>
          </a:prstGeom>
          <a:noFill/>
          <a:ln cap="flat" cmpd="sng" w="57225">
            <a:solidFill>
              <a:srgbClr val="FEC2AE"/>
            </a:solidFill>
            <a:prstDash val="solid"/>
            <a:round/>
            <a:headEnd len="sm" w="sm" type="none"/>
            <a:tailEnd len="sm" w="sm" type="none"/>
          </a:ln>
        </p:spPr>
      </p:cxnSp>
      <p:cxnSp>
        <p:nvCxnSpPr>
          <p:cNvPr id="8" name="Google Shape;8;p1"/>
          <p:cNvCxnSpPr/>
          <p:nvPr/>
        </p:nvCxnSpPr>
        <p:spPr>
          <a:xfrm>
            <a:off x="8991360" y="0"/>
            <a:ext cx="0" cy="6858000"/>
          </a:xfrm>
          <a:prstGeom prst="straightConnector1">
            <a:avLst/>
          </a:prstGeom>
          <a:noFill/>
          <a:ln cap="flat" cmpd="sng" w="19075">
            <a:solidFill>
              <a:srgbClr val="FE8637"/>
            </a:solidFill>
            <a:prstDash val="solid"/>
            <a:round/>
            <a:headEnd len="sm" w="sm" type="none"/>
            <a:tailEnd len="sm" w="sm" type="none"/>
          </a:ln>
        </p:spPr>
      </p:cxnSp>
      <p:sp>
        <p:nvSpPr>
          <p:cNvPr id="9" name="Google Shape;9;p1"/>
          <p:cNvSpPr/>
          <p:nvPr/>
        </p:nvSpPr>
        <p:spPr>
          <a:xfrm>
            <a:off x="8839080" y="0"/>
            <a:ext cx="304560" cy="6857640"/>
          </a:xfrm>
          <a:prstGeom prst="rect">
            <a:avLst/>
          </a:prstGeom>
          <a:solidFill>
            <a:srgbClr val="FEC2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1"/>
          <p:cNvCxnSpPr/>
          <p:nvPr/>
        </p:nvCxnSpPr>
        <p:spPr>
          <a:xfrm>
            <a:off x="8915400" y="0"/>
            <a:ext cx="0" cy="6858000"/>
          </a:xfrm>
          <a:prstGeom prst="straightConnector1">
            <a:avLst/>
          </a:prstGeom>
          <a:noFill/>
          <a:ln cap="flat" cmpd="sng" w="9525">
            <a:solidFill>
              <a:srgbClr val="FE8637"/>
            </a:solidFill>
            <a:prstDash val="solid"/>
            <a:round/>
            <a:headEnd len="sm" w="sm" type="none"/>
            <a:tailEnd len="sm" w="sm" type="none"/>
          </a:ln>
        </p:spPr>
      </p:cxnSp>
      <p:sp>
        <p:nvSpPr>
          <p:cNvPr id="11" name="Google Shape;11;p1"/>
          <p:cNvSpPr/>
          <p:nvPr/>
        </p:nvSpPr>
        <p:spPr>
          <a:xfrm>
            <a:off x="8156520" y="5715000"/>
            <a:ext cx="548280" cy="548280"/>
          </a:xfrm>
          <a:prstGeom prst="ellipse">
            <a:avLst/>
          </a:prstGeom>
          <a:solidFill>
            <a:srgbClr val="FE86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2286000" y="3124080"/>
            <a:ext cx="6171840" cy="1893960"/>
          </a:xfrm>
          <a:prstGeom prst="rect">
            <a:avLst/>
          </a:prstGeom>
          <a:noFill/>
          <a:ln>
            <a:noFill/>
          </a:ln>
        </p:spPr>
        <p:txBody>
          <a:bodyPr anchorCtr="0" anchor="b" bIns="45000" lIns="90000" spcFirstLastPara="1" rIns="90000" wrap="square" tIns="4500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0" type="dt"/>
          </p:nvPr>
        </p:nvSpPr>
        <p:spPr>
          <a:xfrm rot="5400000">
            <a:off x="7764840" y="1173960"/>
            <a:ext cx="2285640" cy="38052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rot="5400000">
            <a:off x="7077240" y="4181400"/>
            <a:ext cx="3657240" cy="38376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p:nvPr/>
        </p:nvSpPr>
        <p:spPr>
          <a:xfrm>
            <a:off x="380880" y="0"/>
            <a:ext cx="609120" cy="6857640"/>
          </a:xfrm>
          <a:prstGeom prst="rect">
            <a:avLst/>
          </a:prstGeom>
          <a:solidFill>
            <a:srgbClr val="FEC2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76480" y="0"/>
            <a:ext cx="104400" cy="6857640"/>
          </a:xfrm>
          <a:prstGeom prst="rect">
            <a:avLst/>
          </a:prstGeom>
          <a:solidFill>
            <a:srgbClr val="FED9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990720" y="0"/>
            <a:ext cx="181440" cy="6857640"/>
          </a:xfrm>
          <a:prstGeom prst="rect">
            <a:avLst/>
          </a:prstGeom>
          <a:solidFill>
            <a:srgbClr val="FED9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1141200" y="0"/>
            <a:ext cx="230040" cy="6857640"/>
          </a:xfrm>
          <a:prstGeom prst="rect">
            <a:avLst/>
          </a:prstGeom>
          <a:solidFill>
            <a:srgbClr val="FEED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 name="Google Shape;19;p1"/>
          <p:cNvCxnSpPr/>
          <p:nvPr/>
        </p:nvCxnSpPr>
        <p:spPr>
          <a:xfrm>
            <a:off x="106200" y="0"/>
            <a:ext cx="0" cy="6858000"/>
          </a:xfrm>
          <a:prstGeom prst="straightConnector1">
            <a:avLst/>
          </a:prstGeom>
          <a:noFill/>
          <a:ln cap="flat" cmpd="sng" w="57225">
            <a:solidFill>
              <a:srgbClr val="FEC2AE"/>
            </a:solidFill>
            <a:prstDash val="solid"/>
            <a:round/>
            <a:headEnd len="sm" w="sm" type="none"/>
            <a:tailEnd len="sm" w="sm" type="none"/>
          </a:ln>
        </p:spPr>
      </p:cxnSp>
      <p:cxnSp>
        <p:nvCxnSpPr>
          <p:cNvPr id="20" name="Google Shape;20;p1"/>
          <p:cNvCxnSpPr/>
          <p:nvPr/>
        </p:nvCxnSpPr>
        <p:spPr>
          <a:xfrm>
            <a:off x="914400" y="0"/>
            <a:ext cx="0" cy="6858000"/>
          </a:xfrm>
          <a:prstGeom prst="straightConnector1">
            <a:avLst/>
          </a:prstGeom>
          <a:noFill/>
          <a:ln cap="flat" cmpd="sng" w="57225">
            <a:solidFill>
              <a:srgbClr val="FEEDE8"/>
            </a:solidFill>
            <a:prstDash val="solid"/>
            <a:round/>
            <a:headEnd len="sm" w="sm" type="none"/>
            <a:tailEnd len="sm" w="sm" type="none"/>
          </a:ln>
        </p:spPr>
      </p:cxnSp>
      <p:cxnSp>
        <p:nvCxnSpPr>
          <p:cNvPr id="21" name="Google Shape;21;p1"/>
          <p:cNvCxnSpPr/>
          <p:nvPr/>
        </p:nvCxnSpPr>
        <p:spPr>
          <a:xfrm>
            <a:off x="853920" y="0"/>
            <a:ext cx="0" cy="6858000"/>
          </a:xfrm>
          <a:prstGeom prst="straightConnector1">
            <a:avLst/>
          </a:prstGeom>
          <a:noFill/>
          <a:ln cap="flat" cmpd="sng" w="57225">
            <a:solidFill>
              <a:srgbClr val="FEC2AE"/>
            </a:solidFill>
            <a:prstDash val="solid"/>
            <a:round/>
            <a:headEnd len="sm" w="sm" type="none"/>
            <a:tailEnd len="sm" w="sm" type="none"/>
          </a:ln>
        </p:spPr>
      </p:cxnSp>
      <p:cxnSp>
        <p:nvCxnSpPr>
          <p:cNvPr id="22" name="Google Shape;22;p1"/>
          <p:cNvCxnSpPr/>
          <p:nvPr/>
        </p:nvCxnSpPr>
        <p:spPr>
          <a:xfrm>
            <a:off x="1726560" y="0"/>
            <a:ext cx="0" cy="6858000"/>
          </a:xfrm>
          <a:prstGeom prst="straightConnector1">
            <a:avLst/>
          </a:prstGeom>
          <a:noFill/>
          <a:ln cap="flat" cmpd="sng" w="28425">
            <a:solidFill>
              <a:srgbClr val="FEC2AE"/>
            </a:solidFill>
            <a:prstDash val="solid"/>
            <a:round/>
            <a:headEnd len="sm" w="sm" type="none"/>
            <a:tailEnd len="sm" w="sm" type="none"/>
          </a:ln>
        </p:spPr>
      </p:cxnSp>
      <p:cxnSp>
        <p:nvCxnSpPr>
          <p:cNvPr id="23" name="Google Shape;23;p1"/>
          <p:cNvCxnSpPr/>
          <p:nvPr/>
        </p:nvCxnSpPr>
        <p:spPr>
          <a:xfrm>
            <a:off x="1066680" y="0"/>
            <a:ext cx="0" cy="6858000"/>
          </a:xfrm>
          <a:prstGeom prst="straightConnector1">
            <a:avLst/>
          </a:prstGeom>
          <a:noFill/>
          <a:ln cap="flat" cmpd="sng" w="9525">
            <a:solidFill>
              <a:srgbClr val="FEC2AE"/>
            </a:solidFill>
            <a:prstDash val="solid"/>
            <a:round/>
            <a:headEnd len="sm" w="sm" type="none"/>
            <a:tailEnd len="sm" w="sm" type="none"/>
          </a:ln>
        </p:spPr>
      </p:cxnSp>
      <p:cxnSp>
        <p:nvCxnSpPr>
          <p:cNvPr id="24" name="Google Shape;24;p1"/>
          <p:cNvCxnSpPr/>
          <p:nvPr/>
        </p:nvCxnSpPr>
        <p:spPr>
          <a:xfrm>
            <a:off x="9113760" y="0"/>
            <a:ext cx="0" cy="6858000"/>
          </a:xfrm>
          <a:prstGeom prst="straightConnector1">
            <a:avLst/>
          </a:prstGeom>
          <a:noFill/>
          <a:ln cap="flat" cmpd="sng" w="57225">
            <a:solidFill>
              <a:srgbClr val="FEC2AE"/>
            </a:solidFill>
            <a:prstDash val="solid"/>
            <a:round/>
            <a:headEnd len="sm" w="sm" type="none"/>
            <a:tailEnd len="sm" w="sm" type="none"/>
          </a:ln>
        </p:spPr>
      </p:cxnSp>
      <p:sp>
        <p:nvSpPr>
          <p:cNvPr id="25" name="Google Shape;25;p1"/>
          <p:cNvSpPr/>
          <p:nvPr/>
        </p:nvSpPr>
        <p:spPr>
          <a:xfrm>
            <a:off x="1219320" y="0"/>
            <a:ext cx="75960" cy="6857640"/>
          </a:xfrm>
          <a:prstGeom prst="rect">
            <a:avLst/>
          </a:prstGeom>
          <a:solidFill>
            <a:srgbClr val="FEC2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609480" y="3429000"/>
            <a:ext cx="1294920" cy="1294920"/>
          </a:xfrm>
          <a:prstGeom prst="ellipse">
            <a:avLst/>
          </a:prstGeom>
          <a:solidFill>
            <a:srgbClr val="FE86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1309680" y="4866840"/>
            <a:ext cx="641160" cy="641160"/>
          </a:xfrm>
          <a:prstGeom prst="ellipse">
            <a:avLst/>
          </a:prstGeom>
          <a:solidFill>
            <a:srgbClr val="FE86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091160" y="5500800"/>
            <a:ext cx="136800" cy="136800"/>
          </a:xfrm>
          <a:prstGeom prst="ellipse">
            <a:avLst/>
          </a:prstGeom>
          <a:solidFill>
            <a:srgbClr val="FE86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1664280" y="5788080"/>
            <a:ext cx="273960" cy="273960"/>
          </a:xfrm>
          <a:prstGeom prst="ellipse">
            <a:avLst/>
          </a:prstGeom>
          <a:solidFill>
            <a:srgbClr val="FE86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1905120" y="4495680"/>
            <a:ext cx="365400" cy="365400"/>
          </a:xfrm>
          <a:prstGeom prst="ellipse">
            <a:avLst/>
          </a:prstGeom>
          <a:solidFill>
            <a:srgbClr val="FE86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txBox="1"/>
          <p:nvPr>
            <p:ph idx="12" type="sldNum"/>
          </p:nvPr>
        </p:nvSpPr>
        <p:spPr>
          <a:xfrm>
            <a:off x="1325520" y="4928760"/>
            <a:ext cx="609120" cy="517320"/>
          </a:xfrm>
          <a:prstGeom prst="rect">
            <a:avLst/>
          </a:prstGeom>
          <a:noFill/>
          <a:ln>
            <a:noFill/>
          </a:ln>
        </p:spPr>
        <p:txBody>
          <a:bodyPr anchorCtr="0" anchor="ctr" bIns="45000" lIns="90000" spcFirstLastPara="1" rIns="90000" wrap="square" tIns="45000">
            <a:noAutofit/>
          </a:bodyPr>
          <a:lstStyle>
            <a:lvl1pPr indent="0" lvl="0"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sz="1800">
              <a:solidFill>
                <a:schemeClr val="dk1"/>
              </a:solidFill>
              <a:latin typeface="Arial"/>
              <a:ea typeface="Arial"/>
              <a:cs typeface="Arial"/>
              <a:sym typeface="Arial"/>
            </a:endParaRPr>
          </a:p>
        </p:txBody>
      </p:sp>
      <p:sp>
        <p:nvSpPr>
          <p:cNvPr id="32" name="Google Shape;32;p1"/>
          <p:cNvSpPr txBox="1"/>
          <p:nvPr>
            <p:ph idx="1" type="body"/>
          </p:nvPr>
        </p:nvSpPr>
        <p:spPr>
          <a:xfrm>
            <a:off x="457200" y="1604520"/>
            <a:ext cx="8229240" cy="39769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cxnSp>
        <p:nvCxnSpPr>
          <p:cNvPr id="80" name="Google Shape;80;p14"/>
          <p:cNvCxnSpPr/>
          <p:nvPr/>
        </p:nvCxnSpPr>
        <p:spPr>
          <a:xfrm>
            <a:off x="8762760" y="0"/>
            <a:ext cx="0" cy="6858000"/>
          </a:xfrm>
          <a:prstGeom prst="straightConnector1">
            <a:avLst/>
          </a:prstGeom>
          <a:noFill/>
          <a:ln cap="flat" cmpd="sng" w="38150">
            <a:solidFill>
              <a:srgbClr val="FEC2AE"/>
            </a:solidFill>
            <a:prstDash val="solid"/>
            <a:round/>
            <a:headEnd len="sm" w="sm" type="none"/>
            <a:tailEnd len="sm" w="sm" type="none"/>
          </a:ln>
        </p:spPr>
      </p:cxnSp>
      <p:cxnSp>
        <p:nvCxnSpPr>
          <p:cNvPr id="81" name="Google Shape;81;p14"/>
          <p:cNvCxnSpPr/>
          <p:nvPr/>
        </p:nvCxnSpPr>
        <p:spPr>
          <a:xfrm>
            <a:off x="75960" y="0"/>
            <a:ext cx="0" cy="6858000"/>
          </a:xfrm>
          <a:prstGeom prst="straightConnector1">
            <a:avLst/>
          </a:prstGeom>
          <a:noFill/>
          <a:ln cap="flat" cmpd="sng" w="57225">
            <a:solidFill>
              <a:srgbClr val="FEC2AE"/>
            </a:solidFill>
            <a:prstDash val="solid"/>
            <a:round/>
            <a:headEnd len="sm" w="sm" type="none"/>
            <a:tailEnd len="sm" w="sm" type="none"/>
          </a:ln>
        </p:spPr>
      </p:cxnSp>
      <p:cxnSp>
        <p:nvCxnSpPr>
          <p:cNvPr id="82" name="Google Shape;82;p14"/>
          <p:cNvCxnSpPr/>
          <p:nvPr/>
        </p:nvCxnSpPr>
        <p:spPr>
          <a:xfrm>
            <a:off x="8991360" y="0"/>
            <a:ext cx="0" cy="6858000"/>
          </a:xfrm>
          <a:prstGeom prst="straightConnector1">
            <a:avLst/>
          </a:prstGeom>
          <a:noFill/>
          <a:ln cap="flat" cmpd="sng" w="19075">
            <a:solidFill>
              <a:srgbClr val="FE8637"/>
            </a:solidFill>
            <a:prstDash val="solid"/>
            <a:round/>
            <a:headEnd len="sm" w="sm" type="none"/>
            <a:tailEnd len="sm" w="sm" type="none"/>
          </a:ln>
        </p:spPr>
      </p:cxnSp>
      <p:sp>
        <p:nvSpPr>
          <p:cNvPr id="83" name="Google Shape;83;p14"/>
          <p:cNvSpPr/>
          <p:nvPr/>
        </p:nvSpPr>
        <p:spPr>
          <a:xfrm>
            <a:off x="8839080" y="0"/>
            <a:ext cx="304560" cy="6857640"/>
          </a:xfrm>
          <a:prstGeom prst="rect">
            <a:avLst/>
          </a:prstGeom>
          <a:solidFill>
            <a:srgbClr val="FEC2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4"/>
          <p:cNvCxnSpPr/>
          <p:nvPr/>
        </p:nvCxnSpPr>
        <p:spPr>
          <a:xfrm>
            <a:off x="8915400" y="0"/>
            <a:ext cx="0" cy="6858000"/>
          </a:xfrm>
          <a:prstGeom prst="straightConnector1">
            <a:avLst/>
          </a:prstGeom>
          <a:noFill/>
          <a:ln cap="flat" cmpd="sng" w="9525">
            <a:solidFill>
              <a:srgbClr val="FE8637"/>
            </a:solidFill>
            <a:prstDash val="solid"/>
            <a:round/>
            <a:headEnd len="sm" w="sm" type="none"/>
            <a:tailEnd len="sm" w="sm" type="none"/>
          </a:ln>
        </p:spPr>
      </p:cxnSp>
      <p:sp>
        <p:nvSpPr>
          <p:cNvPr id="85" name="Google Shape;85;p14"/>
          <p:cNvSpPr/>
          <p:nvPr/>
        </p:nvSpPr>
        <p:spPr>
          <a:xfrm>
            <a:off x="8156520" y="5715000"/>
            <a:ext cx="548280" cy="548280"/>
          </a:xfrm>
          <a:prstGeom prst="ellipse">
            <a:avLst/>
          </a:prstGeom>
          <a:solidFill>
            <a:srgbClr val="FE86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txBox="1"/>
          <p:nvPr>
            <p:ph type="title"/>
          </p:nvPr>
        </p:nvSpPr>
        <p:spPr>
          <a:xfrm>
            <a:off x="457200" y="274680"/>
            <a:ext cx="7467120" cy="1142640"/>
          </a:xfrm>
          <a:prstGeom prst="rect">
            <a:avLst/>
          </a:prstGeom>
          <a:noFill/>
          <a:ln>
            <a:noFill/>
          </a:ln>
        </p:spPr>
        <p:txBody>
          <a:bodyPr anchorCtr="0" anchor="b" bIns="45000" lIns="90000" spcFirstLastPara="1" rIns="90000" wrap="square" tIns="4500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4"/>
          <p:cNvSpPr txBox="1"/>
          <p:nvPr>
            <p:ph idx="1" type="body"/>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88" name="Google Shape;88;p14"/>
          <p:cNvSpPr txBox="1"/>
          <p:nvPr>
            <p:ph idx="10" type="dt"/>
          </p:nvPr>
        </p:nvSpPr>
        <p:spPr>
          <a:xfrm rot="5400000">
            <a:off x="7589520" y="1081800"/>
            <a:ext cx="2011320" cy="38376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14"/>
          <p:cNvSpPr txBox="1"/>
          <p:nvPr>
            <p:ph idx="12" type="sldNum"/>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lvl1pPr indent="0" lvl="0"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sz="1800">
              <a:solidFill>
                <a:schemeClr val="dk1"/>
              </a:solidFill>
              <a:latin typeface="Arial"/>
              <a:ea typeface="Arial"/>
              <a:cs typeface="Arial"/>
              <a:sym typeface="Arial"/>
            </a:endParaRPr>
          </a:p>
        </p:txBody>
      </p:sp>
      <p:sp>
        <p:nvSpPr>
          <p:cNvPr id="90" name="Google Shape;90;p14"/>
          <p:cNvSpPr txBox="1"/>
          <p:nvPr>
            <p:ph idx="11" type="ftr"/>
          </p:nvPr>
        </p:nvSpPr>
        <p:spPr>
          <a:xfrm rot="5400000">
            <a:off x="6990120" y="3736800"/>
            <a:ext cx="3200040" cy="36540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 name="Shape 137"/>
        <p:cNvGrpSpPr/>
        <p:nvPr/>
      </p:nvGrpSpPr>
      <p:grpSpPr>
        <a:xfrm>
          <a:off x="0" y="0"/>
          <a:ext cx="0" cy="0"/>
          <a:chOff x="0" y="0"/>
          <a:chExt cx="0" cy="0"/>
        </a:xfrm>
      </p:grpSpPr>
      <p:cxnSp>
        <p:nvCxnSpPr>
          <p:cNvPr id="138" name="Google Shape;138;p27"/>
          <p:cNvCxnSpPr/>
          <p:nvPr/>
        </p:nvCxnSpPr>
        <p:spPr>
          <a:xfrm>
            <a:off x="8762760" y="0"/>
            <a:ext cx="0" cy="6858000"/>
          </a:xfrm>
          <a:prstGeom prst="straightConnector1">
            <a:avLst/>
          </a:prstGeom>
          <a:noFill/>
          <a:ln cap="flat" cmpd="sng" w="38150">
            <a:solidFill>
              <a:srgbClr val="FEC2AE"/>
            </a:solidFill>
            <a:prstDash val="solid"/>
            <a:round/>
            <a:headEnd len="sm" w="sm" type="none"/>
            <a:tailEnd len="sm" w="sm" type="none"/>
          </a:ln>
        </p:spPr>
      </p:cxnSp>
      <p:cxnSp>
        <p:nvCxnSpPr>
          <p:cNvPr id="139" name="Google Shape;139;p27"/>
          <p:cNvCxnSpPr/>
          <p:nvPr/>
        </p:nvCxnSpPr>
        <p:spPr>
          <a:xfrm>
            <a:off x="75960" y="0"/>
            <a:ext cx="0" cy="6858000"/>
          </a:xfrm>
          <a:prstGeom prst="straightConnector1">
            <a:avLst/>
          </a:prstGeom>
          <a:noFill/>
          <a:ln cap="flat" cmpd="sng" w="57225">
            <a:solidFill>
              <a:srgbClr val="FEC2AE"/>
            </a:solidFill>
            <a:prstDash val="solid"/>
            <a:round/>
            <a:headEnd len="sm" w="sm" type="none"/>
            <a:tailEnd len="sm" w="sm" type="none"/>
          </a:ln>
        </p:spPr>
      </p:cxnSp>
      <p:cxnSp>
        <p:nvCxnSpPr>
          <p:cNvPr id="140" name="Google Shape;140;p27"/>
          <p:cNvCxnSpPr/>
          <p:nvPr/>
        </p:nvCxnSpPr>
        <p:spPr>
          <a:xfrm>
            <a:off x="8991360" y="0"/>
            <a:ext cx="0" cy="6858000"/>
          </a:xfrm>
          <a:prstGeom prst="straightConnector1">
            <a:avLst/>
          </a:prstGeom>
          <a:noFill/>
          <a:ln cap="flat" cmpd="sng" w="19075">
            <a:solidFill>
              <a:srgbClr val="FE8637"/>
            </a:solidFill>
            <a:prstDash val="solid"/>
            <a:round/>
            <a:headEnd len="sm" w="sm" type="none"/>
            <a:tailEnd len="sm" w="sm" type="none"/>
          </a:ln>
        </p:spPr>
      </p:cxnSp>
      <p:sp>
        <p:nvSpPr>
          <p:cNvPr id="141" name="Google Shape;141;p27"/>
          <p:cNvSpPr/>
          <p:nvPr/>
        </p:nvSpPr>
        <p:spPr>
          <a:xfrm>
            <a:off x="8839080" y="0"/>
            <a:ext cx="304560" cy="6857640"/>
          </a:xfrm>
          <a:prstGeom prst="rect">
            <a:avLst/>
          </a:prstGeom>
          <a:solidFill>
            <a:srgbClr val="FEC2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27"/>
          <p:cNvCxnSpPr/>
          <p:nvPr/>
        </p:nvCxnSpPr>
        <p:spPr>
          <a:xfrm>
            <a:off x="8915400" y="0"/>
            <a:ext cx="0" cy="6858000"/>
          </a:xfrm>
          <a:prstGeom prst="straightConnector1">
            <a:avLst/>
          </a:prstGeom>
          <a:noFill/>
          <a:ln cap="flat" cmpd="sng" w="9525">
            <a:solidFill>
              <a:srgbClr val="FE8637"/>
            </a:solidFill>
            <a:prstDash val="solid"/>
            <a:round/>
            <a:headEnd len="sm" w="sm" type="none"/>
            <a:tailEnd len="sm" w="sm" type="none"/>
          </a:ln>
        </p:spPr>
      </p:cxnSp>
      <p:sp>
        <p:nvSpPr>
          <p:cNvPr id="143" name="Google Shape;143;p27"/>
          <p:cNvSpPr/>
          <p:nvPr/>
        </p:nvSpPr>
        <p:spPr>
          <a:xfrm>
            <a:off x="8156520" y="5715000"/>
            <a:ext cx="548280" cy="548280"/>
          </a:xfrm>
          <a:prstGeom prst="ellipse">
            <a:avLst/>
          </a:prstGeom>
          <a:solidFill>
            <a:srgbClr val="FE86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txBox="1"/>
          <p:nvPr>
            <p:ph idx="10" type="dt"/>
          </p:nvPr>
        </p:nvSpPr>
        <p:spPr>
          <a:xfrm rot="5400000">
            <a:off x="7589520" y="1081800"/>
            <a:ext cx="2011320" cy="38376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5" name="Google Shape;145;p27"/>
          <p:cNvSpPr txBox="1"/>
          <p:nvPr>
            <p:ph idx="11" type="ftr"/>
          </p:nvPr>
        </p:nvSpPr>
        <p:spPr>
          <a:xfrm rot="5400000">
            <a:off x="6990120" y="3736800"/>
            <a:ext cx="3200040" cy="36540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6" name="Google Shape;146;p27"/>
          <p:cNvSpPr txBox="1"/>
          <p:nvPr>
            <p:ph idx="12" type="sldNum"/>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lvl1pPr indent="0" lvl="0"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sz="1800">
              <a:solidFill>
                <a:schemeClr val="dk1"/>
              </a:solidFill>
              <a:latin typeface="Arial"/>
              <a:ea typeface="Arial"/>
              <a:cs typeface="Arial"/>
              <a:sym typeface="Arial"/>
            </a:endParaRPr>
          </a:p>
        </p:txBody>
      </p:sp>
      <p:sp>
        <p:nvSpPr>
          <p:cNvPr id="147" name="Google Shape;147;p2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8" name="Google Shape;148;p27"/>
          <p:cNvSpPr txBox="1"/>
          <p:nvPr>
            <p:ph idx="1" type="body"/>
          </p:nvPr>
        </p:nvSpPr>
        <p:spPr>
          <a:xfrm>
            <a:off x="457200" y="1604520"/>
            <a:ext cx="8229240" cy="39769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5" name="Shape 195"/>
        <p:cNvGrpSpPr/>
        <p:nvPr/>
      </p:nvGrpSpPr>
      <p:grpSpPr>
        <a:xfrm>
          <a:off x="0" y="0"/>
          <a:ext cx="0" cy="0"/>
          <a:chOff x="0" y="0"/>
          <a:chExt cx="0" cy="0"/>
        </a:xfrm>
      </p:grpSpPr>
      <p:cxnSp>
        <p:nvCxnSpPr>
          <p:cNvPr id="196" name="Google Shape;196;p40"/>
          <p:cNvCxnSpPr/>
          <p:nvPr/>
        </p:nvCxnSpPr>
        <p:spPr>
          <a:xfrm>
            <a:off x="8762760" y="0"/>
            <a:ext cx="0" cy="6858000"/>
          </a:xfrm>
          <a:prstGeom prst="straightConnector1">
            <a:avLst/>
          </a:prstGeom>
          <a:noFill/>
          <a:ln cap="flat" cmpd="sng" w="38150">
            <a:solidFill>
              <a:srgbClr val="FEC2AE"/>
            </a:solidFill>
            <a:prstDash val="solid"/>
            <a:round/>
            <a:headEnd len="sm" w="sm" type="none"/>
            <a:tailEnd len="sm" w="sm" type="none"/>
          </a:ln>
        </p:spPr>
      </p:cxnSp>
      <p:cxnSp>
        <p:nvCxnSpPr>
          <p:cNvPr id="197" name="Google Shape;197;p40"/>
          <p:cNvCxnSpPr/>
          <p:nvPr/>
        </p:nvCxnSpPr>
        <p:spPr>
          <a:xfrm>
            <a:off x="75960" y="0"/>
            <a:ext cx="0" cy="6858000"/>
          </a:xfrm>
          <a:prstGeom prst="straightConnector1">
            <a:avLst/>
          </a:prstGeom>
          <a:noFill/>
          <a:ln cap="flat" cmpd="sng" w="57225">
            <a:solidFill>
              <a:srgbClr val="FEC2AE"/>
            </a:solidFill>
            <a:prstDash val="solid"/>
            <a:round/>
            <a:headEnd len="sm" w="sm" type="none"/>
            <a:tailEnd len="sm" w="sm" type="none"/>
          </a:ln>
        </p:spPr>
      </p:cxnSp>
      <p:cxnSp>
        <p:nvCxnSpPr>
          <p:cNvPr id="198" name="Google Shape;198;p40"/>
          <p:cNvCxnSpPr/>
          <p:nvPr/>
        </p:nvCxnSpPr>
        <p:spPr>
          <a:xfrm>
            <a:off x="8991360" y="0"/>
            <a:ext cx="0" cy="6858000"/>
          </a:xfrm>
          <a:prstGeom prst="straightConnector1">
            <a:avLst/>
          </a:prstGeom>
          <a:noFill/>
          <a:ln cap="flat" cmpd="sng" w="19075">
            <a:solidFill>
              <a:srgbClr val="FE8637"/>
            </a:solidFill>
            <a:prstDash val="solid"/>
            <a:round/>
            <a:headEnd len="sm" w="sm" type="none"/>
            <a:tailEnd len="sm" w="sm" type="none"/>
          </a:ln>
        </p:spPr>
      </p:cxnSp>
      <p:sp>
        <p:nvSpPr>
          <p:cNvPr id="199" name="Google Shape;199;p40"/>
          <p:cNvSpPr/>
          <p:nvPr/>
        </p:nvSpPr>
        <p:spPr>
          <a:xfrm>
            <a:off x="8839080" y="0"/>
            <a:ext cx="304560" cy="6857640"/>
          </a:xfrm>
          <a:prstGeom prst="rect">
            <a:avLst/>
          </a:prstGeom>
          <a:solidFill>
            <a:srgbClr val="FEC2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40"/>
          <p:cNvCxnSpPr/>
          <p:nvPr/>
        </p:nvCxnSpPr>
        <p:spPr>
          <a:xfrm>
            <a:off x="8915400" y="0"/>
            <a:ext cx="0" cy="6858000"/>
          </a:xfrm>
          <a:prstGeom prst="straightConnector1">
            <a:avLst/>
          </a:prstGeom>
          <a:noFill/>
          <a:ln cap="flat" cmpd="sng" w="9525">
            <a:solidFill>
              <a:srgbClr val="FE8637"/>
            </a:solidFill>
            <a:prstDash val="solid"/>
            <a:round/>
            <a:headEnd len="sm" w="sm" type="none"/>
            <a:tailEnd len="sm" w="sm" type="none"/>
          </a:ln>
        </p:spPr>
      </p:cxnSp>
      <p:sp>
        <p:nvSpPr>
          <p:cNvPr id="201" name="Google Shape;201;p40"/>
          <p:cNvSpPr/>
          <p:nvPr/>
        </p:nvSpPr>
        <p:spPr>
          <a:xfrm>
            <a:off x="8156520" y="5715000"/>
            <a:ext cx="548280" cy="548280"/>
          </a:xfrm>
          <a:prstGeom prst="ellipse">
            <a:avLst/>
          </a:prstGeom>
          <a:solidFill>
            <a:srgbClr val="FE86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0"/>
          <p:cNvSpPr txBox="1"/>
          <p:nvPr>
            <p:ph type="title"/>
          </p:nvPr>
        </p:nvSpPr>
        <p:spPr>
          <a:xfrm>
            <a:off x="457200" y="274680"/>
            <a:ext cx="7467120" cy="1142640"/>
          </a:xfrm>
          <a:prstGeom prst="rect">
            <a:avLst/>
          </a:prstGeom>
          <a:noFill/>
          <a:ln>
            <a:noFill/>
          </a:ln>
        </p:spPr>
        <p:txBody>
          <a:bodyPr anchorCtr="0" anchor="b" bIns="45000" lIns="90000" spcFirstLastPara="1" rIns="90000" wrap="square" tIns="4500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3" name="Google Shape;203;p40"/>
          <p:cNvSpPr txBox="1"/>
          <p:nvPr>
            <p:ph idx="10" type="dt"/>
          </p:nvPr>
        </p:nvSpPr>
        <p:spPr>
          <a:xfrm rot="5400000">
            <a:off x="7589520" y="1081800"/>
            <a:ext cx="2011320" cy="38376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4" name="Google Shape;204;p40"/>
          <p:cNvSpPr txBox="1"/>
          <p:nvPr>
            <p:ph idx="12" type="sldNum"/>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lvl1pPr indent="0" lvl="0"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sz="1800">
              <a:solidFill>
                <a:schemeClr val="dk1"/>
              </a:solidFill>
              <a:latin typeface="Arial"/>
              <a:ea typeface="Arial"/>
              <a:cs typeface="Arial"/>
              <a:sym typeface="Arial"/>
            </a:endParaRPr>
          </a:p>
        </p:txBody>
      </p:sp>
      <p:sp>
        <p:nvSpPr>
          <p:cNvPr id="205" name="Google Shape;205;p40"/>
          <p:cNvSpPr txBox="1"/>
          <p:nvPr>
            <p:ph idx="11" type="ftr"/>
          </p:nvPr>
        </p:nvSpPr>
        <p:spPr>
          <a:xfrm rot="5400000">
            <a:off x="6990120" y="3736800"/>
            <a:ext cx="3200040" cy="36540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6" name="Google Shape;206;p40"/>
          <p:cNvSpPr txBox="1"/>
          <p:nvPr>
            <p:ph idx="1" type="body"/>
          </p:nvPr>
        </p:nvSpPr>
        <p:spPr>
          <a:xfrm>
            <a:off x="457200" y="1604520"/>
            <a:ext cx="8229240" cy="397692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1.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9.jp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5.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14.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Relationship Id="rId3" Type="http://schemas.openxmlformats.org/officeDocument/2006/relationships/image" Target="../media/image16.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 Id="rId3" Type="http://schemas.openxmlformats.org/officeDocument/2006/relationships/image" Target="../media/image20.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 Id="rId3"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3.xml"/><Relationship Id="rId3" Type="http://schemas.openxmlformats.org/officeDocument/2006/relationships/image" Target="../media/image18.png"/><Relationship Id="rId4" Type="http://schemas.openxmlformats.org/officeDocument/2006/relationships/image" Target="../media/image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4.xml"/><Relationship Id="rId3" Type="http://schemas.openxmlformats.org/officeDocument/2006/relationships/image" Target="../media/image26.png"/><Relationship Id="rId4" Type="http://schemas.openxmlformats.org/officeDocument/2006/relationships/image" Target="../media/image2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5.xml"/><Relationship Id="rId3" Type="http://schemas.openxmlformats.org/officeDocument/2006/relationships/image" Target="../media/image34.png"/><Relationship Id="rId4"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6.xml"/><Relationship Id="rId3"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7.xml"/><Relationship Id="rId3" Type="http://schemas.openxmlformats.org/officeDocument/2006/relationships/image" Target="../media/image3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8.xml"/><Relationship Id="rId3" Type="http://schemas.openxmlformats.org/officeDocument/2006/relationships/image" Target="../media/image2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9.xml"/><Relationship Id="rId3"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3"/>
          <p:cNvSpPr txBox="1"/>
          <p:nvPr/>
        </p:nvSpPr>
        <p:spPr>
          <a:xfrm>
            <a:off x="2057400" y="1523880"/>
            <a:ext cx="6171840" cy="189396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1" i="0" lang="en-US" sz="3000" u="none" cap="none" strike="noStrike">
                <a:solidFill>
                  <a:srgbClr val="575F6D"/>
                </a:solidFill>
                <a:latin typeface="Century Schoolbook"/>
                <a:ea typeface="Century Schoolbook"/>
                <a:cs typeface="Century Schoolbook"/>
                <a:sym typeface="Century Schoolbook"/>
              </a:rPr>
              <a:t>Module 2 – ADM</a:t>
            </a:r>
            <a:br>
              <a:rPr b="1" i="0" lang="en-US" sz="3000" u="none" cap="none" strike="noStrike">
                <a:solidFill>
                  <a:srgbClr val="575F6D"/>
                </a:solidFill>
                <a:latin typeface="Century Schoolbook"/>
                <a:ea typeface="Century Schoolbook"/>
                <a:cs typeface="Century Schoolbook"/>
                <a:sym typeface="Century Schoolbook"/>
              </a:rPr>
            </a:br>
            <a:r>
              <a:rPr b="1" i="0" lang="en-US" sz="3000" u="none" cap="none" strike="noStrike">
                <a:solidFill>
                  <a:srgbClr val="575F6D"/>
                </a:solidFill>
                <a:latin typeface="Century Schoolbook"/>
                <a:ea typeface="Century Schoolbook"/>
                <a:cs typeface="Century Schoolbook"/>
                <a:sym typeface="Century Schoolbook"/>
              </a:rPr>
              <a:t> </a:t>
            </a:r>
            <a:br>
              <a:rPr b="1" i="0" lang="en-US" sz="3000" u="none" cap="none" strike="noStrike">
                <a:solidFill>
                  <a:srgbClr val="575F6D"/>
                </a:solidFill>
                <a:latin typeface="Century Schoolbook"/>
                <a:ea typeface="Century Schoolbook"/>
                <a:cs typeface="Century Schoolbook"/>
                <a:sym typeface="Century Schoolbook"/>
              </a:rPr>
            </a:br>
            <a:r>
              <a:rPr b="1" i="0" lang="en-US" sz="3000" u="none" cap="none" strike="noStrike">
                <a:solidFill>
                  <a:srgbClr val="575F6D"/>
                </a:solidFill>
                <a:latin typeface="Century Schoolbook"/>
                <a:ea typeface="Century Schoolbook"/>
                <a:cs typeface="Century Schoolbook"/>
                <a:sym typeface="Century Schoolbook"/>
              </a:rPr>
              <a:t>Version control and GIT</a:t>
            </a:r>
            <a:endParaRPr b="0" i="0" sz="1800" u="none" cap="none" strike="noStrike">
              <a:solidFill>
                <a:schemeClr val="dk1"/>
              </a:solidFill>
              <a:latin typeface="Arial"/>
              <a:ea typeface="Arial"/>
              <a:cs typeface="Arial"/>
              <a:sym typeface="Arial"/>
            </a:endParaRPr>
          </a:p>
        </p:txBody>
      </p:sp>
      <p:sp>
        <p:nvSpPr>
          <p:cNvPr id="258" name="Google Shape;258;p53"/>
          <p:cNvSpPr txBox="1"/>
          <p:nvPr/>
        </p:nvSpPr>
        <p:spPr>
          <a:xfrm>
            <a:off x="2286000" y="5003280"/>
            <a:ext cx="6171840" cy="1371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575F6D"/>
                </a:solidFill>
                <a:latin typeface="Century Schoolbook"/>
                <a:ea typeface="Century Schoolbook"/>
                <a:cs typeface="Century Schoolbook"/>
                <a:sym typeface="Century Schoolbook"/>
              </a:rPr>
              <a:t>Presented By,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575F6D"/>
                </a:solidFill>
                <a:latin typeface="Century Schoolbook"/>
                <a:ea typeface="Century Schoolbook"/>
                <a:cs typeface="Century Schoolbook"/>
                <a:sym typeface="Century Schoolbook"/>
              </a:rPr>
              <a:t>                     Asst Prof. Sandhya C,</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575F6D"/>
                </a:solidFill>
                <a:latin typeface="Century Schoolbook"/>
                <a:ea typeface="Century Schoolbook"/>
                <a:cs typeface="Century Schoolbook"/>
                <a:sym typeface="Century Schoolbook"/>
              </a:rPr>
              <a:t>                     Dept of CA,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575F6D"/>
                </a:solidFill>
                <a:latin typeface="Century Schoolbook"/>
                <a:ea typeface="Century Schoolbook"/>
                <a:cs typeface="Century Schoolbook"/>
                <a:sym typeface="Century Schoolbook"/>
              </a:rPr>
              <a:t>                     SNGCE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259" name="Google Shape;259;p53"/>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62"/>
          <p:cNvPicPr preferRelativeResize="0"/>
          <p:nvPr/>
        </p:nvPicPr>
        <p:blipFill rotWithShape="1">
          <a:blip r:embed="rId3">
            <a:alphaModFix/>
          </a:blip>
          <a:srcRect b="0" l="0" r="0" t="0"/>
          <a:stretch/>
        </p:blipFill>
        <p:spPr>
          <a:xfrm>
            <a:off x="533520" y="0"/>
            <a:ext cx="7772040" cy="6570720"/>
          </a:xfrm>
          <a:prstGeom prst="rect">
            <a:avLst/>
          </a:prstGeom>
          <a:noFill/>
          <a:ln>
            <a:noFill/>
          </a:ln>
        </p:spPr>
      </p:pic>
      <p:sp>
        <p:nvSpPr>
          <p:cNvPr id="330" name="Google Shape;330;p62"/>
          <p:cNvSpPr/>
          <p:nvPr/>
        </p:nvSpPr>
        <p:spPr>
          <a:xfrm>
            <a:off x="304920" y="914400"/>
            <a:ext cx="312372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FF0000"/>
                </a:solidFill>
                <a:latin typeface="Century Schoolbook"/>
                <a:ea typeface="Century Schoolbook"/>
                <a:cs typeface="Century Schoolbook"/>
                <a:sym typeface="Century Schoolbook"/>
              </a:rPr>
              <a:t>Fig: Centralized VCS</a:t>
            </a:r>
            <a:endParaRPr b="0" i="0" sz="1800" u="none" cap="none" strike="noStrike">
              <a:solidFill>
                <a:schemeClr val="dk1"/>
              </a:solidFill>
              <a:latin typeface="Arial"/>
              <a:ea typeface="Arial"/>
              <a:cs typeface="Arial"/>
              <a:sym typeface="Arial"/>
            </a:endParaRPr>
          </a:p>
        </p:txBody>
      </p:sp>
      <p:sp>
        <p:nvSpPr>
          <p:cNvPr id="331" name="Google Shape;331;p62"/>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332" name="Google Shape;332;p62"/>
          <p:cNvPicPr preferRelativeResize="0"/>
          <p:nvPr/>
        </p:nvPicPr>
        <p:blipFill rotWithShape="1">
          <a:blip r:embed="rId4">
            <a:alphaModFix/>
          </a:blip>
          <a:srcRect b="0" l="0" r="0" t="0"/>
          <a:stretch/>
        </p:blipFill>
        <p:spPr>
          <a:xfrm>
            <a:off x="7000920" y="0"/>
            <a:ext cx="2142720" cy="7520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3"/>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3000" u="none" cap="none" strike="noStrike">
                <a:solidFill>
                  <a:srgbClr val="575F6D"/>
                </a:solidFill>
                <a:latin typeface="Century Schoolbook"/>
                <a:ea typeface="Century Schoolbook"/>
                <a:cs typeface="Century Schoolbook"/>
                <a:sym typeface="Century Schoolbook"/>
              </a:rPr>
              <a:t>distributed version control system</a:t>
            </a:r>
            <a:endParaRPr b="0" i="0" sz="1800" u="none" cap="none" strike="noStrike">
              <a:solidFill>
                <a:schemeClr val="dk1"/>
              </a:solidFill>
              <a:latin typeface="Arial"/>
              <a:ea typeface="Arial"/>
              <a:cs typeface="Arial"/>
              <a:sym typeface="Arial"/>
            </a:endParaRPr>
          </a:p>
        </p:txBody>
      </p:sp>
      <p:sp>
        <p:nvSpPr>
          <p:cNvPr id="338" name="Google Shape;338;p63"/>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44450" lvl="0" marL="0" marR="0" rtl="0" algn="l">
              <a:lnSpc>
                <a:spcPct val="100000"/>
              </a:lnSpc>
              <a:spcBef>
                <a:spcPts val="0"/>
              </a:spcBef>
              <a:spcAft>
                <a:spcPts val="0"/>
              </a:spcAft>
              <a:buClr>
                <a:srgbClr val="000000"/>
              </a:buClr>
              <a:buSzPts val="700"/>
              <a:buFont typeface="Noto Sans Symbols"/>
              <a:buChar char="🞆"/>
            </a:pPr>
            <a:r>
              <a:rPr b="0" i="0" lang="en-US" sz="2800" u="none" cap="none" strike="noStrike">
                <a:solidFill>
                  <a:srgbClr val="000000"/>
                </a:solidFill>
                <a:latin typeface="Times New Roman"/>
                <a:ea typeface="Times New Roman"/>
                <a:cs typeface="Times New Roman"/>
                <a:sym typeface="Times New Roman"/>
              </a:rPr>
              <a:t>No central code repository</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Does not require connection</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Can only retrieve an entire repository</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Merging files is easy</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Higher learning curve</a:t>
            </a:r>
            <a:endParaRPr b="0" i="0" sz="1800" u="none" cap="none" strike="noStrike">
              <a:solidFill>
                <a:schemeClr val="dk1"/>
              </a:solidFill>
              <a:latin typeface="Arial"/>
              <a:ea typeface="Arial"/>
              <a:cs typeface="Arial"/>
              <a:sym typeface="Arial"/>
            </a:endParaRPr>
          </a:p>
        </p:txBody>
      </p:sp>
      <p:sp>
        <p:nvSpPr>
          <p:cNvPr id="339" name="Google Shape;339;p63"/>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340" name="Google Shape;340;p63"/>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4"/>
          <p:cNvSpPr txBox="1"/>
          <p:nvPr/>
        </p:nvSpPr>
        <p:spPr>
          <a:xfrm>
            <a:off x="457200" y="274680"/>
            <a:ext cx="6857640" cy="41076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2800" u="none" cap="none" strike="noStrike">
                <a:solidFill>
                  <a:srgbClr val="575F6D"/>
                </a:solidFill>
                <a:latin typeface="Century Schoolbook"/>
                <a:ea typeface="Century Schoolbook"/>
                <a:cs typeface="Century Schoolbook"/>
                <a:sym typeface="Century Schoolbook"/>
              </a:rPr>
              <a:t>Distributed version control system</a:t>
            </a:r>
            <a:endParaRPr b="0" i="0" sz="1800" u="none" cap="none" strike="noStrike">
              <a:solidFill>
                <a:schemeClr val="dk1"/>
              </a:solidFill>
              <a:latin typeface="Arial"/>
              <a:ea typeface="Arial"/>
              <a:cs typeface="Arial"/>
              <a:sym typeface="Arial"/>
            </a:endParaRPr>
          </a:p>
        </p:txBody>
      </p:sp>
      <p:pic>
        <p:nvPicPr>
          <p:cNvPr id="346" name="Google Shape;346;p64"/>
          <p:cNvPicPr preferRelativeResize="0"/>
          <p:nvPr/>
        </p:nvPicPr>
        <p:blipFill rotWithShape="1">
          <a:blip r:embed="rId3">
            <a:alphaModFix/>
          </a:blip>
          <a:srcRect b="0" l="0" r="0" t="0"/>
          <a:stretch/>
        </p:blipFill>
        <p:spPr>
          <a:xfrm>
            <a:off x="1600200" y="709560"/>
            <a:ext cx="5133600" cy="6148080"/>
          </a:xfrm>
          <a:prstGeom prst="rect">
            <a:avLst/>
          </a:prstGeom>
          <a:noFill/>
          <a:ln>
            <a:noFill/>
          </a:ln>
        </p:spPr>
      </p:pic>
      <p:sp>
        <p:nvSpPr>
          <p:cNvPr id="347" name="Google Shape;347;p64"/>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348" name="Google Shape;348;p64"/>
          <p:cNvPicPr preferRelativeResize="0"/>
          <p:nvPr/>
        </p:nvPicPr>
        <p:blipFill rotWithShape="1">
          <a:blip r:embed="rId4">
            <a:alphaModFix/>
          </a:blip>
          <a:srcRect b="0" l="0" r="0" t="0"/>
          <a:stretch/>
        </p:blipFill>
        <p:spPr>
          <a:xfrm>
            <a:off x="7162920" y="0"/>
            <a:ext cx="2142720" cy="7520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65"/>
          <p:cNvPicPr preferRelativeResize="0"/>
          <p:nvPr/>
        </p:nvPicPr>
        <p:blipFill rotWithShape="1">
          <a:blip r:embed="rId3">
            <a:alphaModFix/>
          </a:blip>
          <a:srcRect b="0" l="0" r="0" t="0"/>
          <a:stretch/>
        </p:blipFill>
        <p:spPr>
          <a:xfrm>
            <a:off x="1219320" y="129240"/>
            <a:ext cx="6035760" cy="6455520"/>
          </a:xfrm>
          <a:prstGeom prst="rect">
            <a:avLst/>
          </a:prstGeom>
          <a:noFill/>
          <a:ln>
            <a:noFill/>
          </a:ln>
        </p:spPr>
      </p:pic>
      <p:sp>
        <p:nvSpPr>
          <p:cNvPr id="354" name="Google Shape;354;p65"/>
          <p:cNvSpPr/>
          <p:nvPr/>
        </p:nvSpPr>
        <p:spPr>
          <a:xfrm>
            <a:off x="304920" y="533520"/>
            <a:ext cx="312372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FF0000"/>
                </a:solidFill>
                <a:latin typeface="Century Schoolbook"/>
                <a:ea typeface="Century Schoolbook"/>
                <a:cs typeface="Century Schoolbook"/>
                <a:sym typeface="Century Schoolbook"/>
              </a:rPr>
              <a:t>Fig: Distributed  VCS</a:t>
            </a:r>
            <a:endParaRPr b="0" i="0" sz="1800" u="none" cap="none" strike="noStrike">
              <a:solidFill>
                <a:schemeClr val="dk1"/>
              </a:solidFill>
              <a:latin typeface="Arial"/>
              <a:ea typeface="Arial"/>
              <a:cs typeface="Arial"/>
              <a:sym typeface="Arial"/>
            </a:endParaRPr>
          </a:p>
        </p:txBody>
      </p:sp>
      <p:sp>
        <p:nvSpPr>
          <p:cNvPr id="355" name="Google Shape;355;p65"/>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356" name="Google Shape;356;p65"/>
          <p:cNvPicPr preferRelativeResize="0"/>
          <p:nvPr/>
        </p:nvPicPr>
        <p:blipFill rotWithShape="1">
          <a:blip r:embed="rId4">
            <a:alphaModFix/>
          </a:blip>
          <a:srcRect b="0" l="0" r="0" t="0"/>
          <a:stretch/>
        </p:blipFill>
        <p:spPr>
          <a:xfrm>
            <a:off x="7000920" y="0"/>
            <a:ext cx="2142720" cy="7520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66"/>
          <p:cNvPicPr preferRelativeResize="0"/>
          <p:nvPr/>
        </p:nvPicPr>
        <p:blipFill rotWithShape="1">
          <a:blip r:embed="rId3">
            <a:alphaModFix/>
          </a:blip>
          <a:srcRect b="0" l="0" r="0" t="0"/>
          <a:stretch/>
        </p:blipFill>
        <p:spPr>
          <a:xfrm>
            <a:off x="381600" y="762120"/>
            <a:ext cx="8080920" cy="5409720"/>
          </a:xfrm>
          <a:prstGeom prst="rect">
            <a:avLst/>
          </a:prstGeom>
          <a:noFill/>
          <a:ln>
            <a:noFill/>
          </a:ln>
        </p:spPr>
      </p:pic>
      <p:sp>
        <p:nvSpPr>
          <p:cNvPr id="362" name="Google Shape;362;p66"/>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363" name="Google Shape;363;p66"/>
          <p:cNvPicPr preferRelativeResize="0"/>
          <p:nvPr/>
        </p:nvPicPr>
        <p:blipFill rotWithShape="1">
          <a:blip r:embed="rId4">
            <a:alphaModFix/>
          </a:blip>
          <a:srcRect b="0" l="0" r="0" t="0"/>
          <a:stretch/>
        </p:blipFill>
        <p:spPr>
          <a:xfrm>
            <a:off x="7000920" y="0"/>
            <a:ext cx="2142720" cy="7520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7"/>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3000" u="none" cap="none" strike="noStrike">
                <a:solidFill>
                  <a:srgbClr val="575F6D"/>
                </a:solidFill>
                <a:latin typeface="Century Schoolbook"/>
                <a:ea typeface="Century Schoolbook"/>
                <a:cs typeface="Century Schoolbook"/>
                <a:sym typeface="Century Schoolbook"/>
              </a:rPr>
              <a:t>Why use distributed system</a:t>
            </a:r>
            <a:endParaRPr b="0" i="0" sz="1800" u="none" cap="none" strike="noStrike">
              <a:solidFill>
                <a:schemeClr val="dk1"/>
              </a:solidFill>
              <a:latin typeface="Arial"/>
              <a:ea typeface="Arial"/>
              <a:cs typeface="Arial"/>
              <a:sym typeface="Arial"/>
            </a:endParaRPr>
          </a:p>
        </p:txBody>
      </p:sp>
      <p:sp>
        <p:nvSpPr>
          <p:cNvPr id="369" name="Google Shape;369;p67"/>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Work fully offline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Encourages frequent commits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Easy to switch work</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Powerful tools for viewing and rewriting history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Increasingly popular</a:t>
            </a:r>
            <a:endParaRPr b="0" i="0" sz="1800" u="none" cap="none" strike="noStrike">
              <a:solidFill>
                <a:schemeClr val="dk1"/>
              </a:solidFill>
              <a:latin typeface="Arial"/>
              <a:ea typeface="Arial"/>
              <a:cs typeface="Arial"/>
              <a:sym typeface="Arial"/>
            </a:endParaRPr>
          </a:p>
        </p:txBody>
      </p:sp>
      <p:sp>
        <p:nvSpPr>
          <p:cNvPr id="370" name="Google Shape;370;p67"/>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371" name="Google Shape;371;p67"/>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8"/>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3000" u="none" cap="none" strike="noStrike">
                <a:solidFill>
                  <a:srgbClr val="575F6D"/>
                </a:solidFill>
                <a:latin typeface="Century Schoolbook"/>
                <a:ea typeface="Century Schoolbook"/>
                <a:cs typeface="Century Schoolbook"/>
                <a:sym typeface="Century Schoolbook"/>
              </a:rPr>
              <a:t>Why </a:t>
            </a:r>
            <a:r>
              <a:rPr b="1" i="0" lang="en-US" sz="3000" u="none" cap="none" strike="noStrike">
                <a:solidFill>
                  <a:srgbClr val="575F6D"/>
                </a:solidFill>
                <a:latin typeface="Century Schoolbook"/>
                <a:ea typeface="Century Schoolbook"/>
                <a:cs typeface="Century Schoolbook"/>
                <a:sym typeface="Century Schoolbook"/>
              </a:rPr>
              <a:t>NOT</a:t>
            </a:r>
            <a:r>
              <a:rPr b="0" i="0" lang="en-US" sz="3000" u="none" cap="none" strike="noStrike">
                <a:solidFill>
                  <a:srgbClr val="575F6D"/>
                </a:solidFill>
                <a:latin typeface="Century Schoolbook"/>
                <a:ea typeface="Century Schoolbook"/>
                <a:cs typeface="Century Schoolbook"/>
                <a:sym typeface="Century Schoolbook"/>
              </a:rPr>
              <a:t> use distributed system</a:t>
            </a:r>
            <a:endParaRPr b="0" i="0" sz="1800" u="none" cap="none" strike="noStrike">
              <a:solidFill>
                <a:schemeClr val="dk1"/>
              </a:solidFill>
              <a:latin typeface="Arial"/>
              <a:ea typeface="Arial"/>
              <a:cs typeface="Arial"/>
              <a:sym typeface="Arial"/>
            </a:endParaRPr>
          </a:p>
        </p:txBody>
      </p:sp>
      <p:sp>
        <p:nvSpPr>
          <p:cNvPr id="377" name="Google Shape;377;p68"/>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Harder to use day to day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 Few non – open source projects needs the ability to rewrite history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GIT  does not handle binaries well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Security is defined at the repository level</a:t>
            </a:r>
            <a:endParaRPr b="0" i="0" sz="1800" u="none" cap="none" strike="noStrike">
              <a:solidFill>
                <a:schemeClr val="dk1"/>
              </a:solidFill>
              <a:latin typeface="Arial"/>
              <a:ea typeface="Arial"/>
              <a:cs typeface="Arial"/>
              <a:sym typeface="Arial"/>
            </a:endParaRPr>
          </a:p>
        </p:txBody>
      </p:sp>
      <p:sp>
        <p:nvSpPr>
          <p:cNvPr id="378" name="Google Shape;378;p68"/>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379" name="Google Shape;379;p68"/>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9"/>
          <p:cNvSpPr txBox="1"/>
          <p:nvPr/>
        </p:nvSpPr>
        <p:spPr>
          <a:xfrm>
            <a:off x="685800" y="2133720"/>
            <a:ext cx="7467120" cy="11426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1" i="0" lang="en-US" sz="3000" u="none" cap="none" strike="noStrike">
                <a:solidFill>
                  <a:srgbClr val="B32C16"/>
                </a:solidFill>
                <a:latin typeface="Times New Roman"/>
                <a:ea typeface="Times New Roman"/>
                <a:cs typeface="Times New Roman"/>
                <a:sym typeface="Times New Roman"/>
              </a:rPr>
              <a:t>GIT </a:t>
            </a:r>
            <a:endParaRPr b="0" i="0" sz="1800" u="none" cap="none" strike="noStrike">
              <a:solidFill>
                <a:schemeClr val="dk1"/>
              </a:solidFill>
              <a:latin typeface="Arial"/>
              <a:ea typeface="Arial"/>
              <a:cs typeface="Arial"/>
              <a:sym typeface="Arial"/>
            </a:endParaRPr>
          </a:p>
        </p:txBody>
      </p:sp>
      <p:sp>
        <p:nvSpPr>
          <p:cNvPr id="385" name="Google Shape;385;p69"/>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386" name="Google Shape;386;p69"/>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70"/>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3000" u="none" cap="none" strike="noStrike">
                <a:solidFill>
                  <a:srgbClr val="575F6D"/>
                </a:solidFill>
                <a:latin typeface="Century Schoolbook"/>
                <a:ea typeface="Century Schoolbook"/>
                <a:cs typeface="Century Schoolbook"/>
                <a:sym typeface="Century Schoolbook"/>
              </a:rPr>
              <a:t>What is GIT ?</a:t>
            </a:r>
            <a:endParaRPr b="0" i="0" sz="1800" u="none" cap="none" strike="noStrike">
              <a:solidFill>
                <a:schemeClr val="dk1"/>
              </a:solidFill>
              <a:latin typeface="Arial"/>
              <a:ea typeface="Arial"/>
              <a:cs typeface="Arial"/>
              <a:sym typeface="Arial"/>
            </a:endParaRPr>
          </a:p>
        </p:txBody>
      </p:sp>
      <p:sp>
        <p:nvSpPr>
          <p:cNvPr id="392" name="Google Shape;392;p70"/>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38100" lvl="0" marL="0" marR="0" rtl="0" algn="l">
              <a:lnSpc>
                <a:spcPct val="100000"/>
              </a:lnSpc>
              <a:spcBef>
                <a:spcPts val="0"/>
              </a:spcBef>
              <a:spcAft>
                <a:spcPts val="0"/>
              </a:spcAft>
              <a:buClr>
                <a:srgbClr val="000000"/>
              </a:buClr>
              <a:buSzPts val="600"/>
              <a:buFont typeface="Noto Sans Symbols"/>
              <a:buChar char="🞆"/>
            </a:pPr>
            <a:r>
              <a:rPr b="0" i="1" lang="en-US" sz="2400" u="none" cap="none" strike="noStrike">
                <a:solidFill>
                  <a:srgbClr val="000000"/>
                </a:solidFill>
                <a:latin typeface="Century Schoolbook"/>
                <a:ea typeface="Century Schoolbook"/>
                <a:cs typeface="Century Schoolbook"/>
                <a:sym typeface="Century Schoolbook"/>
              </a:rPr>
              <a:t>Git</a:t>
            </a:r>
            <a:r>
              <a:rPr b="0" i="0" lang="en-US" sz="2400" u="none" cap="none" strike="noStrike">
                <a:solidFill>
                  <a:srgbClr val="000000"/>
                </a:solidFill>
                <a:latin typeface="Century Schoolbook"/>
                <a:ea typeface="Century Schoolbook"/>
                <a:cs typeface="Century Schoolbook"/>
                <a:sym typeface="Century Schoolbook"/>
              </a:rPr>
              <a:t> is currently the most popular implementation of a distributed version control system.</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Git originates from the Linux kernel development and was founded in 2005 by Linus Torvalds. </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It is used by many popular open source projects, e.g., the Android or the Eclipse developer teams, as well as many commercial organizations.</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The core of Git was originally written in the programming language  C, but Git has also been re-implemented in other languages, e.g., Java, Ruby and Python.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3" name="Google Shape;393;p70"/>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394" name="Google Shape;394;p70"/>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1"/>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3000" u="none" cap="none" strike="noStrike">
                <a:solidFill>
                  <a:srgbClr val="575F6D"/>
                </a:solidFill>
                <a:latin typeface="Century Schoolbook"/>
                <a:ea typeface="Century Schoolbook"/>
                <a:cs typeface="Century Schoolbook"/>
                <a:sym typeface="Century Schoolbook"/>
              </a:rPr>
              <a:t>Git History</a:t>
            </a:r>
            <a:endParaRPr b="0" i="0" sz="1800" u="none" cap="none" strike="noStrike">
              <a:solidFill>
                <a:schemeClr val="dk1"/>
              </a:solidFill>
              <a:latin typeface="Arial"/>
              <a:ea typeface="Arial"/>
              <a:cs typeface="Arial"/>
              <a:sym typeface="Arial"/>
            </a:endParaRPr>
          </a:p>
        </p:txBody>
      </p:sp>
      <p:sp>
        <p:nvSpPr>
          <p:cNvPr id="400" name="Google Shape;400;p71"/>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44450" lvl="0" marL="0" marR="0" rtl="0" algn="l">
              <a:lnSpc>
                <a:spcPct val="100000"/>
              </a:lnSpc>
              <a:spcBef>
                <a:spcPts val="0"/>
              </a:spcBef>
              <a:spcAft>
                <a:spcPts val="0"/>
              </a:spcAft>
              <a:buClr>
                <a:srgbClr val="002060"/>
              </a:buClr>
              <a:buSzPts val="700"/>
              <a:buFont typeface="Noto Sans Symbols"/>
              <a:buChar char="🞆"/>
            </a:pPr>
            <a:r>
              <a:rPr b="0" i="0" lang="en-US" sz="2800" u="none" cap="none" strike="noStrike">
                <a:solidFill>
                  <a:srgbClr val="002060"/>
                </a:solidFill>
                <a:latin typeface="Times New Roman"/>
                <a:ea typeface="Times New Roman"/>
                <a:cs typeface="Times New Roman"/>
                <a:sym typeface="Times New Roman"/>
              </a:rPr>
              <a:t>Came out of Linux development community </a:t>
            </a:r>
            <a:endParaRPr b="0" i="0" sz="1800" u="none" cap="none" strike="noStrike">
              <a:solidFill>
                <a:schemeClr val="dk1"/>
              </a:solidFill>
              <a:latin typeface="Arial"/>
              <a:ea typeface="Arial"/>
              <a:cs typeface="Arial"/>
              <a:sym typeface="Arial"/>
            </a:endParaRPr>
          </a:p>
          <a:p>
            <a:pPr indent="-44450" lvl="0" marL="0" marR="0" rtl="0" algn="l">
              <a:lnSpc>
                <a:spcPct val="100000"/>
              </a:lnSpc>
              <a:spcBef>
                <a:spcPts val="0"/>
              </a:spcBef>
              <a:spcAft>
                <a:spcPts val="0"/>
              </a:spcAft>
              <a:buClr>
                <a:srgbClr val="002060"/>
              </a:buClr>
              <a:buSzPts val="700"/>
              <a:buFont typeface="Noto Sans Symbols"/>
              <a:buChar char="🞆"/>
            </a:pPr>
            <a:r>
              <a:rPr b="0" i="0" lang="en-US" sz="2800" u="none" cap="none" strike="noStrike">
                <a:solidFill>
                  <a:srgbClr val="002060"/>
                </a:solidFill>
                <a:latin typeface="Times New Roman"/>
                <a:ea typeface="Times New Roman"/>
                <a:cs typeface="Times New Roman"/>
                <a:sym typeface="Times New Roman"/>
              </a:rPr>
              <a:t>Linus Torvalds, 2005</a:t>
            </a:r>
            <a:endParaRPr b="0" i="0" sz="1800" u="none" cap="none" strike="noStrike">
              <a:solidFill>
                <a:schemeClr val="dk1"/>
              </a:solidFill>
              <a:latin typeface="Arial"/>
              <a:ea typeface="Arial"/>
              <a:cs typeface="Arial"/>
              <a:sym typeface="Arial"/>
            </a:endParaRPr>
          </a:p>
          <a:p>
            <a:pPr indent="-44450" lvl="0" marL="0" marR="0" rtl="0" algn="l">
              <a:lnSpc>
                <a:spcPct val="100000"/>
              </a:lnSpc>
              <a:spcBef>
                <a:spcPts val="0"/>
              </a:spcBef>
              <a:spcAft>
                <a:spcPts val="0"/>
              </a:spcAft>
              <a:buClr>
                <a:srgbClr val="002060"/>
              </a:buClr>
              <a:buSzPts val="700"/>
              <a:buFont typeface="Noto Sans Symbols"/>
              <a:buChar char="🞆"/>
            </a:pPr>
            <a:r>
              <a:rPr b="0" i="0" lang="en-US" sz="2800" u="none" cap="none" strike="noStrike">
                <a:solidFill>
                  <a:srgbClr val="002060"/>
                </a:solidFill>
                <a:latin typeface="Times New Roman"/>
                <a:ea typeface="Times New Roman"/>
                <a:cs typeface="Times New Roman"/>
                <a:sym typeface="Times New Roman"/>
              </a:rPr>
              <a:t>Initial goals:</a:t>
            </a:r>
            <a:endParaRPr b="0" i="0" sz="1800" u="none" cap="none" strike="noStrike">
              <a:solidFill>
                <a:schemeClr val="dk1"/>
              </a:solidFill>
              <a:latin typeface="Arial"/>
              <a:ea typeface="Arial"/>
              <a:cs typeface="Arial"/>
              <a:sym typeface="Arial"/>
            </a:endParaRPr>
          </a:p>
          <a:p>
            <a:pPr indent="-44450" lvl="1" marL="457200" marR="0" rtl="0" algn="l">
              <a:lnSpc>
                <a:spcPct val="100000"/>
              </a:lnSpc>
              <a:spcBef>
                <a:spcPts val="0"/>
              </a:spcBef>
              <a:spcAft>
                <a:spcPts val="0"/>
              </a:spcAft>
              <a:buClr>
                <a:srgbClr val="002060"/>
              </a:buClr>
              <a:buSzPts val="700"/>
              <a:buFont typeface="Noto Sans Symbols"/>
              <a:buChar char="▪"/>
            </a:pPr>
            <a:r>
              <a:rPr b="0" i="0" lang="en-US" sz="2800" u="none" cap="none" strike="noStrike">
                <a:solidFill>
                  <a:srgbClr val="002060"/>
                </a:solidFill>
                <a:latin typeface="Times New Roman"/>
                <a:ea typeface="Times New Roman"/>
                <a:cs typeface="Times New Roman"/>
                <a:sym typeface="Times New Roman"/>
              </a:rPr>
              <a:t>Speed</a:t>
            </a:r>
            <a:endParaRPr b="0" i="0" sz="1800" u="none" cap="none" strike="noStrike">
              <a:solidFill>
                <a:schemeClr val="dk1"/>
              </a:solidFill>
              <a:latin typeface="Arial"/>
              <a:ea typeface="Arial"/>
              <a:cs typeface="Arial"/>
              <a:sym typeface="Arial"/>
            </a:endParaRPr>
          </a:p>
          <a:p>
            <a:pPr indent="-44450" lvl="1" marL="457200" marR="0" rtl="0" algn="l">
              <a:lnSpc>
                <a:spcPct val="100000"/>
              </a:lnSpc>
              <a:spcBef>
                <a:spcPts val="0"/>
              </a:spcBef>
              <a:spcAft>
                <a:spcPts val="0"/>
              </a:spcAft>
              <a:buClr>
                <a:srgbClr val="002060"/>
              </a:buClr>
              <a:buSzPts val="700"/>
              <a:buFont typeface="Noto Sans Symbols"/>
              <a:buChar char="▪"/>
            </a:pPr>
            <a:r>
              <a:rPr b="0" i="0" lang="en-US" sz="2800" u="none" cap="none" strike="noStrike">
                <a:solidFill>
                  <a:srgbClr val="002060"/>
                </a:solidFill>
                <a:latin typeface="Times New Roman"/>
                <a:ea typeface="Times New Roman"/>
                <a:cs typeface="Times New Roman"/>
                <a:sym typeface="Times New Roman"/>
              </a:rPr>
              <a:t>Support for non-linear development (thousands of parallel branches)</a:t>
            </a:r>
            <a:endParaRPr b="0" i="0" sz="1800" u="none" cap="none" strike="noStrike">
              <a:solidFill>
                <a:schemeClr val="dk1"/>
              </a:solidFill>
              <a:latin typeface="Arial"/>
              <a:ea typeface="Arial"/>
              <a:cs typeface="Arial"/>
              <a:sym typeface="Arial"/>
            </a:endParaRPr>
          </a:p>
          <a:p>
            <a:pPr indent="-44450" lvl="1" marL="457200" marR="0" rtl="0" algn="l">
              <a:lnSpc>
                <a:spcPct val="100000"/>
              </a:lnSpc>
              <a:spcBef>
                <a:spcPts val="0"/>
              </a:spcBef>
              <a:spcAft>
                <a:spcPts val="0"/>
              </a:spcAft>
              <a:buClr>
                <a:srgbClr val="002060"/>
              </a:buClr>
              <a:buSzPts val="700"/>
              <a:buFont typeface="Noto Sans Symbols"/>
              <a:buChar char="▪"/>
            </a:pPr>
            <a:r>
              <a:rPr b="0" i="0" lang="en-US" sz="2800" u="none" cap="none" strike="noStrike">
                <a:solidFill>
                  <a:srgbClr val="002060"/>
                </a:solidFill>
                <a:latin typeface="Times New Roman"/>
                <a:ea typeface="Times New Roman"/>
                <a:cs typeface="Times New Roman"/>
                <a:sym typeface="Times New Roman"/>
              </a:rPr>
              <a:t>Fully distributed</a:t>
            </a:r>
            <a:endParaRPr b="0" i="0" sz="1800" u="none" cap="none" strike="noStrike">
              <a:solidFill>
                <a:schemeClr val="dk1"/>
              </a:solidFill>
              <a:latin typeface="Arial"/>
              <a:ea typeface="Arial"/>
              <a:cs typeface="Arial"/>
              <a:sym typeface="Arial"/>
            </a:endParaRPr>
          </a:p>
          <a:p>
            <a:pPr indent="-44450" lvl="1" marL="457200" marR="0" rtl="0" algn="l">
              <a:lnSpc>
                <a:spcPct val="100000"/>
              </a:lnSpc>
              <a:spcBef>
                <a:spcPts val="0"/>
              </a:spcBef>
              <a:spcAft>
                <a:spcPts val="0"/>
              </a:spcAft>
              <a:buClr>
                <a:srgbClr val="002060"/>
              </a:buClr>
              <a:buSzPts val="700"/>
              <a:buFont typeface="Noto Sans Symbols"/>
              <a:buChar char="▪"/>
            </a:pPr>
            <a:r>
              <a:rPr b="0" i="0" lang="en-US" sz="2800" u="none" cap="none" strike="noStrike">
                <a:solidFill>
                  <a:srgbClr val="002060"/>
                </a:solidFill>
                <a:latin typeface="Times New Roman"/>
                <a:ea typeface="Times New Roman"/>
                <a:cs typeface="Times New Roman"/>
                <a:sym typeface="Times New Roman"/>
              </a:rPr>
              <a:t>Able to handle large projects like Linux efficiently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1" name="Google Shape;401;p71"/>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402" name="Google Shape;402;p71"/>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4"/>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i="0" lang="en-US" sz="3000" u="none" cap="none" strike="noStrike">
                <a:solidFill>
                  <a:srgbClr val="575F6D"/>
                </a:solidFill>
                <a:latin typeface="Century Schoolbook"/>
                <a:ea typeface="Century Schoolbook"/>
                <a:cs typeface="Century Schoolbook"/>
                <a:sym typeface="Century Schoolbook"/>
              </a:rPr>
              <a:t>Contents</a:t>
            </a:r>
            <a:endParaRPr b="0" i="0" sz="1800" u="none" cap="none" strike="noStrike">
              <a:solidFill>
                <a:schemeClr val="dk1"/>
              </a:solidFill>
              <a:latin typeface="Arial"/>
              <a:ea typeface="Arial"/>
              <a:cs typeface="Arial"/>
              <a:sym typeface="Arial"/>
            </a:endParaRPr>
          </a:p>
        </p:txBody>
      </p:sp>
      <p:sp>
        <p:nvSpPr>
          <p:cNvPr id="265" name="Google Shape;265;p54"/>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38100" lvl="0" marL="0" marR="0" rtl="0" algn="l">
              <a:lnSpc>
                <a:spcPct val="2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Times New Roman"/>
                <a:ea typeface="Times New Roman"/>
                <a:cs typeface="Times New Roman"/>
                <a:sym typeface="Times New Roman"/>
              </a:rPr>
              <a:t>Version Control</a:t>
            </a:r>
            <a:endParaRPr b="0" i="0" sz="1800" u="none" cap="none" strike="noStrike">
              <a:solidFill>
                <a:schemeClr val="dk1"/>
              </a:solidFill>
              <a:latin typeface="Arial"/>
              <a:ea typeface="Arial"/>
              <a:cs typeface="Arial"/>
              <a:sym typeface="Arial"/>
            </a:endParaRPr>
          </a:p>
          <a:p>
            <a:pPr indent="-38100" lvl="0" marL="0" marR="0" rtl="0" algn="l">
              <a:lnSpc>
                <a:spcPct val="2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Times New Roman"/>
                <a:ea typeface="Times New Roman"/>
                <a:cs typeface="Times New Roman"/>
                <a:sym typeface="Times New Roman"/>
              </a:rPr>
              <a:t>Types of Version Control</a:t>
            </a:r>
            <a:endParaRPr b="0" i="0" sz="1800" u="none" cap="none" strike="noStrike">
              <a:solidFill>
                <a:schemeClr val="dk1"/>
              </a:solidFill>
              <a:latin typeface="Arial"/>
              <a:ea typeface="Arial"/>
              <a:cs typeface="Arial"/>
              <a:sym typeface="Arial"/>
            </a:endParaRPr>
          </a:p>
          <a:p>
            <a:pPr indent="-38100" lvl="0" marL="0" marR="0" rtl="0" algn="l">
              <a:lnSpc>
                <a:spcPct val="2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Times New Roman"/>
                <a:ea typeface="Times New Roman"/>
                <a:cs typeface="Times New Roman"/>
                <a:sym typeface="Times New Roman"/>
              </a:rPr>
              <a:t>Introduction to GIT</a:t>
            </a:r>
            <a:endParaRPr b="0" i="0" sz="1800" u="none" cap="none" strike="noStrike">
              <a:solidFill>
                <a:schemeClr val="dk1"/>
              </a:solidFill>
              <a:latin typeface="Arial"/>
              <a:ea typeface="Arial"/>
              <a:cs typeface="Arial"/>
              <a:sym typeface="Arial"/>
            </a:endParaRPr>
          </a:p>
          <a:p>
            <a:pPr indent="-38100" lvl="0" marL="0" marR="0" rtl="0" algn="l">
              <a:lnSpc>
                <a:spcPct val="2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Times New Roman"/>
                <a:ea typeface="Times New Roman"/>
                <a:cs typeface="Times New Roman"/>
                <a:sym typeface="Times New Roman"/>
              </a:rPr>
              <a:t>Terminologies</a:t>
            </a:r>
            <a:endParaRPr b="0" i="0" sz="1800" u="none" cap="none" strike="noStrike">
              <a:solidFill>
                <a:schemeClr val="dk1"/>
              </a:solidFill>
              <a:latin typeface="Arial"/>
              <a:ea typeface="Arial"/>
              <a:cs typeface="Arial"/>
              <a:sym typeface="Arial"/>
            </a:endParaRPr>
          </a:p>
          <a:p>
            <a:pPr indent="-38100" lvl="0" marL="0" marR="0" rtl="0" algn="l">
              <a:lnSpc>
                <a:spcPct val="2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Times New Roman"/>
                <a:ea typeface="Times New Roman"/>
                <a:cs typeface="Times New Roman"/>
                <a:sym typeface="Times New Roman"/>
              </a:rPr>
              <a:t>Install and configure GIT</a:t>
            </a:r>
            <a:endParaRPr b="0" i="0" sz="1800" u="none" cap="none" strike="noStrike">
              <a:solidFill>
                <a:schemeClr val="dk1"/>
              </a:solidFill>
              <a:latin typeface="Arial"/>
              <a:ea typeface="Arial"/>
              <a:cs typeface="Arial"/>
              <a:sym typeface="Arial"/>
            </a:endParaRPr>
          </a:p>
        </p:txBody>
      </p:sp>
      <p:pic>
        <p:nvPicPr>
          <p:cNvPr id="266" name="Google Shape;266;p54"/>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
        <p:nvSpPr>
          <p:cNvPr id="267" name="Google Shape;267;p54"/>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2"/>
          <p:cNvSpPr txBox="1"/>
          <p:nvPr/>
        </p:nvSpPr>
        <p:spPr>
          <a:xfrm>
            <a:off x="152280" y="622440"/>
            <a:ext cx="8991360" cy="623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entury Schoolbook"/>
                <a:ea typeface="Century Schoolbook"/>
                <a:cs typeface="Century Schoolbook"/>
                <a:sym typeface="Century Schoolbook"/>
              </a:rPr>
              <a:t>How Git Is Different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Git is a bit different from traditional version control systems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rgbClr val="000000"/>
                </a:solidFill>
                <a:latin typeface="Century Schoolbook"/>
                <a:ea typeface="Century Schoolbook"/>
                <a:cs typeface="Century Schoolbook"/>
                <a:sym typeface="Century Schoolbook"/>
              </a:rPr>
              <a:t>Distributed vs. Centralized(DVCS VS CVCS)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There are generally two models in version control systems: centralized and distributed. </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Tools such as Subversion typically require a network connection to a centralized server. when we  make a change to your project and then commit that change, which is sent to the centralized server to track. Other developers can then immediately access your changes.</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Distributed version control systems, such as Git, break the process of committing code and sharing it with others into two parts. You can commit your code to your local private repository without having to talk to a centralized server, removing the need to be connected to a network to make a change.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9" name="Google Shape;409;p72"/>
          <p:cNvSpPr txBox="1"/>
          <p:nvPr/>
        </p:nvSpPr>
        <p:spPr>
          <a:xfrm>
            <a:off x="6553080" y="6356520"/>
            <a:ext cx="2133360" cy="3646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410" name="Google Shape;410;p72"/>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3"/>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3000" u="none" cap="none" strike="noStrike">
                <a:solidFill>
                  <a:srgbClr val="575F6D"/>
                </a:solidFill>
                <a:latin typeface="Century Schoolbook"/>
                <a:ea typeface="Century Schoolbook"/>
                <a:cs typeface="Century Schoolbook"/>
                <a:sym typeface="Century Schoolbook"/>
              </a:rPr>
              <a:t>Git uses a distributed model</a:t>
            </a:r>
            <a:endParaRPr b="0" i="0" sz="1800" u="none" cap="none" strike="noStrike">
              <a:solidFill>
                <a:schemeClr val="dk1"/>
              </a:solidFill>
              <a:latin typeface="Arial"/>
              <a:ea typeface="Arial"/>
              <a:cs typeface="Arial"/>
              <a:sym typeface="Arial"/>
            </a:endParaRPr>
          </a:p>
        </p:txBody>
      </p:sp>
      <p:pic>
        <p:nvPicPr>
          <p:cNvPr id="417" name="Google Shape;417;p73"/>
          <p:cNvPicPr preferRelativeResize="0"/>
          <p:nvPr/>
        </p:nvPicPr>
        <p:blipFill rotWithShape="1">
          <a:blip r:embed="rId3">
            <a:alphaModFix/>
          </a:blip>
          <a:srcRect b="0" l="0" r="0" t="0"/>
          <a:stretch/>
        </p:blipFill>
        <p:spPr>
          <a:xfrm>
            <a:off x="838080" y="2209680"/>
            <a:ext cx="3657240" cy="3245040"/>
          </a:xfrm>
          <a:prstGeom prst="rect">
            <a:avLst/>
          </a:prstGeom>
          <a:noFill/>
          <a:ln>
            <a:noFill/>
          </a:ln>
        </p:spPr>
      </p:pic>
      <p:pic>
        <p:nvPicPr>
          <p:cNvPr id="418" name="Google Shape;418;p73"/>
          <p:cNvPicPr preferRelativeResize="0"/>
          <p:nvPr/>
        </p:nvPicPr>
        <p:blipFill rotWithShape="1">
          <a:blip r:embed="rId4">
            <a:alphaModFix/>
          </a:blip>
          <a:srcRect b="0" l="0" r="0" t="0"/>
          <a:stretch/>
        </p:blipFill>
        <p:spPr>
          <a:xfrm>
            <a:off x="5029200" y="2057400"/>
            <a:ext cx="3352320" cy="3885840"/>
          </a:xfrm>
          <a:prstGeom prst="rect">
            <a:avLst/>
          </a:prstGeom>
          <a:noFill/>
          <a:ln>
            <a:noFill/>
          </a:ln>
        </p:spPr>
      </p:pic>
      <p:sp>
        <p:nvSpPr>
          <p:cNvPr id="419" name="Google Shape;419;p73"/>
          <p:cNvSpPr/>
          <p:nvPr/>
        </p:nvSpPr>
        <p:spPr>
          <a:xfrm>
            <a:off x="1550160" y="1600200"/>
            <a:ext cx="201744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Centralized Model</a:t>
            </a:r>
            <a:endParaRPr b="0" i="0" sz="1800" u="none" cap="none" strike="noStrike">
              <a:solidFill>
                <a:schemeClr val="dk1"/>
              </a:solidFill>
              <a:latin typeface="Arial"/>
              <a:ea typeface="Arial"/>
              <a:cs typeface="Arial"/>
              <a:sym typeface="Arial"/>
            </a:endParaRPr>
          </a:p>
        </p:txBody>
      </p:sp>
      <p:sp>
        <p:nvSpPr>
          <p:cNvPr id="420" name="Google Shape;420;p73"/>
          <p:cNvSpPr/>
          <p:nvPr/>
        </p:nvSpPr>
        <p:spPr>
          <a:xfrm>
            <a:off x="4947480" y="1600200"/>
            <a:ext cx="19551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Distributed Model</a:t>
            </a:r>
            <a:endParaRPr b="0" i="0" sz="1800" u="none" cap="none" strike="noStrike">
              <a:solidFill>
                <a:schemeClr val="dk1"/>
              </a:solidFill>
              <a:latin typeface="Arial"/>
              <a:ea typeface="Arial"/>
              <a:cs typeface="Arial"/>
              <a:sym typeface="Arial"/>
            </a:endParaRPr>
          </a:p>
        </p:txBody>
      </p:sp>
      <p:sp>
        <p:nvSpPr>
          <p:cNvPr id="421" name="Google Shape;421;p73"/>
          <p:cNvSpPr/>
          <p:nvPr/>
        </p:nvSpPr>
        <p:spPr>
          <a:xfrm>
            <a:off x="901440" y="5856120"/>
            <a:ext cx="306144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(CVS, Subversion, Perforce)</a:t>
            </a:r>
            <a:endParaRPr b="0" i="0" sz="1800" u="none" cap="none" strike="noStrike">
              <a:solidFill>
                <a:schemeClr val="dk1"/>
              </a:solidFill>
              <a:latin typeface="Arial"/>
              <a:ea typeface="Arial"/>
              <a:cs typeface="Arial"/>
              <a:sym typeface="Arial"/>
            </a:endParaRPr>
          </a:p>
        </p:txBody>
      </p:sp>
      <p:sp>
        <p:nvSpPr>
          <p:cNvPr id="422" name="Google Shape;422;p73"/>
          <p:cNvSpPr/>
          <p:nvPr/>
        </p:nvSpPr>
        <p:spPr>
          <a:xfrm>
            <a:off x="5112720" y="5870520"/>
            <a:ext cx="169128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(Git, Mercurial)</a:t>
            </a:r>
            <a:endParaRPr b="0" i="0" sz="1800" u="none" cap="none" strike="noStrike">
              <a:solidFill>
                <a:schemeClr val="dk1"/>
              </a:solidFill>
              <a:latin typeface="Arial"/>
              <a:ea typeface="Arial"/>
              <a:cs typeface="Arial"/>
              <a:sym typeface="Arial"/>
            </a:endParaRPr>
          </a:p>
        </p:txBody>
      </p:sp>
      <p:sp>
        <p:nvSpPr>
          <p:cNvPr id="423" name="Google Shape;423;p73"/>
          <p:cNvSpPr/>
          <p:nvPr/>
        </p:nvSpPr>
        <p:spPr>
          <a:xfrm>
            <a:off x="3962160" y="6224760"/>
            <a:ext cx="356580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Result: Many operations are local</a:t>
            </a:r>
            <a:endParaRPr b="0" i="0" sz="1800" u="none" cap="none" strike="noStrike">
              <a:solidFill>
                <a:schemeClr val="dk1"/>
              </a:solidFill>
              <a:latin typeface="Arial"/>
              <a:ea typeface="Arial"/>
              <a:cs typeface="Arial"/>
              <a:sym typeface="Arial"/>
            </a:endParaRPr>
          </a:p>
        </p:txBody>
      </p:sp>
      <p:sp>
        <p:nvSpPr>
          <p:cNvPr id="424" name="Google Shape;424;p73"/>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425" name="Google Shape;425;p73"/>
          <p:cNvPicPr preferRelativeResize="0"/>
          <p:nvPr/>
        </p:nvPicPr>
        <p:blipFill rotWithShape="1">
          <a:blip r:embed="rId5">
            <a:alphaModFix/>
          </a:blip>
          <a:srcRect b="0" l="0" r="0" t="0"/>
          <a:stretch/>
        </p:blipFill>
        <p:spPr>
          <a:xfrm>
            <a:off x="7000920" y="0"/>
            <a:ext cx="2142720" cy="7520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4"/>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3000" u="none" cap="none" strike="noStrike">
                <a:solidFill>
                  <a:srgbClr val="575F6D"/>
                </a:solidFill>
                <a:latin typeface="Century Schoolbook"/>
                <a:ea typeface="Century Schoolbook"/>
                <a:cs typeface="Century Schoolbook"/>
                <a:sym typeface="Century Schoolbook"/>
              </a:rPr>
              <a:t>Advantages of GIT</a:t>
            </a:r>
            <a:br>
              <a:rPr b="0" i="0" lang="en-US" sz="3000" u="none" cap="none" strike="noStrike">
                <a:solidFill>
                  <a:srgbClr val="575F6D"/>
                </a:solidFill>
                <a:latin typeface="Century Schoolbook"/>
                <a:ea typeface="Century Schoolbook"/>
                <a:cs typeface="Century Schoolbook"/>
                <a:sym typeface="Century Schoolbook"/>
              </a:rPr>
            </a:br>
            <a:endParaRPr b="0" i="0" sz="1800" u="none" cap="none" strike="noStrike">
              <a:solidFill>
                <a:schemeClr val="dk1"/>
              </a:solidFill>
              <a:latin typeface="Arial"/>
              <a:ea typeface="Arial"/>
              <a:cs typeface="Arial"/>
              <a:sym typeface="Arial"/>
            </a:endParaRPr>
          </a:p>
        </p:txBody>
      </p:sp>
      <p:sp>
        <p:nvSpPr>
          <p:cNvPr id="431" name="Google Shape;431;p74"/>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2" name="Google Shape;432;p74"/>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433" name="Google Shape;433;p74"/>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
        <p:nvSpPr>
          <p:cNvPr id="434" name="Google Shape;434;p74"/>
          <p:cNvSpPr txBox="1"/>
          <p:nvPr/>
        </p:nvSpPr>
        <p:spPr>
          <a:xfrm>
            <a:off x="714348" y="1142984"/>
            <a:ext cx="72866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5" name="Google Shape;435;p74"/>
          <p:cNvSpPr txBox="1"/>
          <p:nvPr/>
        </p:nvSpPr>
        <p:spPr>
          <a:xfrm>
            <a:off x="714348" y="1285860"/>
            <a:ext cx="7429552"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Free and open source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Git is released under GPL’s open source license. It is available freely over the internet. You can use Git to manage property projects without paying a single penny. As it is an open source, you can download its source code and also perform changes according to your requirements.</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Fast and small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As most of the operations are performed locally, it gives a huge benefit in terms of speed. Git does not rely on the central server; that is why, there is no need to interact with the remote server for every operation. The core part of Git is written in C, which avoids runtime overheads associated with other high-level languages. Though Git mirrors entire repository, the size of the data on the client side is small. This illustrates the efficiency of Git at compressing and storing data on the client side.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5"/>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Advantages of GIT [contd..]</a:t>
            </a:r>
            <a:br>
              <a:rPr lang="en-US" sz="3000">
                <a:solidFill>
                  <a:srgbClr val="575F6D"/>
                </a:solidFill>
                <a:latin typeface="Century Schoolbook"/>
                <a:ea typeface="Century Schoolbook"/>
                <a:cs typeface="Century Schoolbook"/>
                <a:sym typeface="Century Schoolbook"/>
              </a:rPr>
            </a:br>
            <a:endParaRPr sz="1800">
              <a:solidFill>
                <a:schemeClr val="dk1"/>
              </a:solidFill>
              <a:latin typeface="Arial"/>
              <a:ea typeface="Arial"/>
              <a:cs typeface="Arial"/>
              <a:sym typeface="Arial"/>
            </a:endParaRPr>
          </a:p>
        </p:txBody>
      </p:sp>
      <p:sp>
        <p:nvSpPr>
          <p:cNvPr id="441" name="Google Shape;441;p75"/>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442" name="Google Shape;442;p75"/>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443" name="Google Shape;443;p75"/>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
        <p:nvSpPr>
          <p:cNvPr id="444" name="Google Shape;444;p75"/>
          <p:cNvSpPr txBox="1"/>
          <p:nvPr/>
        </p:nvSpPr>
        <p:spPr>
          <a:xfrm>
            <a:off x="714348" y="1142984"/>
            <a:ext cx="72866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5" name="Google Shape;445;p75"/>
          <p:cNvSpPr txBox="1"/>
          <p:nvPr/>
        </p:nvSpPr>
        <p:spPr>
          <a:xfrm>
            <a:off x="714348" y="1285860"/>
            <a:ext cx="7429552"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Implicit backup</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chances of losing data are very rare when there are multiple copies of it. Data present on any client side mirrors the repository, hence it can be used in the event of a crash or disk corruption.</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Security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Git uses a common cryptographic hash function called secure hash function (SHA1), to name and identify objects within its database. Every file and commit is check-summed and retrieved by its checksum at the time of checkout. It implies that, it is impossible to change file, date, and commit message and any other data from the Git database without knowing Git.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6"/>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Advantages of GIT [contd..]</a:t>
            </a:r>
            <a:br>
              <a:rPr lang="en-US" sz="3000">
                <a:solidFill>
                  <a:srgbClr val="575F6D"/>
                </a:solidFill>
                <a:latin typeface="Century Schoolbook"/>
                <a:ea typeface="Century Schoolbook"/>
                <a:cs typeface="Century Schoolbook"/>
                <a:sym typeface="Century Schoolbook"/>
              </a:rPr>
            </a:br>
            <a:endParaRPr sz="1800">
              <a:solidFill>
                <a:schemeClr val="dk1"/>
              </a:solidFill>
              <a:latin typeface="Arial"/>
              <a:ea typeface="Arial"/>
              <a:cs typeface="Arial"/>
              <a:sym typeface="Arial"/>
            </a:endParaRPr>
          </a:p>
        </p:txBody>
      </p:sp>
      <p:sp>
        <p:nvSpPr>
          <p:cNvPr id="451" name="Google Shape;451;p76"/>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452" name="Google Shape;452;p76"/>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453" name="Google Shape;453;p76"/>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
        <p:nvSpPr>
          <p:cNvPr id="454" name="Google Shape;454;p76"/>
          <p:cNvSpPr txBox="1"/>
          <p:nvPr/>
        </p:nvSpPr>
        <p:spPr>
          <a:xfrm>
            <a:off x="714348" y="1142984"/>
            <a:ext cx="72866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p76"/>
          <p:cNvSpPr txBox="1"/>
          <p:nvPr/>
        </p:nvSpPr>
        <p:spPr>
          <a:xfrm>
            <a:off x="714348" y="1285860"/>
            <a:ext cx="7429552"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No need of powerful hardware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 case of CVCS, the central server needs to be powerful enough to serve requests of the entire team. For smaller teams, it is not an issue, but as the team size grows, the hardware limitations of the server can be a performance bottleneck. In case of DVCS, developers don’t interact with the server unless they need to push or pull changes. All the heavy lifting happens on the client side, so the server hardware can be very simple indeed.</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Easier branching</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CVCS uses cheap copy mechanism, If we create a new branch, it will copy all the codes to the new branch, so it is time-consuming and not efficient. Also, deletion and merging of branches in CVCS is complicated and time-consuming. But branch management with Git is very simple. It takes only a few seconds to create, delete, and merge branches.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7"/>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Tasks – performing using git</a:t>
            </a:r>
            <a:br>
              <a:rPr lang="en-US" sz="3000">
                <a:solidFill>
                  <a:srgbClr val="575F6D"/>
                </a:solidFill>
                <a:latin typeface="Century Schoolbook"/>
                <a:ea typeface="Century Schoolbook"/>
                <a:cs typeface="Century Schoolbook"/>
                <a:sym typeface="Century Schoolbook"/>
              </a:rPr>
            </a:br>
            <a:endParaRPr sz="1800">
              <a:solidFill>
                <a:schemeClr val="dk1"/>
              </a:solidFill>
              <a:latin typeface="Arial"/>
              <a:ea typeface="Arial"/>
              <a:cs typeface="Arial"/>
              <a:sym typeface="Arial"/>
            </a:endParaRPr>
          </a:p>
        </p:txBody>
      </p:sp>
      <p:sp>
        <p:nvSpPr>
          <p:cNvPr id="461" name="Google Shape;461;p77"/>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Take snapshots of files over time – we can restore earlier versions of files from snapshots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Works on multiple versions of a file in parallel</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462" name="Google Shape;462;p77"/>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463" name="Google Shape;463;p77"/>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8"/>
          <p:cNvSpPr txBox="1"/>
          <p:nvPr/>
        </p:nvSpPr>
        <p:spPr>
          <a:xfrm>
            <a:off x="457200" y="274680"/>
            <a:ext cx="7115196" cy="939742"/>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Git Repository</a:t>
            </a:r>
            <a:endParaRPr sz="1800">
              <a:solidFill>
                <a:schemeClr val="dk1"/>
              </a:solidFill>
              <a:latin typeface="Arial"/>
              <a:ea typeface="Arial"/>
              <a:cs typeface="Arial"/>
              <a:sym typeface="Arial"/>
            </a:endParaRPr>
          </a:p>
        </p:txBody>
      </p:sp>
      <p:sp>
        <p:nvSpPr>
          <p:cNvPr id="469" name="Google Shape;469;p78"/>
          <p:cNvSpPr txBox="1"/>
          <p:nvPr/>
        </p:nvSpPr>
        <p:spPr>
          <a:xfrm>
            <a:off x="428596" y="1071546"/>
            <a:ext cx="7715304" cy="6215106"/>
          </a:xfrm>
          <a:prstGeom prst="rect">
            <a:avLst/>
          </a:prstGeom>
          <a:noFill/>
          <a:ln>
            <a:noFill/>
          </a:ln>
        </p:spPr>
        <p:txBody>
          <a:bodyPr anchorCtr="0" anchor="t" bIns="45000" lIns="90000" spcFirstLastPara="1" rIns="90000" wrap="square" tIns="45000">
            <a:noAutofit/>
          </a:bodyPr>
          <a:lstStyle/>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A Git repository contains the history of a collection of files starting from a certain directory</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Git  supports the creation of repositories targeting the usage on a server.</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1" lang="en-US" sz="2400">
                <a:solidFill>
                  <a:srgbClr val="000000"/>
                </a:solidFill>
                <a:latin typeface="Century Schoolbook"/>
                <a:ea typeface="Century Schoolbook"/>
                <a:cs typeface="Century Schoolbook"/>
                <a:sym typeface="Century Schoolbook"/>
              </a:rPr>
              <a:t>Bare repositories </a:t>
            </a:r>
            <a:r>
              <a:rPr lang="en-US" sz="2400">
                <a:solidFill>
                  <a:srgbClr val="000000"/>
                </a:solidFill>
                <a:latin typeface="Century Schoolbook"/>
                <a:ea typeface="Century Schoolbook"/>
                <a:cs typeface="Century Schoolbook"/>
                <a:sym typeface="Century Schoolbook"/>
              </a:rPr>
              <a:t>are supposed to be used on a server for sharing changes coming from different developers. Such repositories do not allow the user to modify locally files and to create new versions for the repository based on these modifications.</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1" lang="en-US" sz="2400">
                <a:solidFill>
                  <a:srgbClr val="000000"/>
                </a:solidFill>
                <a:latin typeface="Century Schoolbook"/>
                <a:ea typeface="Century Schoolbook"/>
                <a:cs typeface="Century Schoolbook"/>
                <a:sym typeface="Century Schoolbook"/>
              </a:rPr>
              <a:t>Non-bare repositories </a:t>
            </a:r>
            <a:r>
              <a:rPr lang="en-US" sz="2400">
                <a:solidFill>
                  <a:srgbClr val="000000"/>
                </a:solidFill>
                <a:latin typeface="Century Schoolbook"/>
                <a:ea typeface="Century Schoolbook"/>
                <a:cs typeface="Century Schoolbook"/>
                <a:sym typeface="Century Schoolbook"/>
              </a:rPr>
              <a:t>target the user. They allow you to create new changes through modification of files and to create new versions in the repository. </a:t>
            </a:r>
            <a:br>
              <a:rPr lang="en-US" sz="2400">
                <a:solidFill>
                  <a:srgbClr val="000000"/>
                </a:solidFill>
                <a:latin typeface="Century Schoolbook"/>
                <a:ea typeface="Century Schoolbook"/>
                <a:cs typeface="Century Schoolbook"/>
                <a:sym typeface="Century Schoolbook"/>
              </a:rPr>
            </a:br>
            <a:r>
              <a:rPr lang="en-US" sz="2400">
                <a:solidFill>
                  <a:srgbClr val="000000"/>
                </a:solidFill>
                <a:latin typeface="Century Schoolbook"/>
                <a:ea typeface="Century Schoolbook"/>
                <a:cs typeface="Century Schoolbook"/>
                <a:sym typeface="Century Schoolbook"/>
              </a:rPr>
              <a:t>This is the default type which is created if you do not specify any parameter during the clone operation.</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A </a:t>
            </a:r>
            <a:r>
              <a:rPr i="1" lang="en-US" sz="2400">
                <a:solidFill>
                  <a:srgbClr val="000000"/>
                </a:solidFill>
                <a:latin typeface="Century Schoolbook"/>
                <a:ea typeface="Century Schoolbook"/>
                <a:cs typeface="Century Schoolbook"/>
                <a:sym typeface="Century Schoolbook"/>
              </a:rPr>
              <a:t>local non-bare Git repository</a:t>
            </a:r>
            <a:r>
              <a:rPr lang="en-US" sz="2400">
                <a:solidFill>
                  <a:srgbClr val="000000"/>
                </a:solidFill>
                <a:latin typeface="Century Schoolbook"/>
                <a:ea typeface="Century Schoolbook"/>
                <a:cs typeface="Century Schoolbook"/>
                <a:sym typeface="Century Schoolbook"/>
              </a:rPr>
              <a:t> is typically called </a:t>
            </a:r>
            <a:r>
              <a:rPr b="1" i="1" lang="en-US" sz="2400">
                <a:solidFill>
                  <a:srgbClr val="000000"/>
                </a:solidFill>
                <a:latin typeface="Century Schoolbook"/>
                <a:ea typeface="Century Schoolbook"/>
                <a:cs typeface="Century Schoolbook"/>
                <a:sym typeface="Century Schoolbook"/>
              </a:rPr>
              <a:t>local repository</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470" name="Google Shape;470;p78"/>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471" name="Google Shape;471;p78"/>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9"/>
          <p:cNvSpPr txBox="1"/>
          <p:nvPr/>
        </p:nvSpPr>
        <p:spPr>
          <a:xfrm>
            <a:off x="181080" y="279360"/>
            <a:ext cx="8695800" cy="590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000000"/>
                </a:solidFill>
                <a:latin typeface="Century Schoolbook"/>
                <a:ea typeface="Century Schoolbook"/>
                <a:cs typeface="Century Schoolbook"/>
                <a:sym typeface="Century Schoolbook"/>
              </a:rPr>
              <a:t>Private vs. Public Repositories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Each developer who is sharing code with other developers has at least two</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000000"/>
                </a:solidFill>
                <a:latin typeface="Century Schoolbook"/>
                <a:ea typeface="Century Schoolbook"/>
                <a:cs typeface="Century Schoolbook"/>
                <a:sym typeface="Century Schoolbook"/>
              </a:rPr>
              <a:t>repositories: a private and a public repository.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The private repository is the one that exists on your computer and is the one you make commits to.</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Public repositories are the repository that you use to share your changes with</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000000"/>
                </a:solidFill>
                <a:latin typeface="Century Schoolbook"/>
                <a:ea typeface="Century Schoolbook"/>
                <a:cs typeface="Century Schoolbook"/>
                <a:sym typeface="Century Schoolbook"/>
              </a:rPr>
              <a:t>other developers. Multiple developers might have access to push changes to</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000000"/>
                </a:solidFill>
                <a:latin typeface="Century Schoolbook"/>
                <a:ea typeface="Century Schoolbook"/>
                <a:cs typeface="Century Schoolbook"/>
                <a:sym typeface="Century Schoolbook"/>
              </a:rPr>
              <a:t>the same public repository, or each developer may have their own public</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000000"/>
                </a:solidFill>
                <a:latin typeface="Century Schoolbook"/>
                <a:ea typeface="Century Schoolbook"/>
                <a:cs typeface="Century Schoolbook"/>
                <a:sym typeface="Century Schoolbook"/>
              </a:rPr>
              <a:t>repositories.</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You can push to and fetch from multiple repositories. This allows you to pull in changes from another developer who’s working on the same project.</a:t>
            </a:r>
            <a:endParaRPr sz="1800">
              <a:solidFill>
                <a:schemeClr val="dk1"/>
              </a:solidFill>
              <a:latin typeface="Arial"/>
              <a:ea typeface="Arial"/>
              <a:cs typeface="Arial"/>
              <a:sym typeface="Arial"/>
            </a:endParaRPr>
          </a:p>
        </p:txBody>
      </p:sp>
      <p:sp>
        <p:nvSpPr>
          <p:cNvPr id="477" name="Google Shape;477;p79"/>
          <p:cNvSpPr txBox="1"/>
          <p:nvPr/>
        </p:nvSpPr>
        <p:spPr>
          <a:xfrm>
            <a:off x="6553080" y="6356520"/>
            <a:ext cx="2133360" cy="3646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478" name="Google Shape;478;p79"/>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80"/>
          <p:cNvPicPr preferRelativeResize="0"/>
          <p:nvPr/>
        </p:nvPicPr>
        <p:blipFill rotWithShape="1">
          <a:blip r:embed="rId3">
            <a:alphaModFix/>
          </a:blip>
          <a:srcRect b="0" l="0" r="0" t="0"/>
          <a:stretch/>
        </p:blipFill>
        <p:spPr>
          <a:xfrm>
            <a:off x="914400" y="749160"/>
            <a:ext cx="7695720" cy="5397120"/>
          </a:xfrm>
          <a:prstGeom prst="rect">
            <a:avLst/>
          </a:prstGeom>
          <a:noFill/>
          <a:ln>
            <a:noFill/>
          </a:ln>
        </p:spPr>
      </p:pic>
      <p:sp>
        <p:nvSpPr>
          <p:cNvPr id="484" name="Google Shape;484;p80"/>
          <p:cNvSpPr txBox="1"/>
          <p:nvPr/>
        </p:nvSpPr>
        <p:spPr>
          <a:xfrm>
            <a:off x="6553080" y="6356520"/>
            <a:ext cx="2133360" cy="3646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485" name="Google Shape;485;p80"/>
          <p:cNvPicPr preferRelativeResize="0"/>
          <p:nvPr/>
        </p:nvPicPr>
        <p:blipFill rotWithShape="1">
          <a:blip r:embed="rId4">
            <a:alphaModFix/>
          </a:blip>
          <a:srcRect b="0" l="0" r="0" t="0"/>
          <a:stretch/>
        </p:blipFill>
        <p:spPr>
          <a:xfrm>
            <a:off x="7000920" y="533520"/>
            <a:ext cx="2142720" cy="7520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1"/>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 Conceptual areas of git repository</a:t>
            </a:r>
            <a:endParaRPr sz="1800">
              <a:solidFill>
                <a:schemeClr val="dk1"/>
              </a:solidFill>
              <a:latin typeface="Arial"/>
              <a:ea typeface="Arial"/>
              <a:cs typeface="Arial"/>
              <a:sym typeface="Arial"/>
            </a:endParaRPr>
          </a:p>
        </p:txBody>
      </p:sp>
      <p:sp>
        <p:nvSpPr>
          <p:cNvPr id="491" name="Google Shape;491;p81"/>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Working Area</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Staging Area (Index)</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History or Repository</a:t>
            </a:r>
            <a:endParaRPr sz="1800">
              <a:solidFill>
                <a:schemeClr val="dk1"/>
              </a:solidFill>
              <a:latin typeface="Arial"/>
              <a:ea typeface="Arial"/>
              <a:cs typeface="Arial"/>
              <a:sym typeface="Arial"/>
            </a:endParaRPr>
          </a:p>
        </p:txBody>
      </p:sp>
      <p:sp>
        <p:nvSpPr>
          <p:cNvPr id="492" name="Google Shape;492;p81"/>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493" name="Google Shape;493;p81"/>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5"/>
          <p:cNvSpPr txBox="1"/>
          <p:nvPr/>
        </p:nvSpPr>
        <p:spPr>
          <a:xfrm>
            <a:off x="457200" y="274680"/>
            <a:ext cx="6171840" cy="48708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3000" u="none" cap="none" strike="noStrike">
                <a:solidFill>
                  <a:srgbClr val="575F6D"/>
                </a:solidFill>
                <a:latin typeface="Century Schoolbook"/>
                <a:ea typeface="Century Schoolbook"/>
                <a:cs typeface="Century Schoolbook"/>
                <a:sym typeface="Century Schoolbook"/>
              </a:rPr>
              <a:t>Version control</a:t>
            </a:r>
            <a:endParaRPr b="0" i="0" sz="1800" u="none" cap="none" strike="noStrike">
              <a:solidFill>
                <a:schemeClr val="dk1"/>
              </a:solidFill>
              <a:latin typeface="Arial"/>
              <a:ea typeface="Arial"/>
              <a:cs typeface="Arial"/>
              <a:sym typeface="Arial"/>
            </a:endParaRPr>
          </a:p>
        </p:txBody>
      </p:sp>
      <p:sp>
        <p:nvSpPr>
          <p:cNvPr id="274" name="Google Shape;274;p55"/>
          <p:cNvSpPr txBox="1"/>
          <p:nvPr/>
        </p:nvSpPr>
        <p:spPr>
          <a:xfrm>
            <a:off x="457200" y="914400"/>
            <a:ext cx="7467120" cy="5559120"/>
          </a:xfrm>
          <a:prstGeom prst="rect">
            <a:avLst/>
          </a:prstGeom>
          <a:noFill/>
          <a:ln>
            <a:noFill/>
          </a:ln>
        </p:spPr>
        <p:txBody>
          <a:bodyPr anchorCtr="0" anchor="t" bIns="45000" lIns="90000" spcFirstLastPara="1" rIns="90000" wrap="square" tIns="45000">
            <a:noAutofit/>
          </a:bodyPr>
          <a:lstStyle/>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Times New Roman"/>
                <a:ea typeface="Times New Roman"/>
                <a:cs typeface="Times New Roman"/>
                <a:sym typeface="Times New Roman"/>
              </a:rPr>
              <a:t>It is a software that helps software developers to work together and maintain a complete history of their work</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Times New Roman"/>
                <a:ea typeface="Times New Roman"/>
                <a:cs typeface="Times New Roman"/>
                <a:sym typeface="Times New Roman"/>
              </a:rPr>
              <a:t>Version control is the means by which different versions and drafts of a document (or file or record or dataset) are managed</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Times New Roman"/>
                <a:ea typeface="Times New Roman"/>
                <a:cs typeface="Times New Roman"/>
                <a:sym typeface="Times New Roman"/>
              </a:rPr>
              <a:t>It involves a process of naming and distinguishing between a series of draft documents which lead to a final (or approved) version, which in turn may be subject to further amendments</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Times New Roman"/>
                <a:ea typeface="Times New Roman"/>
                <a:cs typeface="Times New Roman"/>
                <a:sym typeface="Times New Roman"/>
              </a:rPr>
              <a:t>It allows you to revert selected files back to a previous state, revert the entire project back to a previous state, compare changes over time, see who last modified something that might be causing a problem, who introduced an issue and when, and more</a:t>
            </a:r>
            <a:endParaRPr b="0" i="0" sz="1800" u="none" cap="none" strike="noStrike">
              <a:solidFill>
                <a:schemeClr val="dk1"/>
              </a:solidFill>
              <a:latin typeface="Arial"/>
              <a:ea typeface="Arial"/>
              <a:cs typeface="Arial"/>
              <a:sym typeface="Arial"/>
            </a:endParaRPr>
          </a:p>
        </p:txBody>
      </p:sp>
      <p:pic>
        <p:nvPicPr>
          <p:cNvPr id="275" name="Google Shape;275;p55"/>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
        <p:nvSpPr>
          <p:cNvPr id="276" name="Google Shape;276;p55"/>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2"/>
          <p:cNvSpPr txBox="1"/>
          <p:nvPr/>
        </p:nvSpPr>
        <p:spPr>
          <a:xfrm>
            <a:off x="419040" y="0"/>
            <a:ext cx="822924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1" lang="en-US" sz="2800">
                <a:solidFill>
                  <a:srgbClr val="575F6D"/>
                </a:solidFill>
                <a:latin typeface="Century Schoolbook"/>
                <a:ea typeface="Century Schoolbook"/>
                <a:cs typeface="Century Schoolbook"/>
                <a:sym typeface="Century Schoolbook"/>
              </a:rPr>
              <a:t>Working Directory and Staging Area or Index</a:t>
            </a:r>
            <a:endParaRPr sz="1800">
              <a:solidFill>
                <a:schemeClr val="dk1"/>
              </a:solidFill>
              <a:latin typeface="Arial"/>
              <a:ea typeface="Arial"/>
              <a:cs typeface="Arial"/>
              <a:sym typeface="Arial"/>
            </a:endParaRPr>
          </a:p>
        </p:txBody>
      </p:sp>
      <p:sp>
        <p:nvSpPr>
          <p:cNvPr id="499" name="Google Shape;499;p82"/>
          <p:cNvSpPr txBox="1"/>
          <p:nvPr/>
        </p:nvSpPr>
        <p:spPr>
          <a:xfrm>
            <a:off x="371520" y="1206360"/>
            <a:ext cx="8343720" cy="5651280"/>
          </a:xfrm>
          <a:prstGeom prst="rect">
            <a:avLst/>
          </a:prstGeom>
          <a:noFill/>
          <a:ln>
            <a:noFill/>
          </a:ln>
        </p:spPr>
        <p:txBody>
          <a:bodyPr anchorCtr="0" anchor="t" bIns="45000" lIns="90000" spcFirstLastPara="1" rIns="90000" wrap="square" tIns="45000">
            <a:noAutofit/>
          </a:bodyPr>
          <a:lstStyle/>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The working directory is the place where files are checked out</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other CVCS, developers generally make modifications and commit their changes directly to the repository.</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 But Git uses a different strategy. Git doesn’t track each and every modified file. Whenever you do commit an operation, Git looks for the files present in the staging area.</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 Only those files present in the staging area are considered for commit and not all the modified files.</a:t>
            </a:r>
            <a:endParaRPr sz="1800">
              <a:solidFill>
                <a:schemeClr val="dk1"/>
              </a:solidFill>
              <a:latin typeface="Arial"/>
              <a:ea typeface="Arial"/>
              <a:cs typeface="Arial"/>
              <a:sym typeface="Arial"/>
            </a:endParaRPr>
          </a:p>
        </p:txBody>
      </p:sp>
      <p:sp>
        <p:nvSpPr>
          <p:cNvPr id="500" name="Google Shape;500;p82"/>
          <p:cNvSpPr txBox="1"/>
          <p:nvPr/>
        </p:nvSpPr>
        <p:spPr>
          <a:xfrm>
            <a:off x="6553080" y="6356520"/>
            <a:ext cx="2133360" cy="3646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501" name="Google Shape;501;p82"/>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83"/>
          <p:cNvPicPr preferRelativeResize="0"/>
          <p:nvPr/>
        </p:nvPicPr>
        <p:blipFill rotWithShape="1">
          <a:blip r:embed="rId3">
            <a:alphaModFix/>
          </a:blip>
          <a:srcRect b="0" l="0" r="0" t="0"/>
          <a:stretch/>
        </p:blipFill>
        <p:spPr>
          <a:xfrm>
            <a:off x="1371600" y="152280"/>
            <a:ext cx="6248160" cy="4647960"/>
          </a:xfrm>
          <a:prstGeom prst="rect">
            <a:avLst/>
          </a:prstGeom>
          <a:noFill/>
          <a:ln>
            <a:noFill/>
          </a:ln>
        </p:spPr>
      </p:pic>
      <p:sp>
        <p:nvSpPr>
          <p:cNvPr id="507" name="Google Shape;507;p83"/>
          <p:cNvSpPr/>
          <p:nvPr/>
        </p:nvSpPr>
        <p:spPr>
          <a:xfrm>
            <a:off x="1752480" y="5029200"/>
            <a:ext cx="556236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000">
                <a:solidFill>
                  <a:srgbClr val="000000"/>
                </a:solidFill>
                <a:latin typeface="Times New Roman"/>
                <a:ea typeface="Times New Roman"/>
                <a:cs typeface="Times New Roman"/>
                <a:sym typeface="Times New Roman"/>
              </a:rPr>
              <a:t>Fig : Conceptual areas of GIT Repository</a:t>
            </a:r>
            <a:endParaRPr sz="1800">
              <a:solidFill>
                <a:schemeClr val="dk1"/>
              </a:solidFill>
              <a:latin typeface="Arial"/>
              <a:ea typeface="Arial"/>
              <a:cs typeface="Arial"/>
              <a:sym typeface="Arial"/>
            </a:endParaRPr>
          </a:p>
        </p:txBody>
      </p:sp>
      <p:sp>
        <p:nvSpPr>
          <p:cNvPr id="508" name="Google Shape;508;p83"/>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509" name="Google Shape;509;p83"/>
          <p:cNvPicPr preferRelativeResize="0"/>
          <p:nvPr/>
        </p:nvPicPr>
        <p:blipFill rotWithShape="1">
          <a:blip r:embed="rId4">
            <a:alphaModFix/>
          </a:blip>
          <a:srcRect b="0" l="0" r="0" t="0"/>
          <a:stretch/>
        </p:blipFill>
        <p:spPr>
          <a:xfrm>
            <a:off x="7000920" y="0"/>
            <a:ext cx="2142720" cy="7520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4"/>
          <p:cNvSpPr/>
          <p:nvPr/>
        </p:nvSpPr>
        <p:spPr>
          <a:xfrm>
            <a:off x="6248520" y="838080"/>
            <a:ext cx="1523520" cy="2971440"/>
          </a:xfrm>
          <a:prstGeom prst="frame">
            <a:avLst>
              <a:gd fmla="val 12500" name="adj1"/>
            </a:avLst>
          </a:prstGeom>
          <a:solidFill>
            <a:srgbClr val="FE8637"/>
          </a:solidFill>
          <a:ln cap="flat" cmpd="sng" w="2555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4"/>
          <p:cNvSpPr/>
          <p:nvPr/>
        </p:nvSpPr>
        <p:spPr>
          <a:xfrm>
            <a:off x="762120" y="838080"/>
            <a:ext cx="1523520" cy="2971440"/>
          </a:xfrm>
          <a:prstGeom prst="frame">
            <a:avLst>
              <a:gd fmla="val 12500" name="adj1"/>
            </a:avLst>
          </a:prstGeom>
          <a:solidFill>
            <a:srgbClr val="FE8637"/>
          </a:solidFill>
          <a:ln cap="flat" cmpd="sng" w="2555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4"/>
          <p:cNvSpPr/>
          <p:nvPr/>
        </p:nvSpPr>
        <p:spPr>
          <a:xfrm>
            <a:off x="3505320" y="838080"/>
            <a:ext cx="1523520" cy="2971440"/>
          </a:xfrm>
          <a:prstGeom prst="frame">
            <a:avLst>
              <a:gd fmla="val 12500" name="adj1"/>
            </a:avLst>
          </a:prstGeom>
          <a:solidFill>
            <a:srgbClr val="FE8637"/>
          </a:solidFill>
          <a:ln cap="flat" cmpd="sng" w="2555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4"/>
          <p:cNvSpPr/>
          <p:nvPr/>
        </p:nvSpPr>
        <p:spPr>
          <a:xfrm>
            <a:off x="914400" y="990720"/>
            <a:ext cx="137124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800">
                <a:solidFill>
                  <a:srgbClr val="FF0000"/>
                </a:solidFill>
                <a:latin typeface="Times New Roman"/>
                <a:ea typeface="Times New Roman"/>
                <a:cs typeface="Times New Roman"/>
                <a:sym typeface="Times New Roman"/>
              </a:rPr>
              <a:t>Working  Area</a:t>
            </a:r>
            <a:endParaRPr sz="1800">
              <a:solidFill>
                <a:schemeClr val="dk1"/>
              </a:solidFill>
              <a:latin typeface="Arial"/>
              <a:ea typeface="Arial"/>
              <a:cs typeface="Arial"/>
              <a:sym typeface="Arial"/>
            </a:endParaRPr>
          </a:p>
        </p:txBody>
      </p:sp>
      <p:sp>
        <p:nvSpPr>
          <p:cNvPr id="518" name="Google Shape;518;p84"/>
          <p:cNvSpPr/>
          <p:nvPr/>
        </p:nvSpPr>
        <p:spPr>
          <a:xfrm>
            <a:off x="1143000" y="2057400"/>
            <a:ext cx="68544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002060"/>
                </a:solidFill>
                <a:latin typeface="Century Schoolbook"/>
                <a:ea typeface="Century Schoolbook"/>
                <a:cs typeface="Century Schoolbook"/>
                <a:sym typeface="Century Schoolbook"/>
              </a:rPr>
              <a:t>F1</a:t>
            </a:r>
            <a:br>
              <a:rPr lang="en-US" sz="1800">
                <a:solidFill>
                  <a:srgbClr val="002060"/>
                </a:solidFill>
                <a:latin typeface="Century Schoolbook"/>
                <a:ea typeface="Century Schoolbook"/>
                <a:cs typeface="Century Schoolbook"/>
                <a:sym typeface="Century Schoolbook"/>
              </a:rPr>
            </a:br>
            <a:r>
              <a:rPr lang="en-US" sz="1800">
                <a:solidFill>
                  <a:srgbClr val="002060"/>
                </a:solidFill>
                <a:latin typeface="Century Schoolbook"/>
                <a:ea typeface="Century Schoolbook"/>
                <a:cs typeface="Century Schoolbook"/>
                <a:sym typeface="Century Schoolbook"/>
              </a:rPr>
              <a:t>F2</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1800">
                <a:solidFill>
                  <a:srgbClr val="002060"/>
                </a:solidFill>
                <a:latin typeface="Century Schoolbook"/>
                <a:ea typeface="Century Schoolbook"/>
                <a:cs typeface="Century Schoolbook"/>
                <a:sym typeface="Century Schoolbook"/>
              </a:rPr>
              <a:t>F3</a:t>
            </a:r>
            <a:endParaRPr sz="1800">
              <a:solidFill>
                <a:schemeClr val="dk1"/>
              </a:solidFill>
              <a:latin typeface="Arial"/>
              <a:ea typeface="Arial"/>
              <a:cs typeface="Arial"/>
              <a:sym typeface="Arial"/>
            </a:endParaRPr>
          </a:p>
        </p:txBody>
      </p:sp>
      <p:sp>
        <p:nvSpPr>
          <p:cNvPr id="519" name="Google Shape;519;p84"/>
          <p:cNvSpPr/>
          <p:nvPr/>
        </p:nvSpPr>
        <p:spPr>
          <a:xfrm>
            <a:off x="3586320" y="1143000"/>
            <a:ext cx="114876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800">
                <a:solidFill>
                  <a:srgbClr val="FF0000"/>
                </a:solidFill>
                <a:latin typeface="Times New Roman"/>
                <a:ea typeface="Times New Roman"/>
                <a:cs typeface="Times New Roman"/>
                <a:sym typeface="Times New Roman"/>
              </a:rPr>
              <a:t>  Staging  </a:t>
            </a:r>
            <a:br>
              <a:rPr b="1" lang="en-US" sz="1800">
                <a:solidFill>
                  <a:srgbClr val="FF0000"/>
                </a:solidFill>
                <a:latin typeface="Times New Roman"/>
                <a:ea typeface="Times New Roman"/>
                <a:cs typeface="Times New Roman"/>
                <a:sym typeface="Times New Roman"/>
              </a:rPr>
            </a:br>
            <a:r>
              <a:rPr b="1" lang="en-US" sz="1800">
                <a:solidFill>
                  <a:srgbClr val="FF0000"/>
                </a:solidFill>
                <a:latin typeface="Times New Roman"/>
                <a:ea typeface="Times New Roman"/>
                <a:cs typeface="Times New Roman"/>
                <a:sym typeface="Times New Roman"/>
              </a:rPr>
              <a:t>   Area </a:t>
            </a:r>
            <a:br>
              <a:rPr b="1" lang="en-US" sz="1800">
                <a:solidFill>
                  <a:srgbClr val="FF0000"/>
                </a:solidFill>
                <a:latin typeface="Times New Roman"/>
                <a:ea typeface="Times New Roman"/>
                <a:cs typeface="Times New Roman"/>
                <a:sym typeface="Times New Roman"/>
              </a:rPr>
            </a:br>
            <a:r>
              <a:rPr b="1" lang="en-US" sz="1800">
                <a:solidFill>
                  <a:srgbClr val="FF0000"/>
                </a:solidFill>
                <a:latin typeface="Times New Roman"/>
                <a:ea typeface="Times New Roman"/>
                <a:cs typeface="Times New Roman"/>
                <a:sym typeface="Times New Roman"/>
              </a:rPr>
              <a:t>  (Index)</a:t>
            </a:r>
            <a:endParaRPr sz="1800">
              <a:solidFill>
                <a:schemeClr val="dk1"/>
              </a:solidFill>
              <a:latin typeface="Arial"/>
              <a:ea typeface="Arial"/>
              <a:cs typeface="Arial"/>
              <a:sym typeface="Arial"/>
            </a:endParaRPr>
          </a:p>
        </p:txBody>
      </p:sp>
      <p:sp>
        <p:nvSpPr>
          <p:cNvPr id="520" name="Google Shape;520;p84"/>
          <p:cNvSpPr/>
          <p:nvPr/>
        </p:nvSpPr>
        <p:spPr>
          <a:xfrm>
            <a:off x="3962520" y="2209680"/>
            <a:ext cx="68544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002060"/>
                </a:solidFill>
                <a:latin typeface="Century Schoolbook"/>
                <a:ea typeface="Century Schoolbook"/>
                <a:cs typeface="Century Schoolbook"/>
                <a:sym typeface="Century Schoolbook"/>
              </a:rPr>
              <a:t>F1</a:t>
            </a:r>
            <a:br>
              <a:rPr lang="en-US" sz="1800">
                <a:solidFill>
                  <a:srgbClr val="002060"/>
                </a:solidFill>
                <a:latin typeface="Century Schoolbook"/>
                <a:ea typeface="Century Schoolbook"/>
                <a:cs typeface="Century Schoolbook"/>
                <a:sym typeface="Century Schoolbook"/>
              </a:rPr>
            </a:br>
            <a:r>
              <a:rPr lang="en-US" sz="1800">
                <a:solidFill>
                  <a:srgbClr val="002060"/>
                </a:solidFill>
                <a:latin typeface="Century Schoolbook"/>
                <a:ea typeface="Century Schoolbook"/>
                <a:cs typeface="Century Schoolbook"/>
                <a:sym typeface="Century Schoolbook"/>
              </a:rPr>
              <a:t>F2</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1800">
                <a:solidFill>
                  <a:srgbClr val="002060"/>
                </a:solidFill>
                <a:latin typeface="Century Schoolbook"/>
                <a:ea typeface="Century Schoolbook"/>
                <a:cs typeface="Century Schoolbook"/>
                <a:sym typeface="Century Schoolbook"/>
              </a:rPr>
              <a:t>F3</a:t>
            </a:r>
            <a:endParaRPr sz="1800">
              <a:solidFill>
                <a:schemeClr val="dk1"/>
              </a:solidFill>
              <a:latin typeface="Arial"/>
              <a:ea typeface="Arial"/>
              <a:cs typeface="Arial"/>
              <a:sym typeface="Arial"/>
            </a:endParaRPr>
          </a:p>
        </p:txBody>
      </p:sp>
      <p:sp>
        <p:nvSpPr>
          <p:cNvPr id="521" name="Google Shape;521;p84"/>
          <p:cNvSpPr/>
          <p:nvPr/>
        </p:nvSpPr>
        <p:spPr>
          <a:xfrm>
            <a:off x="6553080" y="2895480"/>
            <a:ext cx="914040" cy="456840"/>
          </a:xfrm>
          <a:prstGeom prst="ellipse">
            <a:avLst/>
          </a:prstGeom>
          <a:solidFill>
            <a:srgbClr val="FE8637"/>
          </a:solidFill>
          <a:ln cap="flat" cmpd="sng" w="2555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4"/>
          <p:cNvSpPr/>
          <p:nvPr/>
        </p:nvSpPr>
        <p:spPr>
          <a:xfrm>
            <a:off x="6553080" y="2057400"/>
            <a:ext cx="914040" cy="456840"/>
          </a:xfrm>
          <a:prstGeom prst="ellipse">
            <a:avLst/>
          </a:prstGeom>
          <a:solidFill>
            <a:srgbClr val="FE8637"/>
          </a:solidFill>
          <a:ln cap="flat" cmpd="sng" w="2555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4"/>
          <p:cNvSpPr/>
          <p:nvPr/>
        </p:nvSpPr>
        <p:spPr>
          <a:xfrm>
            <a:off x="6553080" y="2971800"/>
            <a:ext cx="121896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400">
                <a:solidFill>
                  <a:srgbClr val="000000"/>
                </a:solidFill>
                <a:latin typeface="Times New Roman"/>
                <a:ea typeface="Times New Roman"/>
                <a:cs typeface="Times New Roman"/>
                <a:sym typeface="Times New Roman"/>
              </a:rPr>
              <a:t>Commit A</a:t>
            </a:r>
            <a:endParaRPr sz="1800">
              <a:solidFill>
                <a:schemeClr val="dk1"/>
              </a:solidFill>
              <a:latin typeface="Arial"/>
              <a:ea typeface="Arial"/>
              <a:cs typeface="Arial"/>
              <a:sym typeface="Arial"/>
            </a:endParaRPr>
          </a:p>
        </p:txBody>
      </p:sp>
      <p:sp>
        <p:nvSpPr>
          <p:cNvPr id="524" name="Google Shape;524;p84"/>
          <p:cNvSpPr/>
          <p:nvPr/>
        </p:nvSpPr>
        <p:spPr>
          <a:xfrm>
            <a:off x="6553080" y="2133720"/>
            <a:ext cx="121896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400">
                <a:solidFill>
                  <a:srgbClr val="000000"/>
                </a:solidFill>
                <a:latin typeface="Times New Roman"/>
                <a:ea typeface="Times New Roman"/>
                <a:cs typeface="Times New Roman"/>
                <a:sym typeface="Times New Roman"/>
              </a:rPr>
              <a:t>Commit B</a:t>
            </a:r>
            <a:endParaRPr sz="1800">
              <a:solidFill>
                <a:schemeClr val="dk1"/>
              </a:solidFill>
              <a:latin typeface="Arial"/>
              <a:ea typeface="Arial"/>
              <a:cs typeface="Arial"/>
              <a:sym typeface="Arial"/>
            </a:endParaRPr>
          </a:p>
        </p:txBody>
      </p:sp>
      <p:sp>
        <p:nvSpPr>
          <p:cNvPr id="525" name="Google Shape;525;p84"/>
          <p:cNvSpPr/>
          <p:nvPr/>
        </p:nvSpPr>
        <p:spPr>
          <a:xfrm>
            <a:off x="6400800" y="990720"/>
            <a:ext cx="129492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800">
                <a:solidFill>
                  <a:srgbClr val="FF0000"/>
                </a:solidFill>
                <a:latin typeface="Times New Roman"/>
                <a:ea typeface="Times New Roman"/>
                <a:cs typeface="Times New Roman"/>
                <a:sym typeface="Times New Roman"/>
              </a:rPr>
              <a:t>History or Repository</a:t>
            </a:r>
            <a:endParaRPr sz="1800">
              <a:solidFill>
                <a:schemeClr val="dk1"/>
              </a:solidFill>
              <a:latin typeface="Arial"/>
              <a:ea typeface="Arial"/>
              <a:cs typeface="Arial"/>
              <a:sym typeface="Arial"/>
            </a:endParaRPr>
          </a:p>
        </p:txBody>
      </p:sp>
      <p:sp>
        <p:nvSpPr>
          <p:cNvPr id="526" name="Google Shape;526;p84"/>
          <p:cNvSpPr/>
          <p:nvPr/>
        </p:nvSpPr>
        <p:spPr>
          <a:xfrm>
            <a:off x="2286000" y="2286000"/>
            <a:ext cx="1142640" cy="75960"/>
          </a:xfrm>
          <a:prstGeom prst="rightArrow">
            <a:avLst>
              <a:gd fmla="val 50000" name="adj1"/>
              <a:gd fmla="val 50000" name="adj2"/>
            </a:avLst>
          </a:prstGeom>
          <a:solidFill>
            <a:srgbClr val="FE8637"/>
          </a:solidFill>
          <a:ln cap="flat" cmpd="sng" w="2555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4"/>
          <p:cNvSpPr/>
          <p:nvPr/>
        </p:nvSpPr>
        <p:spPr>
          <a:xfrm>
            <a:off x="5029200" y="2286000"/>
            <a:ext cx="1142640" cy="75960"/>
          </a:xfrm>
          <a:prstGeom prst="rightArrow">
            <a:avLst>
              <a:gd fmla="val 50000" name="adj1"/>
              <a:gd fmla="val 50000" name="adj2"/>
            </a:avLst>
          </a:prstGeom>
          <a:solidFill>
            <a:srgbClr val="FE8637"/>
          </a:solidFill>
          <a:ln cap="flat" cmpd="sng" w="2555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8" name="Google Shape;528;p84"/>
          <p:cNvCxnSpPr/>
          <p:nvPr/>
        </p:nvCxnSpPr>
        <p:spPr>
          <a:xfrm flipH="1">
            <a:off x="4343400" y="3809880"/>
            <a:ext cx="1440" cy="990720"/>
          </a:xfrm>
          <a:prstGeom prst="straightConnector1">
            <a:avLst/>
          </a:prstGeom>
          <a:noFill/>
          <a:ln cap="flat" cmpd="sng" w="12600">
            <a:solidFill>
              <a:srgbClr val="FF6A09"/>
            </a:solidFill>
            <a:prstDash val="solid"/>
            <a:round/>
            <a:headEnd len="sm" w="sm" type="none"/>
            <a:tailEnd len="sm" w="sm" type="none"/>
          </a:ln>
        </p:spPr>
      </p:cxnSp>
      <p:cxnSp>
        <p:nvCxnSpPr>
          <p:cNvPr id="529" name="Google Shape;529;p84"/>
          <p:cNvCxnSpPr/>
          <p:nvPr/>
        </p:nvCxnSpPr>
        <p:spPr>
          <a:xfrm>
            <a:off x="4343400" y="4800600"/>
            <a:ext cx="2590560" cy="1440"/>
          </a:xfrm>
          <a:prstGeom prst="straightConnector1">
            <a:avLst/>
          </a:prstGeom>
          <a:noFill/>
          <a:ln cap="flat" cmpd="sng" w="12600">
            <a:solidFill>
              <a:srgbClr val="FF6A09"/>
            </a:solidFill>
            <a:prstDash val="solid"/>
            <a:round/>
            <a:headEnd len="sm" w="sm" type="none"/>
            <a:tailEnd len="sm" w="sm" type="none"/>
          </a:ln>
        </p:spPr>
      </p:cxnSp>
      <p:cxnSp>
        <p:nvCxnSpPr>
          <p:cNvPr id="530" name="Google Shape;530;p84"/>
          <p:cNvCxnSpPr/>
          <p:nvPr/>
        </p:nvCxnSpPr>
        <p:spPr>
          <a:xfrm flipH="1">
            <a:off x="6933960" y="3886200"/>
            <a:ext cx="1800" cy="914400"/>
          </a:xfrm>
          <a:prstGeom prst="straightConnector1">
            <a:avLst/>
          </a:prstGeom>
          <a:noFill/>
          <a:ln cap="flat" cmpd="sng" w="12600">
            <a:solidFill>
              <a:srgbClr val="FF6A09"/>
            </a:solidFill>
            <a:prstDash val="solid"/>
            <a:round/>
            <a:headEnd len="sm" w="sm" type="none"/>
            <a:tailEnd len="sm" w="sm" type="none"/>
          </a:ln>
        </p:spPr>
      </p:cxnSp>
      <p:sp>
        <p:nvSpPr>
          <p:cNvPr id="531" name="Google Shape;531;p84"/>
          <p:cNvSpPr/>
          <p:nvPr/>
        </p:nvSpPr>
        <p:spPr>
          <a:xfrm>
            <a:off x="5486400" y="5105520"/>
            <a:ext cx="22856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000000"/>
                </a:solidFill>
                <a:latin typeface="Century Schoolbook"/>
                <a:ea typeface="Century Schoolbook"/>
                <a:cs typeface="Century Schoolbook"/>
                <a:sym typeface="Century Schoolbook"/>
              </a:rPr>
              <a:t>.git directory</a:t>
            </a:r>
            <a:endParaRPr sz="1800">
              <a:solidFill>
                <a:schemeClr val="dk1"/>
              </a:solidFill>
              <a:latin typeface="Arial"/>
              <a:ea typeface="Arial"/>
              <a:cs typeface="Arial"/>
              <a:sym typeface="Arial"/>
            </a:endParaRPr>
          </a:p>
        </p:txBody>
      </p:sp>
      <p:sp>
        <p:nvSpPr>
          <p:cNvPr id="532" name="Google Shape;532;p84"/>
          <p:cNvSpPr/>
          <p:nvPr/>
        </p:nvSpPr>
        <p:spPr>
          <a:xfrm>
            <a:off x="838080" y="5715000"/>
            <a:ext cx="64004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800">
                <a:solidFill>
                  <a:srgbClr val="002060"/>
                </a:solidFill>
                <a:latin typeface="Century Schoolbook"/>
                <a:ea typeface="Century Schoolbook"/>
                <a:cs typeface="Century Schoolbook"/>
                <a:sym typeface="Century Schoolbook"/>
              </a:rPr>
              <a:t>Fig: Conceptual Areas of a GIT repository</a:t>
            </a:r>
            <a:endParaRPr sz="1800">
              <a:solidFill>
                <a:schemeClr val="dk1"/>
              </a:solidFill>
              <a:latin typeface="Arial"/>
              <a:ea typeface="Arial"/>
              <a:cs typeface="Arial"/>
              <a:sym typeface="Arial"/>
            </a:endParaRPr>
          </a:p>
        </p:txBody>
      </p:sp>
      <p:sp>
        <p:nvSpPr>
          <p:cNvPr id="533" name="Google Shape;533;p84"/>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534" name="Google Shape;534;p84"/>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5"/>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Stages in GIT</a:t>
            </a:r>
            <a:endParaRPr sz="1800">
              <a:solidFill>
                <a:schemeClr val="dk1"/>
              </a:solidFill>
              <a:latin typeface="Arial"/>
              <a:ea typeface="Arial"/>
              <a:cs typeface="Arial"/>
              <a:sym typeface="Arial"/>
            </a:endParaRPr>
          </a:p>
        </p:txBody>
      </p:sp>
      <p:pic>
        <p:nvPicPr>
          <p:cNvPr id="540" name="Google Shape;540;p85"/>
          <p:cNvPicPr preferRelativeResize="0"/>
          <p:nvPr/>
        </p:nvPicPr>
        <p:blipFill rotWithShape="1">
          <a:blip r:embed="rId3">
            <a:alphaModFix/>
          </a:blip>
          <a:srcRect b="0" l="0" r="0" t="0"/>
          <a:stretch/>
        </p:blipFill>
        <p:spPr>
          <a:xfrm>
            <a:off x="609480" y="1600200"/>
            <a:ext cx="6942240" cy="4873320"/>
          </a:xfrm>
          <a:prstGeom prst="rect">
            <a:avLst/>
          </a:prstGeom>
          <a:noFill/>
          <a:ln>
            <a:noFill/>
          </a:ln>
        </p:spPr>
      </p:pic>
      <p:sp>
        <p:nvSpPr>
          <p:cNvPr id="541" name="Google Shape;541;p85"/>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542" name="Google Shape;542;p85"/>
          <p:cNvPicPr preferRelativeResize="0"/>
          <p:nvPr/>
        </p:nvPicPr>
        <p:blipFill rotWithShape="1">
          <a:blip r:embed="rId4">
            <a:alphaModFix/>
          </a:blip>
          <a:srcRect b="0" l="0" r="0" t="0"/>
          <a:stretch/>
        </p:blipFill>
        <p:spPr>
          <a:xfrm>
            <a:off x="7000920" y="0"/>
            <a:ext cx="2142720" cy="75204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6"/>
          <p:cNvSpPr txBox="1"/>
          <p:nvPr/>
        </p:nvSpPr>
        <p:spPr>
          <a:xfrm>
            <a:off x="457200" y="274680"/>
            <a:ext cx="5562360" cy="41076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Git file lifecycle</a:t>
            </a:r>
            <a:endParaRPr sz="1800">
              <a:solidFill>
                <a:schemeClr val="dk1"/>
              </a:solidFill>
              <a:latin typeface="Arial"/>
              <a:ea typeface="Arial"/>
              <a:cs typeface="Arial"/>
              <a:sym typeface="Arial"/>
            </a:endParaRPr>
          </a:p>
        </p:txBody>
      </p:sp>
      <p:pic>
        <p:nvPicPr>
          <p:cNvPr id="548" name="Google Shape;548;p86"/>
          <p:cNvPicPr preferRelativeResize="0"/>
          <p:nvPr/>
        </p:nvPicPr>
        <p:blipFill rotWithShape="1">
          <a:blip r:embed="rId3">
            <a:alphaModFix/>
          </a:blip>
          <a:srcRect b="0" l="0" r="0" t="0"/>
          <a:stretch/>
        </p:blipFill>
        <p:spPr>
          <a:xfrm>
            <a:off x="914400" y="685800"/>
            <a:ext cx="6922080" cy="5852160"/>
          </a:xfrm>
          <a:prstGeom prst="rect">
            <a:avLst/>
          </a:prstGeom>
          <a:noFill/>
          <a:ln>
            <a:noFill/>
          </a:ln>
        </p:spPr>
      </p:pic>
      <p:sp>
        <p:nvSpPr>
          <p:cNvPr id="549" name="Google Shape;549;p86"/>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550" name="Google Shape;550;p86"/>
          <p:cNvPicPr preferRelativeResize="0"/>
          <p:nvPr/>
        </p:nvPicPr>
        <p:blipFill rotWithShape="1">
          <a:blip r:embed="rId4">
            <a:alphaModFix/>
          </a:blip>
          <a:srcRect b="0" l="0" r="0" t="0"/>
          <a:stretch/>
        </p:blipFill>
        <p:spPr>
          <a:xfrm>
            <a:off x="7000920" y="0"/>
            <a:ext cx="2142720" cy="75204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87"/>
          <p:cNvPicPr preferRelativeResize="0"/>
          <p:nvPr/>
        </p:nvPicPr>
        <p:blipFill rotWithShape="1">
          <a:blip r:embed="rId3">
            <a:alphaModFix/>
          </a:blip>
          <a:srcRect b="0" l="0" r="0" t="0"/>
          <a:stretch/>
        </p:blipFill>
        <p:spPr>
          <a:xfrm>
            <a:off x="525600" y="0"/>
            <a:ext cx="6921000" cy="6436080"/>
          </a:xfrm>
          <a:prstGeom prst="rect">
            <a:avLst/>
          </a:prstGeom>
          <a:noFill/>
          <a:ln>
            <a:noFill/>
          </a:ln>
        </p:spPr>
      </p:pic>
      <p:pic>
        <p:nvPicPr>
          <p:cNvPr id="556" name="Google Shape;556;p87"/>
          <p:cNvPicPr preferRelativeResize="0"/>
          <p:nvPr/>
        </p:nvPicPr>
        <p:blipFill rotWithShape="1">
          <a:blip r:embed="rId4">
            <a:alphaModFix/>
          </a:blip>
          <a:srcRect b="0" l="0" r="0" t="0"/>
          <a:stretch/>
        </p:blipFill>
        <p:spPr>
          <a:xfrm>
            <a:off x="7000920" y="0"/>
            <a:ext cx="2142720" cy="75204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id="561" name="Google Shape;561;p88"/>
          <p:cNvPicPr preferRelativeResize="0"/>
          <p:nvPr/>
        </p:nvPicPr>
        <p:blipFill rotWithShape="1">
          <a:blip r:embed="rId3">
            <a:alphaModFix/>
          </a:blip>
          <a:srcRect b="0" l="0" r="0" t="0"/>
          <a:stretch/>
        </p:blipFill>
        <p:spPr>
          <a:xfrm>
            <a:off x="609480" y="838080"/>
            <a:ext cx="7467120" cy="6019560"/>
          </a:xfrm>
          <a:prstGeom prst="rect">
            <a:avLst/>
          </a:prstGeom>
          <a:noFill/>
          <a:ln>
            <a:noFill/>
          </a:ln>
        </p:spPr>
      </p:pic>
      <p:sp>
        <p:nvSpPr>
          <p:cNvPr id="562" name="Google Shape;562;p88"/>
          <p:cNvSpPr/>
          <p:nvPr/>
        </p:nvSpPr>
        <p:spPr>
          <a:xfrm>
            <a:off x="1676520" y="228600"/>
            <a:ext cx="556236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000">
                <a:solidFill>
                  <a:srgbClr val="000000"/>
                </a:solidFill>
                <a:latin typeface="Times New Roman"/>
                <a:ea typeface="Times New Roman"/>
                <a:cs typeface="Times New Roman"/>
                <a:sym typeface="Times New Roman"/>
              </a:rPr>
              <a:t>Fig : Lifecycle of GIT or Workflow of GIT </a:t>
            </a:r>
            <a:endParaRPr sz="1800">
              <a:solidFill>
                <a:schemeClr val="dk1"/>
              </a:solidFill>
              <a:latin typeface="Arial"/>
              <a:ea typeface="Arial"/>
              <a:cs typeface="Arial"/>
              <a:sym typeface="Arial"/>
            </a:endParaRPr>
          </a:p>
        </p:txBody>
      </p:sp>
      <p:sp>
        <p:nvSpPr>
          <p:cNvPr id="563" name="Google Shape;563;p88"/>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564" name="Google Shape;564;p88"/>
          <p:cNvPicPr preferRelativeResize="0"/>
          <p:nvPr/>
        </p:nvPicPr>
        <p:blipFill rotWithShape="1">
          <a:blip r:embed="rId4">
            <a:alphaModFix/>
          </a:blip>
          <a:srcRect b="0" l="0" r="0" t="0"/>
          <a:stretch/>
        </p:blipFill>
        <p:spPr>
          <a:xfrm>
            <a:off x="7000920" y="0"/>
            <a:ext cx="2142720" cy="7520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id="569" name="Google Shape;569;p89"/>
          <p:cNvPicPr preferRelativeResize="0"/>
          <p:nvPr/>
        </p:nvPicPr>
        <p:blipFill rotWithShape="1">
          <a:blip r:embed="rId3">
            <a:alphaModFix/>
          </a:blip>
          <a:srcRect b="0" l="0" r="0" t="0"/>
          <a:stretch/>
        </p:blipFill>
        <p:spPr>
          <a:xfrm>
            <a:off x="511920" y="317520"/>
            <a:ext cx="7869600" cy="6375960"/>
          </a:xfrm>
          <a:prstGeom prst="rect">
            <a:avLst/>
          </a:prstGeom>
          <a:noFill/>
          <a:ln>
            <a:noFill/>
          </a:ln>
        </p:spPr>
      </p:pic>
      <p:pic>
        <p:nvPicPr>
          <p:cNvPr id="570" name="Google Shape;570;p89"/>
          <p:cNvPicPr preferRelativeResize="0"/>
          <p:nvPr/>
        </p:nvPicPr>
        <p:blipFill rotWithShape="1">
          <a:blip r:embed="rId4">
            <a:alphaModFix/>
          </a:blip>
          <a:srcRect b="0" l="0" r="0" t="0"/>
          <a:stretch/>
        </p:blipFill>
        <p:spPr>
          <a:xfrm>
            <a:off x="7238880" y="0"/>
            <a:ext cx="2142720" cy="7520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0"/>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Practice question</a:t>
            </a:r>
            <a:endParaRPr sz="1800">
              <a:solidFill>
                <a:schemeClr val="dk1"/>
              </a:solidFill>
              <a:latin typeface="Arial"/>
              <a:ea typeface="Arial"/>
              <a:cs typeface="Arial"/>
              <a:sym typeface="Arial"/>
            </a:endParaRPr>
          </a:p>
        </p:txBody>
      </p:sp>
      <p:sp>
        <p:nvSpPr>
          <p:cNvPr id="576" name="Google Shape;576;p90"/>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Difference between Centralized and Distributed Version control system in a tabular form</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577" name="Google Shape;577;p90"/>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578" name="Google Shape;578;p90"/>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1"/>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1" lang="en-US" sz="4000">
                <a:solidFill>
                  <a:srgbClr val="575F6D"/>
                </a:solidFill>
                <a:latin typeface="Century Schoolbook"/>
                <a:ea typeface="Century Schoolbook"/>
                <a:cs typeface="Century Schoolbook"/>
                <a:sym typeface="Century Schoolbook"/>
              </a:rPr>
              <a:t>Terminologies</a:t>
            </a:r>
            <a:endParaRPr sz="1800">
              <a:solidFill>
                <a:schemeClr val="dk1"/>
              </a:solidFill>
              <a:latin typeface="Arial"/>
              <a:ea typeface="Arial"/>
              <a:cs typeface="Arial"/>
              <a:sym typeface="Arial"/>
            </a:endParaRPr>
          </a:p>
        </p:txBody>
      </p:sp>
      <p:sp>
        <p:nvSpPr>
          <p:cNvPr id="584" name="Google Shape;584;p91"/>
          <p:cNvSpPr txBox="1"/>
          <p:nvPr/>
        </p:nvSpPr>
        <p:spPr>
          <a:xfrm>
            <a:off x="457200" y="1600200"/>
            <a:ext cx="8110800" cy="4873320"/>
          </a:xfrm>
          <a:prstGeom prst="rect">
            <a:avLst/>
          </a:prstGeom>
          <a:noFill/>
          <a:ln>
            <a:noFill/>
          </a:ln>
        </p:spPr>
        <p:txBody>
          <a:bodyPr anchorCtr="0" anchor="t" bIns="45000" lIns="90000" spcFirstLastPara="1" rIns="90000" wrap="square" tIns="45000">
            <a:noAutofit/>
          </a:bodyPr>
          <a:lstStyle/>
          <a:p>
            <a:pPr indent="-38100" lvl="0" marL="0" marR="0" rtl="0" algn="just">
              <a:lnSpc>
                <a:spcPct val="100000"/>
              </a:lnSpc>
              <a:spcBef>
                <a:spcPts val="0"/>
              </a:spcBef>
              <a:spcAft>
                <a:spcPts val="0"/>
              </a:spcAft>
              <a:buClr>
                <a:srgbClr val="000000"/>
              </a:buClr>
              <a:buSzPts val="600"/>
              <a:buFont typeface="Noto Sans Symbols"/>
              <a:buChar char="🞆"/>
            </a:pPr>
            <a:r>
              <a:rPr b="1" lang="en-US" sz="2400">
                <a:solidFill>
                  <a:srgbClr val="000000"/>
                </a:solidFill>
                <a:latin typeface="Times New Roman"/>
                <a:ea typeface="Times New Roman"/>
                <a:cs typeface="Times New Roman"/>
                <a:sym typeface="Times New Roman"/>
              </a:rPr>
              <a:t> Commit : i</a:t>
            </a:r>
            <a:r>
              <a:rPr lang="en-US" sz="2400">
                <a:solidFill>
                  <a:srgbClr val="000000"/>
                </a:solidFill>
                <a:latin typeface="Times New Roman"/>
                <a:ea typeface="Times New Roman"/>
                <a:cs typeface="Times New Roman"/>
                <a:sym typeface="Times New Roman"/>
              </a:rPr>
              <a:t>t holds the current state of the repository. A commit is also named by SHA1 hash. You can consider a commit object as a node of the linked list Every commit object has a pointer to the parent commit object</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8100" lvl="0" marL="0" marR="0" rtl="0" algn="just">
              <a:lnSpc>
                <a:spcPct val="100000"/>
              </a:lnSpc>
              <a:spcBef>
                <a:spcPts val="0"/>
              </a:spcBef>
              <a:spcAft>
                <a:spcPts val="0"/>
              </a:spcAft>
              <a:buClr>
                <a:srgbClr val="000000"/>
              </a:buClr>
              <a:buSzPts val="600"/>
              <a:buFont typeface="Noto Sans Symbols"/>
              <a:buChar char="🞆"/>
            </a:pPr>
            <a:r>
              <a:rPr b="1" lang="en-US" sz="2400">
                <a:solidFill>
                  <a:srgbClr val="000000"/>
                </a:solidFill>
                <a:latin typeface="Times New Roman"/>
                <a:ea typeface="Times New Roman"/>
                <a:cs typeface="Times New Roman"/>
                <a:sym typeface="Times New Roman"/>
              </a:rPr>
              <a:t>Tree </a:t>
            </a:r>
            <a:r>
              <a:rPr lang="en-US" sz="2400">
                <a:solidFill>
                  <a:srgbClr val="000000"/>
                </a:solidFill>
                <a:latin typeface="Times New Roman"/>
                <a:ea typeface="Times New Roman"/>
                <a:cs typeface="Times New Roman"/>
                <a:sym typeface="Times New Roman"/>
              </a:rPr>
              <a:t>– is  an object, which represents a directory. It holds blobs as well as other sub-directories. A tree is a binary file that stores references to blobs and trees </a:t>
            </a:r>
            <a:endParaRPr sz="1800">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just">
              <a:lnSpc>
                <a:spcPct val="100000"/>
              </a:lnSpc>
              <a:spcBef>
                <a:spcPts val="0"/>
              </a:spcBef>
              <a:spcAft>
                <a:spcPts val="0"/>
              </a:spcAft>
              <a:buClr>
                <a:srgbClr val="000000"/>
              </a:buClr>
              <a:buSzPts val="600"/>
              <a:buFont typeface="Noto Sans Symbols"/>
              <a:buChar char="🞆"/>
            </a:pPr>
            <a:r>
              <a:rPr b="1" lang="en-US" sz="2400">
                <a:solidFill>
                  <a:srgbClr val="000000"/>
                </a:solidFill>
                <a:latin typeface="Times New Roman"/>
                <a:ea typeface="Times New Roman"/>
                <a:cs typeface="Times New Roman"/>
                <a:sym typeface="Times New Roman"/>
              </a:rPr>
              <a:t>Blob</a:t>
            </a:r>
            <a:r>
              <a:rPr lang="en-US" sz="2400">
                <a:solidFill>
                  <a:srgbClr val="000000"/>
                </a:solidFill>
                <a:latin typeface="Times New Roman"/>
                <a:ea typeface="Times New Roman"/>
                <a:cs typeface="Times New Roman"/>
                <a:sym typeface="Times New Roman"/>
              </a:rPr>
              <a:t> - stands for </a:t>
            </a:r>
            <a:r>
              <a:rPr b="1" lang="en-US" sz="2400">
                <a:solidFill>
                  <a:srgbClr val="000000"/>
                </a:solidFill>
                <a:latin typeface="Times New Roman"/>
                <a:ea typeface="Times New Roman"/>
                <a:cs typeface="Times New Roman"/>
                <a:sym typeface="Times New Roman"/>
              </a:rPr>
              <a:t>B</a:t>
            </a:r>
            <a:r>
              <a:rPr lang="en-US" sz="2400">
                <a:solidFill>
                  <a:srgbClr val="000000"/>
                </a:solidFill>
                <a:latin typeface="Times New Roman"/>
                <a:ea typeface="Times New Roman"/>
                <a:cs typeface="Times New Roman"/>
                <a:sym typeface="Times New Roman"/>
              </a:rPr>
              <a:t>inary </a:t>
            </a:r>
            <a:r>
              <a:rPr b="1" lang="en-US" sz="2400">
                <a:solidFill>
                  <a:srgbClr val="000000"/>
                </a:solidFill>
                <a:latin typeface="Times New Roman"/>
                <a:ea typeface="Times New Roman"/>
                <a:cs typeface="Times New Roman"/>
                <a:sym typeface="Times New Roman"/>
              </a:rPr>
              <a:t>L</a:t>
            </a:r>
            <a:r>
              <a:rPr lang="en-US" sz="2400">
                <a:solidFill>
                  <a:srgbClr val="000000"/>
                </a:solidFill>
                <a:latin typeface="Times New Roman"/>
                <a:ea typeface="Times New Roman"/>
                <a:cs typeface="Times New Roman"/>
                <a:sym typeface="Times New Roman"/>
              </a:rPr>
              <a:t>arge </a:t>
            </a:r>
            <a:r>
              <a:rPr b="1" lang="en-US" sz="2400">
                <a:solidFill>
                  <a:srgbClr val="000000"/>
                </a:solidFill>
                <a:latin typeface="Times New Roman"/>
                <a:ea typeface="Times New Roman"/>
                <a:cs typeface="Times New Roman"/>
                <a:sym typeface="Times New Roman"/>
              </a:rPr>
              <a:t>Ob</a:t>
            </a:r>
            <a:r>
              <a:rPr lang="en-US" sz="2400">
                <a:solidFill>
                  <a:srgbClr val="000000"/>
                </a:solidFill>
                <a:latin typeface="Times New Roman"/>
                <a:ea typeface="Times New Roman"/>
                <a:cs typeface="Times New Roman"/>
                <a:sym typeface="Times New Roman"/>
              </a:rPr>
              <a:t>ject. Each version of a file is represented by blob. A blob holds the file data but doesn’t contain any metadata about the file. It is a binary file, and in Git database, it is named as SHA1 hash of that file </a:t>
            </a:r>
            <a:endParaRPr sz="1800">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rPr lang="en-US" sz="2400">
                <a:solidFill>
                  <a:srgbClr val="000000"/>
                </a:solidFill>
                <a:latin typeface="Times New Roman"/>
                <a:ea typeface="Times New Roman"/>
                <a:cs typeface="Times New Roman"/>
                <a:sym typeface="Times New Roman"/>
              </a:rPr>
              <a:t> </a:t>
            </a:r>
            <a:endParaRPr sz="1800">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585" name="Google Shape;585;p91"/>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586" name="Google Shape;586;p91"/>
          <p:cNvPicPr preferRelativeResize="0"/>
          <p:nvPr/>
        </p:nvPicPr>
        <p:blipFill rotWithShape="1">
          <a:blip r:embed="rId3">
            <a:alphaModFix/>
          </a:blip>
          <a:srcRect b="0" l="0" r="0" t="0"/>
          <a:stretch/>
        </p:blipFill>
        <p:spPr>
          <a:xfrm>
            <a:off x="6786578" y="0"/>
            <a:ext cx="2142720" cy="7520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6"/>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3000" u="none" cap="none" strike="noStrike">
                <a:solidFill>
                  <a:srgbClr val="575F6D"/>
                </a:solidFill>
                <a:latin typeface="Century Schoolbook"/>
                <a:ea typeface="Century Schoolbook"/>
                <a:cs typeface="Century Schoolbook"/>
                <a:sym typeface="Century Schoolbook"/>
              </a:rPr>
              <a:t>Functions of version control</a:t>
            </a:r>
            <a:endParaRPr b="0" i="0" sz="1800" u="none" cap="none" strike="noStrike">
              <a:solidFill>
                <a:schemeClr val="dk1"/>
              </a:solidFill>
              <a:latin typeface="Arial"/>
              <a:ea typeface="Arial"/>
              <a:cs typeface="Arial"/>
              <a:sym typeface="Arial"/>
            </a:endParaRPr>
          </a:p>
        </p:txBody>
      </p:sp>
      <p:sp>
        <p:nvSpPr>
          <p:cNvPr id="282" name="Google Shape;282;p56"/>
          <p:cNvSpPr txBox="1"/>
          <p:nvPr/>
        </p:nvSpPr>
        <p:spPr>
          <a:xfrm>
            <a:off x="457200" y="1600200"/>
            <a:ext cx="6933960" cy="2742840"/>
          </a:xfrm>
          <a:prstGeom prst="rect">
            <a:avLst/>
          </a:prstGeom>
          <a:noFill/>
          <a:ln>
            <a:noFill/>
          </a:ln>
        </p:spPr>
        <p:txBody>
          <a:bodyPr anchorCtr="0" anchor="t" bIns="45000" lIns="90000" spcFirstLastPara="1" rIns="90000" wrap="square" tIns="45000">
            <a:noAutofit/>
          </a:bodyPr>
          <a:lstStyle/>
          <a:p>
            <a:pPr indent="-38100" lvl="0" marL="0" marR="0" rtl="0" algn="l">
              <a:lnSpc>
                <a:spcPct val="2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Times New Roman"/>
                <a:ea typeface="Times New Roman"/>
                <a:cs typeface="Times New Roman"/>
                <a:sym typeface="Times New Roman"/>
              </a:rPr>
              <a:t>Allows developers to work simultaneously.</a:t>
            </a:r>
            <a:endParaRPr b="0" i="0" sz="1800" u="none" cap="none" strike="noStrike">
              <a:solidFill>
                <a:schemeClr val="dk1"/>
              </a:solidFill>
              <a:latin typeface="Arial"/>
              <a:ea typeface="Arial"/>
              <a:cs typeface="Arial"/>
              <a:sym typeface="Arial"/>
            </a:endParaRPr>
          </a:p>
          <a:p>
            <a:pPr indent="-38100" lvl="0" marL="0" marR="0" rtl="0" algn="l">
              <a:lnSpc>
                <a:spcPct val="2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Times New Roman"/>
                <a:ea typeface="Times New Roman"/>
                <a:cs typeface="Times New Roman"/>
                <a:sym typeface="Times New Roman"/>
              </a:rPr>
              <a:t>Does not allow overwriting each other’s changes.</a:t>
            </a:r>
            <a:endParaRPr b="0" i="0" sz="1800" u="none" cap="none" strike="noStrike">
              <a:solidFill>
                <a:schemeClr val="dk1"/>
              </a:solidFill>
              <a:latin typeface="Arial"/>
              <a:ea typeface="Arial"/>
              <a:cs typeface="Arial"/>
              <a:sym typeface="Arial"/>
            </a:endParaRPr>
          </a:p>
          <a:p>
            <a:pPr indent="-38100" lvl="0" marL="0" marR="0" rtl="0" algn="l">
              <a:lnSpc>
                <a:spcPct val="2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Times New Roman"/>
                <a:ea typeface="Times New Roman"/>
                <a:cs typeface="Times New Roman"/>
                <a:sym typeface="Times New Roman"/>
              </a:rPr>
              <a:t>Maintains a history of every version</a:t>
            </a:r>
            <a:endParaRPr b="0" i="0" sz="1800" u="none" cap="none" strike="noStrike">
              <a:solidFill>
                <a:schemeClr val="dk1"/>
              </a:solidFill>
              <a:latin typeface="Arial"/>
              <a:ea typeface="Arial"/>
              <a:cs typeface="Arial"/>
              <a:sym typeface="Arial"/>
            </a:endParaRPr>
          </a:p>
        </p:txBody>
      </p:sp>
      <p:sp>
        <p:nvSpPr>
          <p:cNvPr id="283" name="Google Shape;283;p56"/>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284" name="Google Shape;284;p56"/>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pic>
        <p:nvPicPr>
          <p:cNvPr id="591" name="Google Shape;591;p92"/>
          <p:cNvPicPr preferRelativeResize="0"/>
          <p:nvPr/>
        </p:nvPicPr>
        <p:blipFill rotWithShape="1">
          <a:blip r:embed="rId3">
            <a:alphaModFix/>
          </a:blip>
          <a:srcRect b="0" l="0" r="0" t="0"/>
          <a:stretch/>
        </p:blipFill>
        <p:spPr>
          <a:xfrm>
            <a:off x="648000" y="576000"/>
            <a:ext cx="7776000" cy="5544000"/>
          </a:xfrm>
          <a:prstGeom prst="rect">
            <a:avLst/>
          </a:prstGeom>
          <a:noFill/>
          <a:ln>
            <a:noFill/>
          </a:ln>
        </p:spPr>
      </p:pic>
      <p:pic>
        <p:nvPicPr>
          <p:cNvPr id="592" name="Google Shape;592;p92"/>
          <p:cNvPicPr preferRelativeResize="0"/>
          <p:nvPr/>
        </p:nvPicPr>
        <p:blipFill rotWithShape="1">
          <a:blip r:embed="rId4">
            <a:alphaModFix/>
          </a:blip>
          <a:srcRect b="0" l="0" r="0" t="0"/>
          <a:stretch/>
        </p:blipFill>
        <p:spPr>
          <a:xfrm>
            <a:off x="7000920" y="360"/>
            <a:ext cx="1711080" cy="5756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3"/>
          <p:cNvSpPr txBox="1"/>
          <p:nvPr/>
        </p:nvSpPr>
        <p:spPr>
          <a:xfrm>
            <a:off x="576000" y="29736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br>
              <a:rPr lang="en-US" sz="3000">
                <a:solidFill>
                  <a:srgbClr val="575F6D"/>
                </a:solidFill>
                <a:latin typeface="Century Schoolbook"/>
                <a:ea typeface="Century Schoolbook"/>
                <a:cs typeface="Century Schoolbook"/>
                <a:sym typeface="Century Schoolbook"/>
              </a:rPr>
            </a:br>
            <a:r>
              <a:rPr lang="en-US" sz="3000">
                <a:solidFill>
                  <a:srgbClr val="575F6D"/>
                </a:solidFill>
                <a:latin typeface="Century Schoolbook"/>
                <a:ea typeface="Century Schoolbook"/>
                <a:cs typeface="Century Schoolbook"/>
                <a:sym typeface="Century Schoolbook"/>
              </a:rPr>
              <a:t> </a:t>
            </a:r>
            <a:r>
              <a:rPr b="1" lang="en-US" sz="4400">
                <a:solidFill>
                  <a:srgbClr val="575F6D"/>
                </a:solidFill>
                <a:latin typeface="Century Schoolbook"/>
                <a:ea typeface="Century Schoolbook"/>
                <a:cs typeface="Century Schoolbook"/>
                <a:sym typeface="Century Schoolbook"/>
              </a:rPr>
              <a:t>Terminologies [ contd ..] </a:t>
            </a:r>
            <a:endParaRPr sz="1800">
              <a:solidFill>
                <a:schemeClr val="dk1"/>
              </a:solidFill>
              <a:latin typeface="Arial"/>
              <a:ea typeface="Arial"/>
              <a:cs typeface="Arial"/>
              <a:sym typeface="Arial"/>
            </a:endParaRPr>
          </a:p>
        </p:txBody>
      </p:sp>
      <p:sp>
        <p:nvSpPr>
          <p:cNvPr id="598" name="Google Shape;598;p93"/>
          <p:cNvSpPr txBox="1"/>
          <p:nvPr/>
        </p:nvSpPr>
        <p:spPr>
          <a:xfrm>
            <a:off x="457200" y="1600200"/>
            <a:ext cx="8000640" cy="4873320"/>
          </a:xfrm>
          <a:prstGeom prst="rect">
            <a:avLst/>
          </a:prstGeom>
          <a:noFill/>
          <a:ln>
            <a:noFill/>
          </a:ln>
        </p:spPr>
        <p:txBody>
          <a:bodyPr anchorCtr="0" anchor="t" bIns="45000" lIns="90000" spcFirstLastPara="1" rIns="90000" wrap="square" tIns="45000">
            <a:noAutofit/>
          </a:bodyPr>
          <a:lstStyle/>
          <a:p>
            <a:pPr indent="-38100" lvl="0" marL="0" marR="0" rtl="0" algn="just">
              <a:lnSpc>
                <a:spcPct val="100000"/>
              </a:lnSpc>
              <a:spcBef>
                <a:spcPts val="0"/>
              </a:spcBef>
              <a:spcAft>
                <a:spcPts val="0"/>
              </a:spcAft>
              <a:buClr>
                <a:srgbClr val="000000"/>
              </a:buClr>
              <a:buSzPts val="600"/>
              <a:buFont typeface="Noto Sans Symbols"/>
              <a:buChar char="🞆"/>
            </a:pPr>
            <a:r>
              <a:rPr b="1" lang="en-US" sz="2400">
                <a:solidFill>
                  <a:srgbClr val="000000"/>
                </a:solidFill>
                <a:latin typeface="Times New Roman"/>
                <a:ea typeface="Times New Roman"/>
                <a:cs typeface="Times New Roman"/>
                <a:sym typeface="Times New Roman"/>
              </a:rPr>
              <a:t>Pull : </a:t>
            </a:r>
            <a:r>
              <a:rPr lang="en-US" sz="2400">
                <a:solidFill>
                  <a:srgbClr val="000000"/>
                </a:solidFill>
                <a:latin typeface="Times New Roman"/>
                <a:ea typeface="Times New Roman"/>
                <a:cs typeface="Times New Roman"/>
                <a:sym typeface="Times New Roman"/>
              </a:rPr>
              <a:t>this operation copies the changes from a remote repository instance to a local one. The pull operation is used for synchronization between two repository instances. This is same as the update operation in Subversion</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1" lang="en-US" sz="2400">
                <a:solidFill>
                  <a:srgbClr val="000000"/>
                </a:solidFill>
                <a:latin typeface="Times New Roman"/>
                <a:ea typeface="Times New Roman"/>
                <a:cs typeface="Times New Roman"/>
                <a:sym typeface="Times New Roman"/>
              </a:rPr>
              <a:t>Push :  </a:t>
            </a:r>
            <a:r>
              <a:rPr lang="en-US" sz="2400">
                <a:solidFill>
                  <a:srgbClr val="000000"/>
                </a:solidFill>
                <a:latin typeface="Times New Roman"/>
                <a:ea typeface="Times New Roman"/>
                <a:cs typeface="Times New Roman"/>
                <a:sym typeface="Times New Roman"/>
              </a:rPr>
              <a:t>this operation copies changes from a local repository instance to a remote one. This is used to store the changes permanently into the Git repository. This is same as the commit operation in Subversion</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1" lang="en-US" sz="2400">
                <a:solidFill>
                  <a:srgbClr val="000000"/>
                </a:solidFill>
                <a:latin typeface="Times New Roman"/>
                <a:ea typeface="Times New Roman"/>
                <a:cs typeface="Times New Roman"/>
                <a:sym typeface="Times New Roman"/>
              </a:rPr>
              <a:t>Clone : </a:t>
            </a:r>
            <a:r>
              <a:rPr lang="en-US" sz="2400">
                <a:solidFill>
                  <a:srgbClr val="000000"/>
                </a:solidFill>
                <a:latin typeface="Times New Roman"/>
                <a:ea typeface="Times New Roman"/>
                <a:cs typeface="Times New Roman"/>
                <a:sym typeface="Times New Roman"/>
              </a:rPr>
              <a:t>this operation creates the instance of the repository. Clone operation not only checks out the working copy, but it also mirrors the complete repository. Users can perform many operations with this local repository</a:t>
            </a:r>
            <a:endParaRPr sz="1800">
              <a:solidFill>
                <a:schemeClr val="dk1"/>
              </a:solidFill>
              <a:latin typeface="Arial"/>
              <a:ea typeface="Arial"/>
              <a:cs typeface="Arial"/>
              <a:sym typeface="Arial"/>
            </a:endParaRPr>
          </a:p>
        </p:txBody>
      </p:sp>
      <p:sp>
        <p:nvSpPr>
          <p:cNvPr id="599" name="Google Shape;599;p93"/>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600" name="Google Shape;600;p93"/>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94"/>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br>
              <a:rPr lang="en-US" sz="3000">
                <a:solidFill>
                  <a:srgbClr val="575F6D"/>
                </a:solidFill>
                <a:latin typeface="Century Schoolbook"/>
                <a:ea typeface="Century Schoolbook"/>
                <a:cs typeface="Century Schoolbook"/>
                <a:sym typeface="Century Schoolbook"/>
              </a:rPr>
            </a:br>
            <a:r>
              <a:rPr lang="en-US" sz="3000">
                <a:solidFill>
                  <a:srgbClr val="575F6D"/>
                </a:solidFill>
                <a:latin typeface="Century Schoolbook"/>
                <a:ea typeface="Century Schoolbook"/>
                <a:cs typeface="Century Schoolbook"/>
                <a:sym typeface="Century Schoolbook"/>
              </a:rPr>
              <a:t>T</a:t>
            </a:r>
            <a:r>
              <a:rPr lang="en-US" sz="4400">
                <a:solidFill>
                  <a:srgbClr val="575F6D"/>
                </a:solidFill>
                <a:latin typeface="Century Schoolbook"/>
                <a:ea typeface="Century Schoolbook"/>
                <a:cs typeface="Century Schoolbook"/>
                <a:sym typeface="Century Schoolbook"/>
              </a:rPr>
              <a:t>erminologies [contd..]</a:t>
            </a:r>
            <a:endParaRPr sz="1800">
              <a:solidFill>
                <a:schemeClr val="dk1"/>
              </a:solidFill>
              <a:latin typeface="Arial"/>
              <a:ea typeface="Arial"/>
              <a:cs typeface="Arial"/>
              <a:sym typeface="Arial"/>
            </a:endParaRPr>
          </a:p>
        </p:txBody>
      </p:sp>
      <p:sp>
        <p:nvSpPr>
          <p:cNvPr id="606" name="Google Shape;606;p94"/>
          <p:cNvSpPr txBox="1"/>
          <p:nvPr/>
        </p:nvSpPr>
        <p:spPr>
          <a:xfrm>
            <a:off x="457200" y="1600200"/>
            <a:ext cx="8000640" cy="4873320"/>
          </a:xfrm>
          <a:prstGeom prst="rect">
            <a:avLst/>
          </a:prstGeom>
          <a:noFill/>
          <a:ln>
            <a:noFill/>
          </a:ln>
        </p:spPr>
        <p:txBody>
          <a:bodyPr anchorCtr="0" anchor="t" bIns="45000" lIns="90000" spcFirstLastPara="1" rIns="90000" wrap="square" tIns="45000">
            <a:noAutofit/>
          </a:bodyPr>
          <a:lstStyle/>
          <a:p>
            <a:pPr indent="-38100" lvl="0" marL="0" marR="0" rtl="0" algn="just">
              <a:lnSpc>
                <a:spcPct val="100000"/>
              </a:lnSpc>
              <a:spcBef>
                <a:spcPts val="0"/>
              </a:spcBef>
              <a:spcAft>
                <a:spcPts val="0"/>
              </a:spcAft>
              <a:buClr>
                <a:srgbClr val="000000"/>
              </a:buClr>
              <a:buSzPts val="600"/>
              <a:buFont typeface="Noto Sans Symbols"/>
              <a:buChar char="🞆"/>
            </a:pPr>
            <a:r>
              <a:rPr b="1" lang="en-US" sz="2400">
                <a:solidFill>
                  <a:srgbClr val="000000"/>
                </a:solidFill>
                <a:latin typeface="Times New Roman"/>
                <a:ea typeface="Times New Roman"/>
                <a:cs typeface="Times New Roman"/>
                <a:sym typeface="Times New Roman"/>
              </a:rPr>
              <a:t>Revision : </a:t>
            </a:r>
            <a:r>
              <a:rPr lang="en-US" sz="2400">
                <a:solidFill>
                  <a:srgbClr val="000000"/>
                </a:solidFill>
                <a:latin typeface="Times New Roman"/>
                <a:ea typeface="Times New Roman"/>
                <a:cs typeface="Times New Roman"/>
                <a:sym typeface="Times New Roman"/>
              </a:rPr>
              <a:t>it represents the version of the source code Revisions in Git are represented by commits</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These commits are identified by </a:t>
            </a:r>
            <a:r>
              <a:rPr b="1" lang="en-US" sz="2400">
                <a:solidFill>
                  <a:srgbClr val="000000"/>
                </a:solidFill>
                <a:latin typeface="Times New Roman"/>
                <a:ea typeface="Times New Roman"/>
                <a:cs typeface="Times New Roman"/>
                <a:sym typeface="Times New Roman"/>
              </a:rPr>
              <a:t>SHA1</a:t>
            </a:r>
            <a:r>
              <a:rPr lang="en-US" sz="2400">
                <a:solidFill>
                  <a:srgbClr val="000000"/>
                </a:solidFill>
                <a:latin typeface="Times New Roman"/>
                <a:ea typeface="Times New Roman"/>
                <a:cs typeface="Times New Roman"/>
                <a:sym typeface="Times New Roman"/>
              </a:rPr>
              <a:t> secure hashes</a:t>
            </a:r>
            <a:endParaRPr sz="1800">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just">
              <a:lnSpc>
                <a:spcPct val="100000"/>
              </a:lnSpc>
              <a:spcBef>
                <a:spcPts val="0"/>
              </a:spcBef>
              <a:spcAft>
                <a:spcPts val="0"/>
              </a:spcAft>
              <a:buClr>
                <a:srgbClr val="000000"/>
              </a:buClr>
              <a:buSzPts val="600"/>
              <a:buFont typeface="Noto Sans Symbols"/>
              <a:buChar char="🞆"/>
            </a:pPr>
            <a:r>
              <a:rPr b="1" lang="en-US" sz="2400">
                <a:solidFill>
                  <a:srgbClr val="000000"/>
                </a:solidFill>
                <a:latin typeface="Times New Roman"/>
                <a:ea typeface="Times New Roman"/>
                <a:cs typeface="Times New Roman"/>
                <a:sym typeface="Times New Roman"/>
              </a:rPr>
              <a:t>HEAD : </a:t>
            </a:r>
            <a:r>
              <a:rPr lang="en-US" sz="2400">
                <a:solidFill>
                  <a:srgbClr val="000000"/>
                </a:solidFill>
                <a:latin typeface="Times New Roman"/>
                <a:ea typeface="Times New Roman"/>
                <a:cs typeface="Times New Roman"/>
                <a:sym typeface="Times New Roman"/>
              </a:rPr>
              <a:t>is a pointer, which always points to the latest commit in the branch. Whenever you make a commit, HEAD is updated with the latest commit. The heads of the branches are stored in </a:t>
            </a:r>
            <a:r>
              <a:rPr b="1" lang="en-US" sz="2400">
                <a:solidFill>
                  <a:srgbClr val="000000"/>
                </a:solidFill>
                <a:latin typeface="Times New Roman"/>
                <a:ea typeface="Times New Roman"/>
                <a:cs typeface="Times New Roman"/>
                <a:sym typeface="Times New Roman"/>
              </a:rPr>
              <a:t>.git/refs/heads/</a:t>
            </a:r>
            <a:r>
              <a:rPr lang="en-US" sz="2400">
                <a:solidFill>
                  <a:srgbClr val="000000"/>
                </a:solidFill>
                <a:latin typeface="Times New Roman"/>
                <a:ea typeface="Times New Roman"/>
                <a:cs typeface="Times New Roman"/>
                <a:sym typeface="Times New Roman"/>
              </a:rPr>
              <a:t> directory</a:t>
            </a:r>
            <a:endParaRPr sz="1800">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just">
              <a:lnSpc>
                <a:spcPct val="100000"/>
              </a:lnSpc>
              <a:spcBef>
                <a:spcPts val="0"/>
              </a:spcBef>
              <a:spcAft>
                <a:spcPts val="0"/>
              </a:spcAft>
              <a:buClr>
                <a:srgbClr val="000000"/>
              </a:buClr>
              <a:buSzPts val="600"/>
              <a:buFont typeface="Noto Sans Symbols"/>
              <a:buChar char="🞆"/>
            </a:pPr>
            <a:r>
              <a:rPr b="1" lang="en-US" sz="2400">
                <a:solidFill>
                  <a:srgbClr val="000000"/>
                </a:solidFill>
                <a:latin typeface="Times New Roman"/>
                <a:ea typeface="Times New Roman"/>
                <a:cs typeface="Times New Roman"/>
                <a:sym typeface="Times New Roman"/>
              </a:rPr>
              <a:t>URL :</a:t>
            </a:r>
            <a:r>
              <a:rPr lang="en-US" sz="2400">
                <a:solidFill>
                  <a:srgbClr val="000000"/>
                </a:solidFill>
                <a:latin typeface="Times New Roman"/>
                <a:ea typeface="Times New Roman"/>
                <a:cs typeface="Times New Roman"/>
                <a:sym typeface="Times New Roman"/>
              </a:rPr>
              <a:t> it represents the location of the Git repository;  Git URL is stored in config file</a:t>
            </a:r>
            <a:endParaRPr sz="1800">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607" name="Google Shape;607;p94"/>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608" name="Google Shape;608;p94"/>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pic>
        <p:nvPicPr>
          <p:cNvPr id="613" name="Google Shape;613;p95"/>
          <p:cNvPicPr preferRelativeResize="0"/>
          <p:nvPr/>
        </p:nvPicPr>
        <p:blipFill rotWithShape="1">
          <a:blip r:embed="rId3">
            <a:alphaModFix/>
          </a:blip>
          <a:srcRect b="0" l="0" r="0" t="0"/>
          <a:stretch/>
        </p:blipFill>
        <p:spPr>
          <a:xfrm>
            <a:off x="516240" y="792000"/>
            <a:ext cx="8123760" cy="5400000"/>
          </a:xfrm>
          <a:prstGeom prst="rect">
            <a:avLst/>
          </a:prstGeom>
          <a:noFill/>
          <a:ln>
            <a:noFill/>
          </a:ln>
        </p:spPr>
      </p:pic>
      <p:pic>
        <p:nvPicPr>
          <p:cNvPr id="614" name="Google Shape;614;p95"/>
          <p:cNvPicPr preferRelativeResize="0"/>
          <p:nvPr/>
        </p:nvPicPr>
        <p:blipFill rotWithShape="1">
          <a:blip r:embed="rId4">
            <a:alphaModFix/>
          </a:blip>
          <a:srcRect b="0" l="0" r="0" t="0"/>
          <a:stretch/>
        </p:blipFill>
        <p:spPr>
          <a:xfrm>
            <a:off x="7000920" y="360"/>
            <a:ext cx="2142720" cy="7520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96"/>
          <p:cNvSpPr txBox="1"/>
          <p:nvPr/>
        </p:nvSpPr>
        <p:spPr>
          <a:xfrm>
            <a:off x="990720" y="45756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575F6D"/>
                </a:solidFill>
                <a:latin typeface="Century Schoolbook"/>
                <a:ea typeface="Century Schoolbook"/>
                <a:cs typeface="Century Schoolbook"/>
                <a:sym typeface="Century Schoolbook"/>
              </a:rPr>
              <a:t>   T</a:t>
            </a:r>
            <a:r>
              <a:rPr b="1" lang="en-US" sz="4400">
                <a:solidFill>
                  <a:srgbClr val="575F6D"/>
                </a:solidFill>
                <a:latin typeface="Century Schoolbook"/>
                <a:ea typeface="Century Schoolbook"/>
                <a:cs typeface="Century Schoolbook"/>
                <a:sym typeface="Century Schoolbook"/>
              </a:rPr>
              <a:t>erminologies [contd..]</a:t>
            </a:r>
            <a:endParaRPr sz="1800">
              <a:solidFill>
                <a:schemeClr val="dk1"/>
              </a:solidFill>
              <a:latin typeface="Arial"/>
              <a:ea typeface="Arial"/>
              <a:cs typeface="Arial"/>
              <a:sym typeface="Arial"/>
            </a:endParaRPr>
          </a:p>
        </p:txBody>
      </p:sp>
      <p:sp>
        <p:nvSpPr>
          <p:cNvPr id="620" name="Google Shape;620;p96"/>
          <p:cNvSpPr txBox="1"/>
          <p:nvPr/>
        </p:nvSpPr>
        <p:spPr>
          <a:xfrm>
            <a:off x="457200" y="1600200"/>
            <a:ext cx="8000640" cy="487332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just">
              <a:lnSpc>
                <a:spcPct val="100000"/>
              </a:lnSpc>
              <a:spcBef>
                <a:spcPts val="0"/>
              </a:spcBef>
              <a:spcAft>
                <a:spcPts val="0"/>
              </a:spcAft>
              <a:buClr>
                <a:srgbClr val="000000"/>
              </a:buClr>
              <a:buSzPts val="600"/>
              <a:buFont typeface="Noto Sans Symbols"/>
              <a:buChar char="🞆"/>
            </a:pPr>
            <a:r>
              <a:rPr b="1" lang="en-US" sz="2400">
                <a:solidFill>
                  <a:srgbClr val="000000"/>
                </a:solidFill>
                <a:latin typeface="Times New Roman"/>
                <a:ea typeface="Times New Roman"/>
                <a:cs typeface="Times New Roman"/>
                <a:sym typeface="Times New Roman"/>
              </a:rPr>
              <a:t>Branch : </a:t>
            </a:r>
            <a:r>
              <a:rPr lang="en-US" sz="2400">
                <a:solidFill>
                  <a:srgbClr val="000000"/>
                </a:solidFill>
                <a:latin typeface="Times New Roman"/>
                <a:ea typeface="Times New Roman"/>
                <a:cs typeface="Times New Roman"/>
                <a:sym typeface="Times New Roman"/>
              </a:rPr>
              <a:t>they are used to create another line of development By default, Git has a master branch, which is same as trunk in Subversion; usually, a branch is created to work on a new feature; once the feature is completed, it is merged back with the master branch and we delete the branch </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Every branch is referenced by HEAD, which points to the latest commit in the branch; whenever you make a commit, HEAD is updated with the latest commit</a:t>
            </a:r>
            <a:endParaRPr sz="1800">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621" name="Google Shape;621;p96"/>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622" name="Google Shape;622;p96"/>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97"/>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br>
              <a:rPr lang="en-US" sz="3000">
                <a:solidFill>
                  <a:srgbClr val="575F6D"/>
                </a:solidFill>
                <a:latin typeface="Century Schoolbook"/>
                <a:ea typeface="Century Schoolbook"/>
                <a:cs typeface="Century Schoolbook"/>
                <a:sym typeface="Century Schoolbook"/>
              </a:rPr>
            </a:br>
            <a:r>
              <a:rPr lang="en-US" sz="3000">
                <a:solidFill>
                  <a:srgbClr val="575F6D"/>
                </a:solidFill>
                <a:latin typeface="Century Schoolbook"/>
                <a:ea typeface="Century Schoolbook"/>
                <a:cs typeface="Century Schoolbook"/>
                <a:sym typeface="Century Schoolbook"/>
              </a:rPr>
              <a:t>  T</a:t>
            </a:r>
            <a:r>
              <a:rPr b="1" lang="en-US" sz="4400">
                <a:solidFill>
                  <a:srgbClr val="575F6D"/>
                </a:solidFill>
                <a:latin typeface="Century Schoolbook"/>
                <a:ea typeface="Century Schoolbook"/>
                <a:cs typeface="Century Schoolbook"/>
                <a:sym typeface="Century Schoolbook"/>
              </a:rPr>
              <a:t>erminologies [contd..]</a:t>
            </a:r>
            <a:endParaRPr sz="1800">
              <a:solidFill>
                <a:schemeClr val="dk1"/>
              </a:solidFill>
              <a:latin typeface="Arial"/>
              <a:ea typeface="Arial"/>
              <a:cs typeface="Arial"/>
              <a:sym typeface="Arial"/>
            </a:endParaRPr>
          </a:p>
        </p:txBody>
      </p:sp>
      <p:sp>
        <p:nvSpPr>
          <p:cNvPr id="628" name="Google Shape;628;p97"/>
          <p:cNvSpPr txBox="1"/>
          <p:nvPr/>
        </p:nvSpPr>
        <p:spPr>
          <a:xfrm>
            <a:off x="457200" y="1600200"/>
            <a:ext cx="8000640" cy="487332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just">
              <a:lnSpc>
                <a:spcPct val="100000"/>
              </a:lnSpc>
              <a:spcBef>
                <a:spcPts val="0"/>
              </a:spcBef>
              <a:spcAft>
                <a:spcPts val="0"/>
              </a:spcAft>
              <a:buClr>
                <a:srgbClr val="000000"/>
              </a:buClr>
              <a:buSzPts val="600"/>
              <a:buFont typeface="Noto Sans Symbols"/>
              <a:buChar char="🞆"/>
            </a:pPr>
            <a:r>
              <a:rPr b="1" lang="en-US" sz="2400">
                <a:solidFill>
                  <a:srgbClr val="000000"/>
                </a:solidFill>
                <a:latin typeface="Times New Roman"/>
                <a:ea typeface="Times New Roman"/>
                <a:cs typeface="Times New Roman"/>
                <a:sym typeface="Times New Roman"/>
              </a:rPr>
              <a:t>Tags :</a:t>
            </a:r>
            <a:r>
              <a:rPr lang="en-US" sz="2400">
                <a:solidFill>
                  <a:srgbClr val="000000"/>
                </a:solidFill>
                <a:latin typeface="Times New Roman"/>
                <a:ea typeface="Times New Roman"/>
                <a:cs typeface="Times New Roman"/>
                <a:sym typeface="Times New Roman"/>
              </a:rPr>
              <a:t> assigns a meaningful name with a specific version in the repository; they are very similar to branches, but the difference is that tags are immutable  It means, tag is a branch, which nobody intends to modify; once a tag is created for a particular commit, even if you create a new commit, it will not be updated. Usually, developers create tags for product releases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629" name="Google Shape;629;p97"/>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630" name="Google Shape;630;p97"/>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98"/>
          <p:cNvSpPr/>
          <p:nvPr/>
        </p:nvSpPr>
        <p:spPr>
          <a:xfrm>
            <a:off x="2743200" y="5257800"/>
            <a:ext cx="2133360" cy="761760"/>
          </a:xfrm>
          <a:prstGeom prst="rect">
            <a:avLst/>
          </a:prstGeom>
          <a:solidFill>
            <a:srgbClr val="FE8637"/>
          </a:solidFill>
          <a:ln cap="flat" cmpd="sng" w="2555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8"/>
          <p:cNvSpPr/>
          <p:nvPr/>
        </p:nvSpPr>
        <p:spPr>
          <a:xfrm>
            <a:off x="2438280" y="4876920"/>
            <a:ext cx="2742840" cy="1447560"/>
          </a:xfrm>
          <a:prstGeom prst="frame">
            <a:avLst>
              <a:gd fmla="val 12500" name="adj1"/>
            </a:avLst>
          </a:prstGeom>
          <a:solidFill>
            <a:srgbClr val="FE8637"/>
          </a:solidFill>
          <a:ln cap="flat" cmpd="sng" w="2555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8"/>
          <p:cNvSpPr/>
          <p:nvPr/>
        </p:nvSpPr>
        <p:spPr>
          <a:xfrm>
            <a:off x="2666880" y="3809880"/>
            <a:ext cx="2133360" cy="761760"/>
          </a:xfrm>
          <a:prstGeom prst="ellipse">
            <a:avLst/>
          </a:prstGeom>
          <a:solidFill>
            <a:srgbClr val="FE8637"/>
          </a:solidFill>
          <a:ln cap="flat" cmpd="sng" w="2555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8"/>
          <p:cNvSpPr/>
          <p:nvPr/>
        </p:nvSpPr>
        <p:spPr>
          <a:xfrm>
            <a:off x="2666880" y="2666880"/>
            <a:ext cx="2133360" cy="761760"/>
          </a:xfrm>
          <a:prstGeom prst="ellipse">
            <a:avLst/>
          </a:prstGeom>
          <a:solidFill>
            <a:srgbClr val="FE8637"/>
          </a:solidFill>
          <a:ln cap="flat" cmpd="sng" w="2555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8"/>
          <p:cNvSpPr/>
          <p:nvPr/>
        </p:nvSpPr>
        <p:spPr>
          <a:xfrm>
            <a:off x="2666880" y="1447920"/>
            <a:ext cx="2133360" cy="761760"/>
          </a:xfrm>
          <a:prstGeom prst="ellipse">
            <a:avLst/>
          </a:prstGeom>
          <a:solidFill>
            <a:srgbClr val="FE8637"/>
          </a:solidFill>
          <a:ln cap="flat" cmpd="sng" w="25550">
            <a:solidFill>
              <a:srgbClr val="BB63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8"/>
          <p:cNvSpPr/>
          <p:nvPr/>
        </p:nvSpPr>
        <p:spPr>
          <a:xfrm>
            <a:off x="2895480" y="1600200"/>
            <a:ext cx="205704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000000"/>
                </a:solidFill>
                <a:latin typeface="Century Schoolbook"/>
                <a:ea typeface="Century Schoolbook"/>
                <a:cs typeface="Century Schoolbook"/>
                <a:sym typeface="Century Schoolbook"/>
              </a:rPr>
              <a:t>Commit C</a:t>
            </a:r>
            <a:br>
              <a:rPr lang="en-US" sz="1800">
                <a:solidFill>
                  <a:srgbClr val="000000"/>
                </a:solidFill>
                <a:latin typeface="Century Schoolbook"/>
                <a:ea typeface="Century Schoolbook"/>
                <a:cs typeface="Century Schoolbook"/>
                <a:sym typeface="Century Schoolbook"/>
              </a:rPr>
            </a:br>
            <a:r>
              <a:rPr lang="en-US" sz="1800">
                <a:solidFill>
                  <a:srgbClr val="000000"/>
                </a:solidFill>
                <a:latin typeface="Century Schoolbook"/>
                <a:ea typeface="Century Schoolbook"/>
                <a:cs typeface="Century Schoolbook"/>
                <a:sym typeface="Century Schoolbook"/>
              </a:rPr>
              <a:t>     F1</a:t>
            </a:r>
            <a:endParaRPr sz="1800">
              <a:solidFill>
                <a:schemeClr val="dk1"/>
              </a:solidFill>
              <a:latin typeface="Arial"/>
              <a:ea typeface="Arial"/>
              <a:cs typeface="Arial"/>
              <a:sym typeface="Arial"/>
            </a:endParaRPr>
          </a:p>
        </p:txBody>
      </p:sp>
      <p:sp>
        <p:nvSpPr>
          <p:cNvPr id="641" name="Google Shape;641;p98"/>
          <p:cNvSpPr/>
          <p:nvPr/>
        </p:nvSpPr>
        <p:spPr>
          <a:xfrm>
            <a:off x="2895480" y="2743200"/>
            <a:ext cx="205704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000000"/>
                </a:solidFill>
                <a:latin typeface="Century Schoolbook"/>
                <a:ea typeface="Century Schoolbook"/>
                <a:cs typeface="Century Schoolbook"/>
                <a:sym typeface="Century Schoolbook"/>
              </a:rPr>
              <a:t>Commit B</a:t>
            </a:r>
            <a:br>
              <a:rPr lang="en-US" sz="1800">
                <a:solidFill>
                  <a:srgbClr val="000000"/>
                </a:solidFill>
                <a:latin typeface="Century Schoolbook"/>
                <a:ea typeface="Century Schoolbook"/>
                <a:cs typeface="Century Schoolbook"/>
                <a:sym typeface="Century Schoolbook"/>
              </a:rPr>
            </a:br>
            <a:r>
              <a:rPr lang="en-US" sz="1800">
                <a:solidFill>
                  <a:srgbClr val="000000"/>
                </a:solidFill>
                <a:latin typeface="Century Schoolbook"/>
                <a:ea typeface="Century Schoolbook"/>
                <a:cs typeface="Century Schoolbook"/>
                <a:sym typeface="Century Schoolbook"/>
              </a:rPr>
              <a:t>     F1, F2</a:t>
            </a:r>
            <a:endParaRPr sz="1800">
              <a:solidFill>
                <a:schemeClr val="dk1"/>
              </a:solidFill>
              <a:latin typeface="Arial"/>
              <a:ea typeface="Arial"/>
              <a:cs typeface="Arial"/>
              <a:sym typeface="Arial"/>
            </a:endParaRPr>
          </a:p>
        </p:txBody>
      </p:sp>
      <p:sp>
        <p:nvSpPr>
          <p:cNvPr id="642" name="Google Shape;642;p98"/>
          <p:cNvSpPr/>
          <p:nvPr/>
        </p:nvSpPr>
        <p:spPr>
          <a:xfrm>
            <a:off x="2895480" y="3886200"/>
            <a:ext cx="205704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000000"/>
                </a:solidFill>
                <a:latin typeface="Century Schoolbook"/>
                <a:ea typeface="Century Schoolbook"/>
                <a:cs typeface="Century Schoolbook"/>
                <a:sym typeface="Century Schoolbook"/>
              </a:rPr>
              <a:t>Commit A</a:t>
            </a:r>
            <a:br>
              <a:rPr lang="en-US" sz="1800">
                <a:solidFill>
                  <a:srgbClr val="000000"/>
                </a:solidFill>
                <a:latin typeface="Century Schoolbook"/>
                <a:ea typeface="Century Schoolbook"/>
                <a:cs typeface="Century Schoolbook"/>
                <a:sym typeface="Century Schoolbook"/>
              </a:rPr>
            </a:br>
            <a:r>
              <a:rPr lang="en-US" sz="1800">
                <a:solidFill>
                  <a:srgbClr val="000000"/>
                </a:solidFill>
                <a:latin typeface="Century Schoolbook"/>
                <a:ea typeface="Century Schoolbook"/>
                <a:cs typeface="Century Schoolbook"/>
                <a:sym typeface="Century Schoolbook"/>
              </a:rPr>
              <a:t>     F1, F2</a:t>
            </a:r>
            <a:endParaRPr sz="1800">
              <a:solidFill>
                <a:schemeClr val="dk1"/>
              </a:solidFill>
              <a:latin typeface="Arial"/>
              <a:ea typeface="Arial"/>
              <a:cs typeface="Arial"/>
              <a:sym typeface="Arial"/>
            </a:endParaRPr>
          </a:p>
        </p:txBody>
      </p:sp>
      <p:pic>
        <p:nvPicPr>
          <p:cNvPr id="643" name="Google Shape;643;p98"/>
          <p:cNvPicPr preferRelativeResize="0"/>
          <p:nvPr/>
        </p:nvPicPr>
        <p:blipFill rotWithShape="1">
          <a:blip r:embed="rId3">
            <a:alphaModFix/>
          </a:blip>
          <a:srcRect b="0" l="0" r="0" t="0"/>
          <a:stretch/>
        </p:blipFill>
        <p:spPr>
          <a:xfrm>
            <a:off x="6553080" y="228600"/>
            <a:ext cx="1024560" cy="1066320"/>
          </a:xfrm>
          <a:prstGeom prst="rect">
            <a:avLst/>
          </a:prstGeom>
          <a:noFill/>
          <a:ln>
            <a:noFill/>
          </a:ln>
        </p:spPr>
      </p:pic>
      <p:cxnSp>
        <p:nvCxnSpPr>
          <p:cNvPr id="644" name="Google Shape;644;p98"/>
          <p:cNvCxnSpPr/>
          <p:nvPr/>
        </p:nvCxnSpPr>
        <p:spPr>
          <a:xfrm flipH="1">
            <a:off x="4495680" y="838080"/>
            <a:ext cx="2286000" cy="609480"/>
          </a:xfrm>
          <a:prstGeom prst="straightConnector1">
            <a:avLst/>
          </a:prstGeom>
          <a:noFill/>
          <a:ln cap="flat" cmpd="sng" w="12600">
            <a:solidFill>
              <a:srgbClr val="FF6A09"/>
            </a:solidFill>
            <a:prstDash val="dashDot"/>
            <a:round/>
            <a:headEnd len="sm" w="sm" type="none"/>
            <a:tailEnd len="sm" w="sm" type="none"/>
          </a:ln>
        </p:spPr>
      </p:cxnSp>
      <p:cxnSp>
        <p:nvCxnSpPr>
          <p:cNvPr id="645" name="Google Shape;645;p98"/>
          <p:cNvCxnSpPr/>
          <p:nvPr/>
        </p:nvCxnSpPr>
        <p:spPr>
          <a:xfrm flipH="1">
            <a:off x="4876560" y="838080"/>
            <a:ext cx="1905120" cy="990360"/>
          </a:xfrm>
          <a:prstGeom prst="straightConnector1">
            <a:avLst/>
          </a:prstGeom>
          <a:noFill/>
          <a:ln cap="flat" cmpd="sng" w="12600">
            <a:solidFill>
              <a:srgbClr val="FF6A09"/>
            </a:solidFill>
            <a:prstDash val="dashDot"/>
            <a:round/>
            <a:headEnd len="sm" w="sm" type="none"/>
            <a:tailEnd len="sm" w="sm" type="none"/>
          </a:ln>
        </p:spPr>
      </p:cxnSp>
      <p:sp>
        <p:nvSpPr>
          <p:cNvPr id="646" name="Google Shape;646;p98"/>
          <p:cNvSpPr/>
          <p:nvPr/>
        </p:nvSpPr>
        <p:spPr>
          <a:xfrm>
            <a:off x="2971800" y="5410080"/>
            <a:ext cx="14475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000000"/>
                </a:solidFill>
                <a:latin typeface="Century Schoolbook"/>
                <a:ea typeface="Century Schoolbook"/>
                <a:cs typeface="Century Schoolbook"/>
                <a:sym typeface="Century Schoolbook"/>
              </a:rPr>
              <a:t>Net Auto</a:t>
            </a:r>
            <a:endParaRPr sz="1800">
              <a:solidFill>
                <a:schemeClr val="dk1"/>
              </a:solidFill>
              <a:latin typeface="Arial"/>
              <a:ea typeface="Arial"/>
              <a:cs typeface="Arial"/>
              <a:sym typeface="Arial"/>
            </a:endParaRPr>
          </a:p>
        </p:txBody>
      </p:sp>
      <p:sp>
        <p:nvSpPr>
          <p:cNvPr id="647" name="Google Shape;647;p98"/>
          <p:cNvSpPr/>
          <p:nvPr/>
        </p:nvSpPr>
        <p:spPr>
          <a:xfrm>
            <a:off x="6781680" y="5562720"/>
            <a:ext cx="137124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000000"/>
                </a:solidFill>
                <a:latin typeface="Century Schoolbook"/>
                <a:ea typeface="Century Schoolbook"/>
                <a:cs typeface="Century Schoolbook"/>
                <a:sym typeface="Century Schoolbook"/>
              </a:rPr>
              <a:t>Creates a repo Net Auto</a:t>
            </a:r>
            <a:endParaRPr sz="1800">
              <a:solidFill>
                <a:schemeClr val="dk1"/>
              </a:solidFill>
              <a:latin typeface="Arial"/>
              <a:ea typeface="Arial"/>
              <a:cs typeface="Arial"/>
              <a:sym typeface="Arial"/>
            </a:endParaRPr>
          </a:p>
        </p:txBody>
      </p:sp>
      <p:cxnSp>
        <p:nvCxnSpPr>
          <p:cNvPr id="648" name="Google Shape;648;p98"/>
          <p:cNvCxnSpPr/>
          <p:nvPr/>
        </p:nvCxnSpPr>
        <p:spPr>
          <a:xfrm flipH="1" rot="5400000">
            <a:off x="6321240" y="5564880"/>
            <a:ext cx="537480" cy="380520"/>
          </a:xfrm>
          <a:prstGeom prst="straightConnector1">
            <a:avLst/>
          </a:prstGeom>
          <a:noFill/>
          <a:ln cap="flat" cmpd="sng" w="12600">
            <a:solidFill>
              <a:srgbClr val="002060"/>
            </a:solidFill>
            <a:prstDash val="solid"/>
            <a:round/>
            <a:headEnd len="sm" w="sm" type="none"/>
            <a:tailEnd len="med" w="med" type="stealth"/>
          </a:ln>
        </p:spPr>
      </p:cxnSp>
      <p:sp>
        <p:nvSpPr>
          <p:cNvPr id="649" name="Google Shape;649;p98"/>
          <p:cNvSpPr/>
          <p:nvPr/>
        </p:nvSpPr>
        <p:spPr>
          <a:xfrm>
            <a:off x="5562720" y="5257800"/>
            <a:ext cx="13712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000000"/>
                </a:solidFill>
                <a:latin typeface="Century Schoolbook"/>
                <a:ea typeface="Century Schoolbook"/>
                <a:cs typeface="Century Schoolbook"/>
                <a:sym typeface="Century Schoolbook"/>
              </a:rPr>
              <a:t>git init </a:t>
            </a:r>
            <a:endParaRPr sz="1800">
              <a:solidFill>
                <a:schemeClr val="dk1"/>
              </a:solidFill>
              <a:latin typeface="Arial"/>
              <a:ea typeface="Arial"/>
              <a:cs typeface="Arial"/>
              <a:sym typeface="Arial"/>
            </a:endParaRPr>
          </a:p>
        </p:txBody>
      </p:sp>
      <p:cxnSp>
        <p:nvCxnSpPr>
          <p:cNvPr id="650" name="Google Shape;650;p98"/>
          <p:cNvCxnSpPr/>
          <p:nvPr/>
        </p:nvCxnSpPr>
        <p:spPr>
          <a:xfrm flipH="1">
            <a:off x="3580560" y="4572720"/>
            <a:ext cx="1440" cy="380880"/>
          </a:xfrm>
          <a:prstGeom prst="straightConnector1">
            <a:avLst/>
          </a:prstGeom>
          <a:noFill/>
          <a:ln cap="flat" cmpd="sng" w="12600">
            <a:solidFill>
              <a:srgbClr val="FF6A09"/>
            </a:solidFill>
            <a:prstDash val="solid"/>
            <a:round/>
            <a:headEnd len="sm" w="sm" type="none"/>
            <a:tailEnd len="sm" w="sm" type="none"/>
          </a:ln>
        </p:spPr>
      </p:cxnSp>
      <p:cxnSp>
        <p:nvCxnSpPr>
          <p:cNvPr id="651" name="Google Shape;651;p98"/>
          <p:cNvCxnSpPr/>
          <p:nvPr/>
        </p:nvCxnSpPr>
        <p:spPr>
          <a:xfrm flipH="1">
            <a:off x="3504240" y="2133360"/>
            <a:ext cx="720" cy="610560"/>
          </a:xfrm>
          <a:prstGeom prst="straightConnector1">
            <a:avLst/>
          </a:prstGeom>
          <a:noFill/>
          <a:ln cap="flat" cmpd="sng" w="12600">
            <a:solidFill>
              <a:srgbClr val="FF6A09"/>
            </a:solidFill>
            <a:prstDash val="solid"/>
            <a:round/>
            <a:headEnd len="sm" w="sm" type="none"/>
            <a:tailEnd len="sm" w="sm" type="none"/>
          </a:ln>
        </p:spPr>
      </p:cxnSp>
      <p:sp>
        <p:nvSpPr>
          <p:cNvPr id="652" name="Google Shape;652;p98"/>
          <p:cNvSpPr/>
          <p:nvPr/>
        </p:nvSpPr>
        <p:spPr>
          <a:xfrm>
            <a:off x="5943600" y="3429000"/>
            <a:ext cx="21333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000000"/>
                </a:solidFill>
                <a:latin typeface="Century Schoolbook"/>
                <a:ea typeface="Century Schoolbook"/>
                <a:cs typeface="Century Schoolbook"/>
                <a:sym typeface="Century Schoolbook"/>
              </a:rPr>
              <a:t>Add file F1,F2</a:t>
            </a:r>
            <a:endParaRPr sz="1800">
              <a:solidFill>
                <a:schemeClr val="dk1"/>
              </a:solidFill>
              <a:latin typeface="Arial"/>
              <a:ea typeface="Arial"/>
              <a:cs typeface="Arial"/>
              <a:sym typeface="Arial"/>
            </a:endParaRPr>
          </a:p>
        </p:txBody>
      </p:sp>
      <p:cxnSp>
        <p:nvCxnSpPr>
          <p:cNvPr id="653" name="Google Shape;653;p98"/>
          <p:cNvCxnSpPr/>
          <p:nvPr/>
        </p:nvCxnSpPr>
        <p:spPr>
          <a:xfrm flipH="1">
            <a:off x="3504960" y="3428640"/>
            <a:ext cx="1800" cy="381240"/>
          </a:xfrm>
          <a:prstGeom prst="straightConnector1">
            <a:avLst/>
          </a:prstGeom>
          <a:noFill/>
          <a:ln cap="flat" cmpd="sng" w="12600">
            <a:solidFill>
              <a:srgbClr val="FF6A09"/>
            </a:solidFill>
            <a:prstDash val="solid"/>
            <a:round/>
            <a:headEnd len="sm" w="sm" type="none"/>
            <a:tailEnd len="sm" w="sm" type="none"/>
          </a:ln>
        </p:spPr>
      </p:cxnSp>
      <p:cxnSp>
        <p:nvCxnSpPr>
          <p:cNvPr id="654" name="Google Shape;654;p98"/>
          <p:cNvCxnSpPr/>
          <p:nvPr/>
        </p:nvCxnSpPr>
        <p:spPr>
          <a:xfrm flipH="1" rot="10800000">
            <a:off x="4495680" y="3733560"/>
            <a:ext cx="1523520" cy="151920"/>
          </a:xfrm>
          <a:prstGeom prst="straightConnector1">
            <a:avLst/>
          </a:prstGeom>
          <a:noFill/>
          <a:ln cap="flat" cmpd="sng" w="12600">
            <a:solidFill>
              <a:srgbClr val="002060"/>
            </a:solidFill>
            <a:prstDash val="dashDot"/>
            <a:round/>
            <a:headEnd len="sm" w="sm" type="none"/>
            <a:tailEnd len="med" w="med" type="stealth"/>
          </a:ln>
        </p:spPr>
      </p:cxnSp>
      <p:cxnSp>
        <p:nvCxnSpPr>
          <p:cNvPr id="655" name="Google Shape;655;p98"/>
          <p:cNvCxnSpPr/>
          <p:nvPr/>
        </p:nvCxnSpPr>
        <p:spPr>
          <a:xfrm flipH="1" rot="10800000">
            <a:off x="3733920" y="2514240"/>
            <a:ext cx="1523520" cy="151920"/>
          </a:xfrm>
          <a:prstGeom prst="straightConnector1">
            <a:avLst/>
          </a:prstGeom>
          <a:noFill/>
          <a:ln cap="flat" cmpd="sng" w="12600">
            <a:solidFill>
              <a:srgbClr val="002060"/>
            </a:solidFill>
            <a:prstDash val="dashDot"/>
            <a:round/>
            <a:headEnd len="sm" w="sm" type="none"/>
            <a:tailEnd len="med" w="med" type="stealth"/>
          </a:ln>
        </p:spPr>
      </p:cxnSp>
      <p:sp>
        <p:nvSpPr>
          <p:cNvPr id="656" name="Google Shape;656;p98"/>
          <p:cNvSpPr/>
          <p:nvPr/>
        </p:nvSpPr>
        <p:spPr>
          <a:xfrm>
            <a:off x="5334120" y="2362320"/>
            <a:ext cx="21333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000000"/>
                </a:solidFill>
                <a:latin typeface="Century Schoolbook"/>
                <a:ea typeface="Century Schoolbook"/>
                <a:cs typeface="Century Schoolbook"/>
                <a:sym typeface="Century Schoolbook"/>
              </a:rPr>
              <a:t>Edit  file F1</a:t>
            </a:r>
            <a:endParaRPr sz="1800">
              <a:solidFill>
                <a:schemeClr val="dk1"/>
              </a:solidFill>
              <a:latin typeface="Arial"/>
              <a:ea typeface="Arial"/>
              <a:cs typeface="Arial"/>
              <a:sym typeface="Arial"/>
            </a:endParaRPr>
          </a:p>
        </p:txBody>
      </p:sp>
      <p:cxnSp>
        <p:nvCxnSpPr>
          <p:cNvPr id="657" name="Google Shape;657;p98"/>
          <p:cNvCxnSpPr/>
          <p:nvPr/>
        </p:nvCxnSpPr>
        <p:spPr>
          <a:xfrm flipH="1" rot="10800000">
            <a:off x="3200400" y="913320"/>
            <a:ext cx="1447560" cy="533160"/>
          </a:xfrm>
          <a:prstGeom prst="straightConnector1">
            <a:avLst/>
          </a:prstGeom>
          <a:noFill/>
          <a:ln cap="flat" cmpd="sng" w="12600">
            <a:solidFill>
              <a:srgbClr val="002060"/>
            </a:solidFill>
            <a:prstDash val="dashDot"/>
            <a:round/>
            <a:headEnd len="sm" w="sm" type="none"/>
            <a:tailEnd len="med" w="med" type="stealth"/>
          </a:ln>
        </p:spPr>
      </p:cxnSp>
      <p:sp>
        <p:nvSpPr>
          <p:cNvPr id="658" name="Google Shape;658;p98"/>
          <p:cNvSpPr/>
          <p:nvPr/>
        </p:nvSpPr>
        <p:spPr>
          <a:xfrm>
            <a:off x="3657600" y="457200"/>
            <a:ext cx="21333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000000"/>
                </a:solidFill>
                <a:latin typeface="Century Schoolbook"/>
                <a:ea typeface="Century Schoolbook"/>
                <a:cs typeface="Century Schoolbook"/>
                <a:sym typeface="Century Schoolbook"/>
              </a:rPr>
              <a:t>Delete file F2</a:t>
            </a:r>
            <a:endParaRPr sz="1800">
              <a:solidFill>
                <a:schemeClr val="dk1"/>
              </a:solidFill>
              <a:latin typeface="Arial"/>
              <a:ea typeface="Arial"/>
              <a:cs typeface="Arial"/>
              <a:sym typeface="Arial"/>
            </a:endParaRPr>
          </a:p>
        </p:txBody>
      </p:sp>
      <p:sp>
        <p:nvSpPr>
          <p:cNvPr id="659" name="Google Shape;659;p98"/>
          <p:cNvSpPr/>
          <p:nvPr/>
        </p:nvSpPr>
        <p:spPr>
          <a:xfrm>
            <a:off x="0" y="152280"/>
            <a:ext cx="365724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000">
                <a:solidFill>
                  <a:srgbClr val="000000"/>
                </a:solidFill>
                <a:latin typeface="Century Schoolbook"/>
                <a:ea typeface="Century Schoolbook"/>
                <a:cs typeface="Century Schoolbook"/>
                <a:sym typeface="Century Schoolbook"/>
              </a:rPr>
              <a:t>Commit Graph</a:t>
            </a:r>
            <a:endParaRPr sz="1800">
              <a:solidFill>
                <a:schemeClr val="dk1"/>
              </a:solidFill>
              <a:latin typeface="Arial"/>
              <a:ea typeface="Arial"/>
              <a:cs typeface="Arial"/>
              <a:sym typeface="Arial"/>
            </a:endParaRPr>
          </a:p>
        </p:txBody>
      </p:sp>
      <p:sp>
        <p:nvSpPr>
          <p:cNvPr id="660" name="Google Shape;660;p98"/>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661" name="Google Shape;661;p98"/>
          <p:cNvPicPr preferRelativeResize="0"/>
          <p:nvPr/>
        </p:nvPicPr>
        <p:blipFill rotWithShape="1">
          <a:blip r:embed="rId4">
            <a:alphaModFix/>
          </a:blip>
          <a:srcRect b="0" l="0" r="0" t="0"/>
          <a:stretch/>
        </p:blipFill>
        <p:spPr>
          <a:xfrm>
            <a:off x="7543800" y="0"/>
            <a:ext cx="1518840" cy="53316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9"/>
          <p:cNvSpPr txBox="1"/>
          <p:nvPr/>
        </p:nvSpPr>
        <p:spPr>
          <a:xfrm>
            <a:off x="190440" y="165240"/>
            <a:ext cx="8496000" cy="5960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3300">
                <a:solidFill>
                  <a:srgbClr val="000000"/>
                </a:solidFill>
                <a:latin typeface="Century Schoolbook"/>
                <a:ea typeface="Century Schoolbook"/>
                <a:cs typeface="Century Schoolbook"/>
                <a:sym typeface="Century Schoolbook"/>
              </a:rPr>
              <a:t>Commit IDs Instead of Revision Numbers</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Centralized VCS have the benefit of having one system that doles out revision</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000000"/>
                </a:solidFill>
                <a:latin typeface="Century Schoolbook"/>
                <a:ea typeface="Century Schoolbook"/>
                <a:cs typeface="Century Schoolbook"/>
                <a:sym typeface="Century Schoolbook"/>
              </a:rPr>
              <a:t>numbers. Because everyone is committing and sharing their code in one</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000000"/>
                </a:solidFill>
                <a:latin typeface="Century Schoolbook"/>
                <a:ea typeface="Century Schoolbook"/>
                <a:cs typeface="Century Schoolbook"/>
                <a:sym typeface="Century Schoolbook"/>
              </a:rPr>
              <a:t>repository, that repository can control what numbers it assigns to a particular</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000000"/>
                </a:solidFill>
                <a:latin typeface="Century Schoolbook"/>
                <a:ea typeface="Century Schoolbook"/>
                <a:cs typeface="Century Schoolbook"/>
                <a:sym typeface="Century Schoolbook"/>
              </a:rPr>
              <a:t>commit.</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That model doesn’t work in a decentralized system.</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Who’s to say which commit is actually the second commit, me or you?</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1" lang="en-US" sz="2400">
                <a:solidFill>
                  <a:srgbClr val="000000"/>
                </a:solidFill>
                <a:latin typeface="Century Schoolbook"/>
                <a:ea typeface="Century Schoolbook"/>
                <a:cs typeface="Century Schoolbook"/>
                <a:sym typeface="Century Schoolbook"/>
              </a:rPr>
              <a:t> Git uses commit IDs </a:t>
            </a:r>
            <a:r>
              <a:rPr lang="en-US" sz="2400">
                <a:solidFill>
                  <a:srgbClr val="000000"/>
                </a:solidFill>
                <a:latin typeface="Century Schoolbook"/>
                <a:ea typeface="Century Schoolbook"/>
                <a:cs typeface="Century Schoolbook"/>
                <a:sym typeface="Century Schoolbook"/>
              </a:rPr>
              <a:t>that are SHA-1 hashes instead.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The hash is based on the code, what came before it, who made the commit, when they made it, and a few other pieces of metadata.</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The chances are incredibly small of there being two different commits with the same commit ID</a:t>
            </a:r>
            <a:endParaRPr sz="1800">
              <a:solidFill>
                <a:schemeClr val="dk1"/>
              </a:solidFill>
              <a:latin typeface="Arial"/>
              <a:ea typeface="Arial"/>
              <a:cs typeface="Arial"/>
              <a:sym typeface="Arial"/>
            </a:endParaRPr>
          </a:p>
        </p:txBody>
      </p:sp>
      <p:sp>
        <p:nvSpPr>
          <p:cNvPr id="667" name="Google Shape;667;p99"/>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668" name="Google Shape;668;p99"/>
          <p:cNvPicPr preferRelativeResize="0"/>
          <p:nvPr/>
        </p:nvPicPr>
        <p:blipFill rotWithShape="1">
          <a:blip r:embed="rId3">
            <a:alphaModFix/>
          </a:blip>
          <a:srcRect b="0" l="0" r="0" t="0"/>
          <a:stretch/>
        </p:blipFill>
        <p:spPr>
          <a:xfrm>
            <a:off x="8058960" y="0"/>
            <a:ext cx="1084680" cy="380520"/>
          </a:xfrm>
          <a:prstGeom prst="rect">
            <a:avLst/>
          </a:prstGeom>
          <a:noFill/>
          <a:ln>
            <a:noFill/>
          </a:ln>
        </p:spPr>
      </p:pic>
      <p:pic>
        <p:nvPicPr>
          <p:cNvPr id="669" name="Google Shape;669;p99"/>
          <p:cNvPicPr preferRelativeResize="0"/>
          <p:nvPr/>
        </p:nvPicPr>
        <p:blipFill rotWithShape="1">
          <a:blip r:embed="rId3">
            <a:alphaModFix/>
          </a:blip>
          <a:srcRect b="0" l="0" r="0" t="0"/>
          <a:stretch/>
        </p:blipFill>
        <p:spPr>
          <a:xfrm>
            <a:off x="8001000" y="0"/>
            <a:ext cx="1142640" cy="40104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00"/>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Forking Is Good(branch,split,divide ,subdivide)</a:t>
            </a:r>
            <a:endParaRPr sz="1800">
              <a:solidFill>
                <a:schemeClr val="dk1"/>
              </a:solidFill>
              <a:latin typeface="Arial"/>
              <a:ea typeface="Arial"/>
              <a:cs typeface="Arial"/>
              <a:sym typeface="Arial"/>
            </a:endParaRPr>
          </a:p>
        </p:txBody>
      </p:sp>
      <p:sp>
        <p:nvSpPr>
          <p:cNvPr id="675" name="Google Shape;675;p100"/>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A </a:t>
            </a:r>
            <a:r>
              <a:rPr i="1" lang="en-US" sz="2400">
                <a:solidFill>
                  <a:srgbClr val="000000"/>
                </a:solidFill>
                <a:latin typeface="Century Schoolbook"/>
                <a:ea typeface="Century Schoolbook"/>
                <a:cs typeface="Century Schoolbook"/>
                <a:sym typeface="Century Schoolbook"/>
              </a:rPr>
              <a:t>fork</a:t>
            </a:r>
            <a:r>
              <a:rPr lang="en-US" sz="2400">
                <a:solidFill>
                  <a:srgbClr val="000000"/>
                </a:solidFill>
                <a:latin typeface="Century Schoolbook"/>
                <a:ea typeface="Century Schoolbook"/>
                <a:cs typeface="Century Schoolbook"/>
                <a:sym typeface="Century Schoolbook"/>
              </a:rPr>
              <a:t> is a copy of a repository. Forking a repository allows you to freely experiment with changes without affecting the original project.</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Most commonly, forks are used to either propose changes to someone else's project or to use someone else's project as a starting point for your own idea.</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1" lang="en-US" sz="2400">
                <a:solidFill>
                  <a:srgbClr val="000000"/>
                </a:solidFill>
                <a:latin typeface="Century Schoolbook"/>
                <a:ea typeface="Century Schoolbook"/>
                <a:cs typeface="Century Schoolbook"/>
                <a:sym typeface="Century Schoolbook"/>
              </a:rPr>
              <a:t>largest Git communities online, GitHub, www.github.com</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676" name="Google Shape;676;p100"/>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677" name="Google Shape;677;p100"/>
          <p:cNvPicPr preferRelativeResize="0"/>
          <p:nvPr/>
        </p:nvPicPr>
        <p:blipFill rotWithShape="1">
          <a:blip r:embed="rId3">
            <a:alphaModFix/>
          </a:blip>
          <a:srcRect b="0" l="0" r="0" t="0"/>
          <a:stretch/>
        </p:blipFill>
        <p:spPr>
          <a:xfrm>
            <a:off x="7190640" y="0"/>
            <a:ext cx="1953000" cy="68544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01"/>
          <p:cNvSpPr txBox="1"/>
          <p:nvPr/>
        </p:nvSpPr>
        <p:spPr>
          <a:xfrm>
            <a:off x="838080" y="26668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Git Installation and configuration</a:t>
            </a:r>
            <a:endParaRPr sz="1800">
              <a:solidFill>
                <a:schemeClr val="dk1"/>
              </a:solidFill>
              <a:latin typeface="Arial"/>
              <a:ea typeface="Arial"/>
              <a:cs typeface="Arial"/>
              <a:sym typeface="Arial"/>
            </a:endParaRPr>
          </a:p>
        </p:txBody>
      </p:sp>
      <p:sp>
        <p:nvSpPr>
          <p:cNvPr id="683" name="Google Shape;683;p101"/>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684" name="Google Shape;684;p101"/>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7"/>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3000" u="none" cap="none" strike="noStrike">
                <a:solidFill>
                  <a:srgbClr val="575F6D"/>
                </a:solidFill>
                <a:latin typeface="Century Schoolbook"/>
                <a:ea typeface="Century Schoolbook"/>
                <a:cs typeface="Century Schoolbook"/>
                <a:sym typeface="Century Schoolbook"/>
              </a:rPr>
              <a:t>Benefits of VC</a:t>
            </a:r>
            <a:endParaRPr b="0" i="0" sz="1800" u="none" cap="none" strike="noStrike">
              <a:solidFill>
                <a:schemeClr val="dk1"/>
              </a:solidFill>
              <a:latin typeface="Arial"/>
              <a:ea typeface="Arial"/>
              <a:cs typeface="Arial"/>
              <a:sym typeface="Arial"/>
            </a:endParaRPr>
          </a:p>
        </p:txBody>
      </p:sp>
      <p:sp>
        <p:nvSpPr>
          <p:cNvPr id="290" name="Google Shape;290;p57"/>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44450" lvl="0" marL="0" marR="0" rtl="0" algn="l">
              <a:lnSpc>
                <a:spcPct val="160000"/>
              </a:lnSpc>
              <a:spcBef>
                <a:spcPts val="0"/>
              </a:spcBef>
              <a:spcAft>
                <a:spcPts val="0"/>
              </a:spcAft>
              <a:buClr>
                <a:srgbClr val="000000"/>
              </a:buClr>
              <a:buSzPts val="700"/>
              <a:buFont typeface="Noto Sans Symbols"/>
              <a:buChar char="🞆"/>
            </a:pPr>
            <a:r>
              <a:rPr b="1" i="0" lang="en-US" sz="2800" u="none" cap="none" strike="noStrike">
                <a:solidFill>
                  <a:srgbClr val="000000"/>
                </a:solidFill>
                <a:latin typeface="Times New Roman"/>
                <a:ea typeface="Times New Roman"/>
                <a:cs typeface="Times New Roman"/>
                <a:sym typeface="Times New Roman"/>
              </a:rPr>
              <a:t>Traceability</a:t>
            </a:r>
            <a:endParaRPr b="0" i="0" sz="1800" u="none" cap="none" strike="noStrike">
              <a:solidFill>
                <a:schemeClr val="dk1"/>
              </a:solidFill>
              <a:latin typeface="Arial"/>
              <a:ea typeface="Arial"/>
              <a:cs typeface="Arial"/>
              <a:sym typeface="Arial"/>
            </a:endParaRPr>
          </a:p>
          <a:p>
            <a:pPr indent="-44450" lvl="0" marL="0" marR="0" rtl="0" algn="l">
              <a:lnSpc>
                <a:spcPct val="160000"/>
              </a:lnSpc>
              <a:spcBef>
                <a:spcPts val="0"/>
              </a:spcBef>
              <a:spcAft>
                <a:spcPts val="0"/>
              </a:spcAft>
              <a:buClr>
                <a:srgbClr val="000000"/>
              </a:buClr>
              <a:buSzPts val="700"/>
              <a:buFont typeface="Noto Sans Symbols"/>
              <a:buChar char="🞆"/>
            </a:pPr>
            <a:r>
              <a:rPr b="1" i="0" lang="en-US" sz="2800" u="none" cap="none" strike="noStrike">
                <a:solidFill>
                  <a:srgbClr val="000000"/>
                </a:solidFill>
                <a:latin typeface="Times New Roman"/>
                <a:ea typeface="Times New Roman"/>
                <a:cs typeface="Times New Roman"/>
                <a:sym typeface="Times New Roman"/>
              </a:rPr>
              <a:t>Identifiability</a:t>
            </a:r>
            <a:endParaRPr b="0" i="0" sz="1800" u="none" cap="none" strike="noStrike">
              <a:solidFill>
                <a:schemeClr val="dk1"/>
              </a:solidFill>
              <a:latin typeface="Arial"/>
              <a:ea typeface="Arial"/>
              <a:cs typeface="Arial"/>
              <a:sym typeface="Arial"/>
            </a:endParaRPr>
          </a:p>
          <a:p>
            <a:pPr indent="-44450" lvl="0" marL="0" marR="0" rtl="0" algn="l">
              <a:lnSpc>
                <a:spcPct val="160000"/>
              </a:lnSpc>
              <a:spcBef>
                <a:spcPts val="0"/>
              </a:spcBef>
              <a:spcAft>
                <a:spcPts val="0"/>
              </a:spcAft>
              <a:buClr>
                <a:srgbClr val="000000"/>
              </a:buClr>
              <a:buSzPts val="700"/>
              <a:buFont typeface="Noto Sans Symbols"/>
              <a:buChar char="🞆"/>
            </a:pPr>
            <a:r>
              <a:rPr b="1" i="0" lang="en-US" sz="2800" u="none" cap="none" strike="noStrike">
                <a:solidFill>
                  <a:srgbClr val="000000"/>
                </a:solidFill>
                <a:latin typeface="Times New Roman"/>
                <a:ea typeface="Times New Roman"/>
                <a:cs typeface="Times New Roman"/>
                <a:sym typeface="Times New Roman"/>
              </a:rPr>
              <a:t>Clarity</a:t>
            </a:r>
            <a:endParaRPr b="0" i="0" sz="1800" u="none" cap="none" strike="noStrike">
              <a:solidFill>
                <a:schemeClr val="dk1"/>
              </a:solidFill>
              <a:latin typeface="Arial"/>
              <a:ea typeface="Arial"/>
              <a:cs typeface="Arial"/>
              <a:sym typeface="Arial"/>
            </a:endParaRPr>
          </a:p>
          <a:p>
            <a:pPr indent="-44450" lvl="0" marL="0" marR="0" rtl="0" algn="l">
              <a:lnSpc>
                <a:spcPct val="160000"/>
              </a:lnSpc>
              <a:spcBef>
                <a:spcPts val="0"/>
              </a:spcBef>
              <a:spcAft>
                <a:spcPts val="0"/>
              </a:spcAft>
              <a:buClr>
                <a:srgbClr val="000000"/>
              </a:buClr>
              <a:buSzPts val="700"/>
              <a:buFont typeface="Noto Sans Symbols"/>
              <a:buChar char="🞆"/>
            </a:pPr>
            <a:r>
              <a:rPr b="1" i="0" lang="en-US" sz="2800" u="none" cap="none" strike="noStrike">
                <a:solidFill>
                  <a:srgbClr val="000000"/>
                </a:solidFill>
                <a:latin typeface="Times New Roman"/>
                <a:ea typeface="Times New Roman"/>
                <a:cs typeface="Times New Roman"/>
                <a:sym typeface="Times New Roman"/>
              </a:rPr>
              <a:t>Reduced duplication</a:t>
            </a:r>
            <a:endParaRPr b="0" i="0" sz="1800" u="none" cap="none" strike="noStrike">
              <a:solidFill>
                <a:schemeClr val="dk1"/>
              </a:solidFill>
              <a:latin typeface="Arial"/>
              <a:ea typeface="Arial"/>
              <a:cs typeface="Arial"/>
              <a:sym typeface="Arial"/>
            </a:endParaRPr>
          </a:p>
          <a:p>
            <a:pPr indent="-44450" lvl="0" marL="0" marR="0" rtl="0" algn="l">
              <a:lnSpc>
                <a:spcPct val="160000"/>
              </a:lnSpc>
              <a:spcBef>
                <a:spcPts val="0"/>
              </a:spcBef>
              <a:spcAft>
                <a:spcPts val="0"/>
              </a:spcAft>
              <a:buClr>
                <a:srgbClr val="000000"/>
              </a:buClr>
              <a:buSzPts val="700"/>
              <a:buFont typeface="Noto Sans Symbols"/>
              <a:buChar char="🞆"/>
            </a:pPr>
            <a:r>
              <a:rPr b="1" i="0" lang="en-US" sz="2800" u="none" cap="none" strike="noStrike">
                <a:solidFill>
                  <a:srgbClr val="000000"/>
                </a:solidFill>
                <a:latin typeface="Times New Roman"/>
                <a:ea typeface="Times New Roman"/>
                <a:cs typeface="Times New Roman"/>
                <a:sym typeface="Times New Roman"/>
              </a:rPr>
              <a:t>Reduced errors</a:t>
            </a:r>
            <a:endParaRPr b="0" i="0" sz="1800" u="none" cap="none" strike="noStrike">
              <a:solidFill>
                <a:schemeClr val="dk1"/>
              </a:solidFill>
              <a:latin typeface="Arial"/>
              <a:ea typeface="Arial"/>
              <a:cs typeface="Arial"/>
              <a:sym typeface="Arial"/>
            </a:endParaRPr>
          </a:p>
          <a:p>
            <a:pPr indent="0" lvl="0" marL="0" marR="0" rtl="0" algn="l">
              <a:lnSpc>
                <a:spcPct val="16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1" name="Google Shape;291;p57"/>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292" name="Google Shape;292;p57"/>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02"/>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Install GIT – Linux command prompt</a:t>
            </a:r>
            <a:endParaRPr sz="1800">
              <a:solidFill>
                <a:schemeClr val="dk1"/>
              </a:solidFill>
              <a:latin typeface="Arial"/>
              <a:ea typeface="Arial"/>
              <a:cs typeface="Arial"/>
              <a:sym typeface="Arial"/>
            </a:endParaRPr>
          </a:p>
        </p:txBody>
      </p:sp>
      <p:sp>
        <p:nvSpPr>
          <p:cNvPr id="691" name="Google Shape;691;p102"/>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FE8637"/>
              </a:buClr>
              <a:buSzPts val="600"/>
              <a:buFont typeface="Noto Sans Symbols"/>
              <a:buChar char="🞆"/>
            </a:pPr>
            <a:r>
              <a:rPr lang="en-US" sz="2400">
                <a:solidFill>
                  <a:srgbClr val="FE8637"/>
                </a:solidFill>
                <a:latin typeface="Century Schoolbook"/>
                <a:ea typeface="Century Schoolbook"/>
                <a:cs typeface="Century Schoolbook"/>
                <a:sym typeface="Century Schoolbook"/>
              </a:rPr>
              <a:t>[ubuntu ~]$ </a:t>
            </a:r>
            <a:r>
              <a:rPr lang="en-US" sz="2400">
                <a:solidFill>
                  <a:srgbClr val="000000"/>
                </a:solidFill>
                <a:latin typeface="Century Schoolbook"/>
                <a:ea typeface="Century Schoolbook"/>
                <a:cs typeface="Century Schoolbook"/>
                <a:sym typeface="Century Schoolbook"/>
              </a:rPr>
              <a:t>sudo apt-get install git-core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FE8637"/>
              </a:buClr>
              <a:buSzPts val="600"/>
              <a:buFont typeface="Noto Sans Symbols"/>
              <a:buChar char="🞆"/>
            </a:pPr>
            <a:r>
              <a:rPr lang="en-US" sz="2400">
                <a:solidFill>
                  <a:srgbClr val="FE8637"/>
                </a:solidFill>
                <a:latin typeface="Century Schoolbook"/>
                <a:ea typeface="Century Schoolbook"/>
                <a:cs typeface="Century Schoolbook"/>
                <a:sym typeface="Century Schoolbook"/>
              </a:rPr>
              <a:t>[sudo] password for ubuntu: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FE8637"/>
              </a:buClr>
              <a:buSzPts val="600"/>
              <a:buFont typeface="Noto Sans Symbols"/>
              <a:buChar char="🞆"/>
            </a:pPr>
            <a:r>
              <a:rPr lang="en-US" sz="2400">
                <a:solidFill>
                  <a:srgbClr val="FE8637"/>
                </a:solidFill>
                <a:latin typeface="Century Schoolbook"/>
                <a:ea typeface="Century Schoolbook"/>
                <a:cs typeface="Century Schoolbook"/>
                <a:sym typeface="Century Schoolbook"/>
              </a:rPr>
              <a:t>[ubuntu ~]$ </a:t>
            </a:r>
            <a:r>
              <a:rPr lang="en-US" sz="2400">
                <a:solidFill>
                  <a:srgbClr val="000000"/>
                </a:solidFill>
                <a:latin typeface="Century Schoolbook"/>
                <a:ea typeface="Century Schoolbook"/>
                <a:cs typeface="Century Schoolbook"/>
                <a:sym typeface="Century Schoolbook"/>
              </a:rPr>
              <a:t>git  --version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000000"/>
                </a:solidFill>
                <a:latin typeface="Century Schoolbook"/>
                <a:ea typeface="Century Schoolbook"/>
                <a:cs typeface="Century Schoolbook"/>
                <a:sym typeface="Century Schoolbook"/>
              </a:rPr>
              <a:t>        </a:t>
            </a:r>
            <a:r>
              <a:rPr lang="en-US" sz="2400">
                <a:solidFill>
                  <a:srgbClr val="00B0F0"/>
                </a:solidFill>
                <a:latin typeface="Century Schoolbook"/>
                <a:ea typeface="Century Schoolbook"/>
                <a:cs typeface="Century Schoolbook"/>
                <a:sym typeface="Century Schoolbook"/>
              </a:rPr>
              <a:t>git version 1.8.1.2</a:t>
            </a:r>
            <a:endParaRPr sz="1800">
              <a:solidFill>
                <a:schemeClr val="dk1"/>
              </a:solidFill>
              <a:latin typeface="Arial"/>
              <a:ea typeface="Arial"/>
              <a:cs typeface="Arial"/>
              <a:sym typeface="Arial"/>
            </a:endParaRPr>
          </a:p>
        </p:txBody>
      </p:sp>
      <p:sp>
        <p:nvSpPr>
          <p:cNvPr id="692" name="Google Shape;692;p102"/>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693" name="Google Shape;693;p102"/>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03"/>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Environment set up - configuration</a:t>
            </a:r>
            <a:endParaRPr sz="1800">
              <a:solidFill>
                <a:schemeClr val="dk1"/>
              </a:solidFill>
              <a:latin typeface="Arial"/>
              <a:ea typeface="Arial"/>
              <a:cs typeface="Arial"/>
              <a:sym typeface="Arial"/>
            </a:endParaRPr>
          </a:p>
        </p:txBody>
      </p:sp>
      <p:sp>
        <p:nvSpPr>
          <p:cNvPr id="699" name="Google Shape;699;p103"/>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Times New Roman"/>
                <a:ea typeface="Times New Roman"/>
                <a:cs typeface="Times New Roman"/>
                <a:sym typeface="Times New Roman"/>
              </a:rPr>
              <a:t>Git provides the git config tool, which allows you to set configuration variables.</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Times New Roman"/>
                <a:ea typeface="Times New Roman"/>
                <a:cs typeface="Times New Roman"/>
                <a:sym typeface="Times New Roman"/>
              </a:rPr>
              <a:t> Git stores all global configurations in </a:t>
            </a:r>
            <a:r>
              <a:rPr b="1" lang="en-US" sz="2400">
                <a:solidFill>
                  <a:srgbClr val="000000"/>
                </a:solidFill>
                <a:latin typeface="Times New Roman"/>
                <a:ea typeface="Times New Roman"/>
                <a:cs typeface="Times New Roman"/>
                <a:sym typeface="Times New Roman"/>
              </a:rPr>
              <a:t>.gitconfig</a:t>
            </a:r>
            <a:r>
              <a:rPr lang="en-US" sz="2400">
                <a:solidFill>
                  <a:srgbClr val="000000"/>
                </a:solidFill>
                <a:latin typeface="Times New Roman"/>
                <a:ea typeface="Times New Roman"/>
                <a:cs typeface="Times New Roman"/>
                <a:sym typeface="Times New Roman"/>
              </a:rPr>
              <a:t> file, which is located in your home directory.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Times New Roman"/>
                <a:ea typeface="Times New Roman"/>
                <a:cs typeface="Times New Roman"/>
                <a:sym typeface="Times New Roman"/>
              </a:rPr>
              <a:t>To set these configuration values as global, add the </a:t>
            </a:r>
            <a:r>
              <a:rPr b="1" lang="en-US" sz="2400">
                <a:solidFill>
                  <a:srgbClr val="000000"/>
                </a:solidFill>
                <a:latin typeface="Times New Roman"/>
                <a:ea typeface="Times New Roman"/>
                <a:cs typeface="Times New Roman"/>
                <a:sym typeface="Times New Roman"/>
              </a:rPr>
              <a:t>--global</a:t>
            </a:r>
            <a:r>
              <a:rPr lang="en-US" sz="2400">
                <a:solidFill>
                  <a:srgbClr val="000000"/>
                </a:solidFill>
                <a:latin typeface="Times New Roman"/>
                <a:ea typeface="Times New Roman"/>
                <a:cs typeface="Times New Roman"/>
                <a:sym typeface="Times New Roman"/>
              </a:rPr>
              <a:t> option, and if you omit </a:t>
            </a:r>
            <a:br>
              <a:rPr lang="en-US" sz="2400">
                <a:solidFill>
                  <a:srgbClr val="000000"/>
                </a:solidFill>
                <a:latin typeface="Times New Roman"/>
                <a:ea typeface="Times New Roman"/>
                <a:cs typeface="Times New Roman"/>
                <a:sym typeface="Times New Roman"/>
              </a:rPr>
            </a:br>
            <a:r>
              <a:rPr b="1" lang="en-US" sz="2400">
                <a:solidFill>
                  <a:srgbClr val="000000"/>
                </a:solidFill>
                <a:latin typeface="Times New Roman"/>
                <a:ea typeface="Times New Roman"/>
                <a:cs typeface="Times New Roman"/>
                <a:sym typeface="Times New Roman"/>
              </a:rPr>
              <a:t>--global</a:t>
            </a:r>
            <a:r>
              <a:rPr lang="en-US" sz="2400">
                <a:solidFill>
                  <a:srgbClr val="000000"/>
                </a:solidFill>
                <a:latin typeface="Times New Roman"/>
                <a:ea typeface="Times New Roman"/>
                <a:cs typeface="Times New Roman"/>
                <a:sym typeface="Times New Roman"/>
              </a:rPr>
              <a:t> option, then your configurations are specific for the current Git repository</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Times New Roman"/>
                <a:ea typeface="Times New Roman"/>
                <a:cs typeface="Times New Roman"/>
                <a:sym typeface="Times New Roman"/>
              </a:rPr>
              <a:t>You can also set up system wide configuration. Git stores these values in the </a:t>
            </a:r>
            <a:r>
              <a:rPr b="1" lang="en-US" sz="2400">
                <a:solidFill>
                  <a:srgbClr val="000000"/>
                </a:solidFill>
                <a:latin typeface="Times New Roman"/>
                <a:ea typeface="Times New Roman"/>
                <a:cs typeface="Times New Roman"/>
                <a:sym typeface="Times New Roman"/>
              </a:rPr>
              <a:t>/etc/gitconfig</a:t>
            </a:r>
            <a:r>
              <a:rPr lang="en-US" sz="2400">
                <a:solidFill>
                  <a:srgbClr val="000000"/>
                </a:solidFill>
                <a:latin typeface="Times New Roman"/>
                <a:ea typeface="Times New Roman"/>
                <a:cs typeface="Times New Roman"/>
                <a:sym typeface="Times New Roman"/>
              </a:rPr>
              <a:t> file, which contains the configuration for every user and repository on the system</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Times New Roman"/>
                <a:ea typeface="Times New Roman"/>
                <a:cs typeface="Times New Roman"/>
                <a:sym typeface="Times New Roman"/>
              </a:rPr>
              <a:t>To set these values, you must have the root rights and use the </a:t>
            </a:r>
            <a:r>
              <a:rPr b="1" lang="en-US" sz="2400">
                <a:solidFill>
                  <a:srgbClr val="000000"/>
                </a:solidFill>
                <a:latin typeface="Times New Roman"/>
                <a:ea typeface="Times New Roman"/>
                <a:cs typeface="Times New Roman"/>
                <a:sym typeface="Times New Roman"/>
              </a:rPr>
              <a:t>--system</a:t>
            </a:r>
            <a:r>
              <a:rPr lang="en-US" sz="2400">
                <a:solidFill>
                  <a:srgbClr val="000000"/>
                </a:solidFill>
                <a:latin typeface="Times New Roman"/>
                <a:ea typeface="Times New Roman"/>
                <a:cs typeface="Times New Roman"/>
                <a:sym typeface="Times New Roman"/>
              </a:rPr>
              <a:t> option</a:t>
            </a:r>
            <a:endParaRPr sz="1800">
              <a:solidFill>
                <a:schemeClr val="dk1"/>
              </a:solidFill>
              <a:latin typeface="Arial"/>
              <a:ea typeface="Arial"/>
              <a:cs typeface="Arial"/>
              <a:sym typeface="Arial"/>
            </a:endParaRPr>
          </a:p>
        </p:txBody>
      </p:sp>
      <p:sp>
        <p:nvSpPr>
          <p:cNvPr id="700" name="Google Shape;700;p103"/>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701" name="Google Shape;701;p103"/>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04"/>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Setting username and email</a:t>
            </a:r>
            <a:br>
              <a:rPr lang="en-US" sz="3000">
                <a:solidFill>
                  <a:srgbClr val="575F6D"/>
                </a:solidFill>
                <a:latin typeface="Century Schoolbook"/>
                <a:ea typeface="Century Schoolbook"/>
                <a:cs typeface="Century Schoolbook"/>
                <a:sym typeface="Century Schoolbook"/>
              </a:rPr>
            </a:br>
            <a:endParaRPr sz="1800">
              <a:solidFill>
                <a:schemeClr val="dk1"/>
              </a:solidFill>
              <a:latin typeface="Arial"/>
              <a:ea typeface="Arial"/>
              <a:cs typeface="Arial"/>
              <a:sym typeface="Arial"/>
            </a:endParaRPr>
          </a:p>
        </p:txBody>
      </p:sp>
      <p:sp>
        <p:nvSpPr>
          <p:cNvPr id="707" name="Google Shape;707;p104"/>
          <p:cNvSpPr txBox="1"/>
          <p:nvPr/>
        </p:nvSpPr>
        <p:spPr>
          <a:xfrm>
            <a:off x="457200" y="1600200"/>
            <a:ext cx="7772040" cy="48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FE8637"/>
              </a:buClr>
              <a:buSzPts val="600"/>
              <a:buFont typeface="Noto Sans Symbols"/>
              <a:buChar char="🞆"/>
            </a:pPr>
            <a:r>
              <a:rPr lang="en-US" sz="2400">
                <a:solidFill>
                  <a:srgbClr val="FE8637"/>
                </a:solidFill>
                <a:latin typeface="Times New Roman"/>
                <a:ea typeface="Times New Roman"/>
                <a:cs typeface="Times New Roman"/>
                <a:sym typeface="Times New Roman"/>
              </a:rPr>
              <a:t>[SANDHYA PC@ sandhya]$   </a:t>
            </a:r>
            <a:r>
              <a:rPr lang="en-US" sz="2400">
                <a:solidFill>
                  <a:srgbClr val="000000"/>
                </a:solidFill>
                <a:latin typeface="Times New Roman"/>
                <a:ea typeface="Times New Roman"/>
                <a:cs typeface="Times New Roman"/>
                <a:sym typeface="Times New Roman"/>
              </a:rPr>
              <a:t>git config --global user.name “Sandhya C“</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FE8637"/>
              </a:buClr>
              <a:buSzPts val="600"/>
              <a:buFont typeface="Noto Sans Symbols"/>
              <a:buChar char="🞆"/>
            </a:pPr>
            <a:r>
              <a:rPr lang="en-US" sz="2400">
                <a:solidFill>
                  <a:srgbClr val="FE8637"/>
                </a:solidFill>
                <a:latin typeface="Times New Roman"/>
                <a:ea typeface="Times New Roman"/>
                <a:cs typeface="Times New Roman"/>
                <a:sym typeface="Times New Roman"/>
              </a:rPr>
              <a:t>[SANDHYA PC@ sandhya]$   </a:t>
            </a:r>
            <a:r>
              <a:rPr lang="en-US" sz="2400">
                <a:solidFill>
                  <a:srgbClr val="000000"/>
                </a:solidFill>
                <a:latin typeface="Times New Roman"/>
                <a:ea typeface="Times New Roman"/>
                <a:cs typeface="Times New Roman"/>
                <a:sym typeface="Times New Roman"/>
              </a:rPr>
              <a:t>git config --global user.email  “ c_sandhya@gmail.com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708" name="Google Shape;708;p104"/>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709" name="Google Shape;709;p104"/>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5"/>
          <p:cNvSpPr txBox="1"/>
          <p:nvPr/>
        </p:nvSpPr>
        <p:spPr>
          <a:xfrm>
            <a:off x="457200" y="274680"/>
            <a:ext cx="6476760" cy="3344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Setting up – default </a:t>
            </a:r>
            <a:endParaRPr sz="1800">
              <a:solidFill>
                <a:schemeClr val="dk1"/>
              </a:solidFill>
              <a:latin typeface="Arial"/>
              <a:ea typeface="Arial"/>
              <a:cs typeface="Arial"/>
              <a:sym typeface="Arial"/>
            </a:endParaRPr>
          </a:p>
        </p:txBody>
      </p:sp>
      <p:sp>
        <p:nvSpPr>
          <p:cNvPr id="715" name="Google Shape;715;p105"/>
          <p:cNvSpPr txBox="1"/>
          <p:nvPr/>
        </p:nvSpPr>
        <p:spPr>
          <a:xfrm>
            <a:off x="228600" y="762120"/>
            <a:ext cx="8610120" cy="6095520"/>
          </a:xfrm>
          <a:prstGeom prst="rect">
            <a:avLst/>
          </a:prstGeom>
          <a:noFill/>
          <a:ln>
            <a:noFill/>
          </a:ln>
        </p:spPr>
        <p:txBody>
          <a:bodyPr anchorCtr="0" anchor="t" bIns="45000" lIns="90000" spcFirstLastPara="1" rIns="90000" wrap="square" tIns="45000">
            <a:noAutofit/>
          </a:bodyPr>
          <a:lstStyle/>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Times New Roman"/>
                <a:ea typeface="Times New Roman"/>
                <a:cs typeface="Times New Roman"/>
                <a:sym typeface="Times New Roman"/>
              </a:rPr>
              <a:t>By default, Git uses the system </a:t>
            </a:r>
            <a:r>
              <a:rPr b="1" lang="en-US" sz="2400">
                <a:solidFill>
                  <a:srgbClr val="000000"/>
                </a:solidFill>
                <a:latin typeface="Times New Roman"/>
                <a:ea typeface="Times New Roman"/>
                <a:cs typeface="Times New Roman"/>
                <a:sym typeface="Times New Roman"/>
              </a:rPr>
              <a:t>default editor</a:t>
            </a:r>
            <a:r>
              <a:rPr lang="en-US" sz="2400">
                <a:solidFill>
                  <a:srgbClr val="000000"/>
                </a:solidFill>
                <a:latin typeface="Times New Roman"/>
                <a:ea typeface="Times New Roman"/>
                <a:cs typeface="Times New Roman"/>
                <a:sym typeface="Times New Roman"/>
              </a:rPr>
              <a:t>, which is taken from the VISUAL or EDITOR environment variable. </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We can configure a different one by using git config</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000000"/>
                </a:solidFill>
                <a:latin typeface="Times New Roman"/>
                <a:ea typeface="Times New Roman"/>
                <a:cs typeface="Times New Roman"/>
                <a:sym typeface="Times New Roman"/>
              </a:rPr>
              <a:t>    </a:t>
            </a:r>
            <a:r>
              <a:rPr lang="en-US" sz="2400">
                <a:solidFill>
                  <a:srgbClr val="FE8637"/>
                </a:solidFill>
                <a:latin typeface="Times New Roman"/>
                <a:ea typeface="Times New Roman"/>
                <a:cs typeface="Times New Roman"/>
                <a:sym typeface="Times New Roman"/>
              </a:rPr>
              <a:t>[SANDHYA PC @ sandhya]$ </a:t>
            </a:r>
            <a:r>
              <a:rPr lang="en-US" sz="2400">
                <a:solidFill>
                  <a:srgbClr val="000000"/>
                </a:solidFill>
                <a:latin typeface="Times New Roman"/>
                <a:ea typeface="Times New Roman"/>
                <a:cs typeface="Times New Roman"/>
                <a:sym typeface="Times New Roman"/>
              </a:rPr>
              <a:t>git config --global core.editor vim</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1" lang="en-US" sz="2400">
                <a:solidFill>
                  <a:srgbClr val="000000"/>
                </a:solidFill>
                <a:latin typeface="Times New Roman"/>
                <a:ea typeface="Times New Roman"/>
                <a:cs typeface="Times New Roman"/>
                <a:sym typeface="Times New Roman"/>
              </a:rPr>
              <a:t>Setting default merge tool</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000000"/>
                </a:solidFill>
                <a:latin typeface="Times New Roman"/>
                <a:ea typeface="Times New Roman"/>
                <a:cs typeface="Times New Roman"/>
                <a:sym typeface="Times New Roman"/>
              </a:rPr>
              <a:t>   Git does not provide a default merge tool for integrating conflicting changes into your working tree. We can set default merge tool by enabling following settings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FE8637"/>
                </a:solidFill>
                <a:latin typeface="Times New Roman"/>
                <a:ea typeface="Times New Roman"/>
                <a:cs typeface="Times New Roman"/>
                <a:sym typeface="Times New Roman"/>
              </a:rPr>
              <a:t>    [SANDHYA PC @ sandhya]$ </a:t>
            </a:r>
            <a:r>
              <a:rPr lang="en-US" sz="2400">
                <a:solidFill>
                  <a:srgbClr val="000000"/>
                </a:solidFill>
                <a:latin typeface="Times New Roman"/>
                <a:ea typeface="Times New Roman"/>
                <a:cs typeface="Times New Roman"/>
                <a:sym typeface="Times New Roman"/>
              </a:rPr>
              <a:t>git config --global merge.tool vimdiff</a:t>
            </a:r>
            <a:endParaRPr sz="2400">
              <a:solidFill>
                <a:srgbClr val="000000"/>
              </a:solidFill>
              <a:latin typeface="Times New Roman"/>
              <a:ea typeface="Times New Roman"/>
              <a:cs typeface="Times New Roman"/>
              <a:sym typeface="Times New Roman"/>
            </a:endParaRPr>
          </a:p>
          <a:p>
            <a:pPr indent="-38100" lvl="0" marL="0" marR="0" rtl="0" algn="l">
              <a:lnSpc>
                <a:spcPct val="100000"/>
              </a:lnSpc>
              <a:spcBef>
                <a:spcPts val="0"/>
              </a:spcBef>
              <a:spcAft>
                <a:spcPts val="0"/>
              </a:spcAft>
              <a:buClr>
                <a:srgbClr val="FE8637"/>
              </a:buClr>
              <a:buSzPts val="600"/>
              <a:buFont typeface="Noto Sans Symbols"/>
              <a:buChar char="🞆"/>
            </a:pPr>
            <a:r>
              <a:rPr lang="en-US" sz="2400">
                <a:solidFill>
                  <a:srgbClr val="FE8637"/>
                </a:solidFill>
                <a:latin typeface="Times New Roman"/>
                <a:ea typeface="Times New Roman"/>
                <a:cs typeface="Times New Roman"/>
                <a:sym typeface="Times New Roman"/>
              </a:rPr>
              <a:t>SANDHYA PC@ sandhya]$ </a:t>
            </a:r>
            <a:r>
              <a:rPr lang="en-US" sz="2400">
                <a:solidFill>
                  <a:schemeClr val="dk1"/>
                </a:solidFill>
                <a:latin typeface="Times New Roman"/>
                <a:ea typeface="Times New Roman"/>
                <a:cs typeface="Times New Roman"/>
                <a:sym typeface="Times New Roman"/>
              </a:rPr>
              <a:t>git config –global color.ui.auto</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 Turn colors on wherever possible in Git UI</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38100" lvl="0" marL="0" marR="0" rtl="0" algn="l">
              <a:lnSpc>
                <a:spcPct val="100000"/>
              </a:lnSpc>
              <a:spcBef>
                <a:spcPts val="0"/>
              </a:spcBef>
              <a:spcAft>
                <a:spcPts val="0"/>
              </a:spcAft>
              <a:buClr>
                <a:srgbClr val="000000"/>
              </a:buClr>
              <a:buSzPts val="600"/>
              <a:buFont typeface="Noto Sans Symbols"/>
              <a:buChar char="🞆"/>
            </a:pPr>
            <a:r>
              <a:rPr b="1" lang="en-US" sz="2400">
                <a:solidFill>
                  <a:srgbClr val="000000"/>
                </a:solidFill>
                <a:latin typeface="Times New Roman"/>
                <a:ea typeface="Times New Roman"/>
                <a:cs typeface="Times New Roman"/>
                <a:sym typeface="Times New Roman"/>
              </a:rPr>
              <a:t>List Git setting</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US" sz="2400">
                <a:solidFill>
                  <a:srgbClr val="000000"/>
                </a:solidFill>
                <a:latin typeface="Times New Roman"/>
                <a:ea typeface="Times New Roman"/>
                <a:cs typeface="Times New Roman"/>
                <a:sym typeface="Times New Roman"/>
              </a:rPr>
              <a:t>  </a:t>
            </a:r>
            <a:r>
              <a:rPr lang="en-US" sz="2400">
                <a:solidFill>
                  <a:srgbClr val="000000"/>
                </a:solidFill>
                <a:latin typeface="Times New Roman"/>
                <a:ea typeface="Times New Roman"/>
                <a:cs typeface="Times New Roman"/>
                <a:sym typeface="Times New Roman"/>
              </a:rPr>
              <a:t>To verify your Git settings of the local repository, use</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 </a:t>
            </a:r>
            <a:r>
              <a:rPr b="1" lang="en-US" sz="2400">
                <a:solidFill>
                  <a:srgbClr val="000000"/>
                </a:solidFill>
                <a:latin typeface="Times New Roman"/>
                <a:ea typeface="Times New Roman"/>
                <a:cs typeface="Times New Roman"/>
                <a:sym typeface="Times New Roman"/>
              </a:rPr>
              <a:t>git config –list</a:t>
            </a:r>
            <a:r>
              <a:rPr lang="en-US" sz="2400">
                <a:solidFill>
                  <a:srgbClr val="000000"/>
                </a:solidFill>
                <a:latin typeface="Times New Roman"/>
                <a:ea typeface="Times New Roman"/>
                <a:cs typeface="Times New Roman"/>
                <a:sym typeface="Times New Roman"/>
              </a:rPr>
              <a:t> command as given below:</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FE8637"/>
                </a:solidFill>
                <a:latin typeface="Times New Roman"/>
                <a:ea typeface="Times New Roman"/>
                <a:cs typeface="Times New Roman"/>
                <a:sym typeface="Times New Roman"/>
              </a:rPr>
              <a:t>   [SANDHYA PC @ sandhya] $ </a:t>
            </a:r>
            <a:r>
              <a:rPr lang="en-US" sz="2400">
                <a:solidFill>
                  <a:srgbClr val="000000"/>
                </a:solidFill>
                <a:latin typeface="Times New Roman"/>
                <a:ea typeface="Times New Roman"/>
                <a:cs typeface="Times New Roman"/>
                <a:sym typeface="Times New Roman"/>
              </a:rPr>
              <a:t>git config --list</a:t>
            </a:r>
            <a:endParaRPr sz="1800">
              <a:solidFill>
                <a:schemeClr val="dk1"/>
              </a:solidFill>
              <a:latin typeface="Arial"/>
              <a:ea typeface="Arial"/>
              <a:cs typeface="Arial"/>
              <a:sym typeface="Arial"/>
            </a:endParaRPr>
          </a:p>
        </p:txBody>
      </p:sp>
      <p:sp>
        <p:nvSpPr>
          <p:cNvPr id="716" name="Google Shape;716;p105"/>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717" name="Google Shape;717;p105"/>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6"/>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600">
                <a:solidFill>
                  <a:schemeClr val="dk1"/>
                </a:solidFill>
                <a:latin typeface="Arial"/>
                <a:ea typeface="Arial"/>
                <a:cs typeface="Arial"/>
                <a:sym typeface="Arial"/>
              </a:rPr>
              <a:t>Basis Git commands</a:t>
            </a:r>
            <a:endParaRPr sz="3600">
              <a:solidFill>
                <a:schemeClr val="dk1"/>
              </a:solidFill>
              <a:latin typeface="Arial"/>
              <a:ea typeface="Arial"/>
              <a:cs typeface="Arial"/>
              <a:sym typeface="Arial"/>
            </a:endParaRPr>
          </a:p>
        </p:txBody>
      </p:sp>
      <p:sp>
        <p:nvSpPr>
          <p:cNvPr id="723" name="Google Shape;723;p106"/>
          <p:cNvSpPr txBox="1"/>
          <p:nvPr/>
        </p:nvSpPr>
        <p:spPr>
          <a:xfrm>
            <a:off x="457200" y="1600200"/>
            <a:ext cx="7772040" cy="48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FE8637"/>
              </a:buClr>
              <a:buSzPts val="600"/>
              <a:buFont typeface="Noto Sans Symbols"/>
              <a:buChar char="🞆"/>
            </a:pPr>
            <a:r>
              <a:rPr lang="en-US" sz="2400">
                <a:solidFill>
                  <a:srgbClr val="FE8637"/>
                </a:solidFill>
                <a:latin typeface="Times New Roman"/>
                <a:ea typeface="Times New Roman"/>
                <a:cs typeface="Times New Roman"/>
                <a:sym typeface="Times New Roman"/>
              </a:rPr>
              <a:t>[SANDHYA PC@ sandhya]$ </a:t>
            </a:r>
            <a:r>
              <a:rPr lang="en-US" sz="2400">
                <a:solidFill>
                  <a:schemeClr val="dk1"/>
                </a:solidFill>
                <a:latin typeface="Times New Roman"/>
                <a:ea typeface="Times New Roman"/>
                <a:cs typeface="Times New Roman"/>
                <a:sym typeface="Times New Roman"/>
              </a:rPr>
              <a:t>mkdir &lt;directory name&gt;</a:t>
            </a:r>
            <a:endParaRPr/>
          </a:p>
          <a:p>
            <a:pPr indent="-28575" lvl="0" marL="0" marR="0" rtl="0" algn="l">
              <a:lnSpc>
                <a:spcPct val="100000"/>
              </a:lnSpc>
              <a:spcBef>
                <a:spcPts val="0"/>
              </a:spcBef>
              <a:spcAft>
                <a:spcPts val="0"/>
              </a:spcAft>
              <a:buClr>
                <a:schemeClr val="dk1"/>
              </a:buClr>
              <a:buSzPts val="450"/>
              <a:buFont typeface="Noto Sans Symbols"/>
              <a:buChar char="🞆"/>
            </a:pPr>
            <a:r>
              <a:rPr lang="en-US" sz="1800">
                <a:solidFill>
                  <a:schemeClr val="dk1"/>
                </a:solidFill>
                <a:latin typeface="Arial"/>
                <a:ea typeface="Arial"/>
                <a:cs typeface="Arial"/>
                <a:sym typeface="Arial"/>
              </a:rPr>
              <a:t> </a:t>
            </a:r>
            <a:r>
              <a:rPr lang="en-US" sz="2400">
                <a:solidFill>
                  <a:srgbClr val="FE8637"/>
                </a:solidFill>
                <a:latin typeface="Times New Roman"/>
                <a:ea typeface="Times New Roman"/>
                <a:cs typeface="Times New Roman"/>
                <a:sym typeface="Times New Roman"/>
              </a:rPr>
              <a:t>SANDHYA PC@ sandhya]$ </a:t>
            </a:r>
            <a:r>
              <a:rPr lang="en-US" sz="2400">
                <a:solidFill>
                  <a:schemeClr val="dk1"/>
                </a:solidFill>
                <a:latin typeface="Times New Roman"/>
                <a:ea typeface="Times New Roman"/>
                <a:cs typeface="Times New Roman"/>
                <a:sym typeface="Times New Roman"/>
              </a:rPr>
              <a:t>cd &lt;directory name &gt;</a:t>
            </a:r>
            <a:endParaRPr/>
          </a:p>
          <a:p>
            <a:pPr indent="-38100" lvl="0" marL="0" marR="0" rtl="0" algn="l">
              <a:lnSpc>
                <a:spcPct val="100000"/>
              </a:lnSpc>
              <a:spcBef>
                <a:spcPts val="0"/>
              </a:spcBef>
              <a:spcAft>
                <a:spcPts val="0"/>
              </a:spcAft>
              <a:buClr>
                <a:schemeClr val="dk1"/>
              </a:buClr>
              <a:buSzPts val="600"/>
              <a:buFont typeface="Noto Sans Symbols"/>
              <a:buChar char="🞆"/>
            </a:pPr>
            <a:r>
              <a:rPr lang="en-US" sz="2400">
                <a:solidFill>
                  <a:schemeClr val="dk1"/>
                </a:solidFill>
                <a:latin typeface="Times New Roman"/>
                <a:ea typeface="Times New Roman"/>
                <a:cs typeface="Times New Roman"/>
                <a:sym typeface="Times New Roman"/>
              </a:rPr>
              <a:t> </a:t>
            </a:r>
            <a:r>
              <a:rPr lang="en-US" sz="2400">
                <a:solidFill>
                  <a:srgbClr val="FE8637"/>
                </a:solidFill>
                <a:latin typeface="Times New Roman"/>
                <a:ea typeface="Times New Roman"/>
                <a:cs typeface="Times New Roman"/>
                <a:sym typeface="Times New Roman"/>
              </a:rPr>
              <a:t>SANDHYA PC@ sandhya]$ </a:t>
            </a:r>
            <a:r>
              <a:rPr lang="en-US" sz="2400">
                <a:solidFill>
                  <a:schemeClr val="dk1"/>
                </a:solidFill>
                <a:latin typeface="Times New Roman"/>
                <a:ea typeface="Times New Roman"/>
                <a:cs typeface="Times New Roman"/>
                <a:sym typeface="Times New Roman"/>
              </a:rPr>
              <a:t>git init </a:t>
            </a:r>
            <a:endParaRPr/>
          </a:p>
          <a:p>
            <a:pPr indent="-38100" lvl="0" marL="0" marR="0" rtl="0" algn="l">
              <a:lnSpc>
                <a:spcPct val="100000"/>
              </a:lnSpc>
              <a:spcBef>
                <a:spcPts val="0"/>
              </a:spcBef>
              <a:spcAft>
                <a:spcPts val="0"/>
              </a:spcAft>
              <a:buClr>
                <a:srgbClr val="FE8637"/>
              </a:buClr>
              <a:buSzPts val="600"/>
              <a:buFont typeface="Noto Sans Symbols"/>
              <a:buChar char="🞆"/>
            </a:pPr>
            <a:r>
              <a:rPr lang="en-US" sz="2400">
                <a:solidFill>
                  <a:srgbClr val="FE8637"/>
                </a:solidFill>
                <a:latin typeface="Times New Roman"/>
                <a:ea typeface="Times New Roman"/>
                <a:cs typeface="Times New Roman"/>
                <a:sym typeface="Times New Roman"/>
              </a:rPr>
              <a:t>SANDHYA PC@ sandhya]$ </a:t>
            </a:r>
            <a:r>
              <a:rPr lang="en-US" sz="2400">
                <a:solidFill>
                  <a:schemeClr val="dk1"/>
                </a:solidFill>
                <a:latin typeface="Times New Roman"/>
                <a:ea typeface="Times New Roman"/>
                <a:cs typeface="Times New Roman"/>
                <a:sym typeface="Times New Roman"/>
              </a:rPr>
              <a:t>ls – a</a:t>
            </a:r>
            <a:endParaRPr/>
          </a:p>
          <a:p>
            <a:pPr indent="-38100" lvl="0" marL="0" marR="0" rtl="0" algn="l">
              <a:lnSpc>
                <a:spcPct val="100000"/>
              </a:lnSpc>
              <a:spcBef>
                <a:spcPts val="0"/>
              </a:spcBef>
              <a:spcAft>
                <a:spcPts val="0"/>
              </a:spcAft>
              <a:buClr>
                <a:srgbClr val="FE8637"/>
              </a:buClr>
              <a:buSzPts val="600"/>
              <a:buFont typeface="Noto Sans Symbols"/>
              <a:buChar char="🞆"/>
            </a:pPr>
            <a:r>
              <a:rPr lang="en-US" sz="2400">
                <a:solidFill>
                  <a:srgbClr val="FE8637"/>
                </a:solidFill>
                <a:latin typeface="Times New Roman"/>
                <a:ea typeface="Times New Roman"/>
                <a:cs typeface="Times New Roman"/>
                <a:sym typeface="Times New Roman"/>
              </a:rPr>
              <a:t>SANDHYA PC@ sandhya]$ </a:t>
            </a:r>
            <a:r>
              <a:rPr lang="en-US" sz="2400">
                <a:solidFill>
                  <a:schemeClr val="dk1"/>
                </a:solidFill>
                <a:latin typeface="Times New Roman"/>
                <a:ea typeface="Times New Roman"/>
                <a:cs typeface="Times New Roman"/>
                <a:sym typeface="Times New Roman"/>
              </a:rPr>
              <a:t>cat &gt;  &lt;&lt;filename&gt;&gt;</a:t>
            </a:r>
            <a:endParaRPr/>
          </a:p>
          <a:p>
            <a:pPr indent="-38100" lvl="0" marL="0" marR="0" rtl="0" algn="l">
              <a:lnSpc>
                <a:spcPct val="100000"/>
              </a:lnSpc>
              <a:spcBef>
                <a:spcPts val="0"/>
              </a:spcBef>
              <a:spcAft>
                <a:spcPts val="0"/>
              </a:spcAft>
              <a:buClr>
                <a:schemeClr val="dk1"/>
              </a:buClr>
              <a:buSzPts val="600"/>
              <a:buFont typeface="Noto Sans Symbols"/>
              <a:buChar char="🞆"/>
            </a:pPr>
            <a:r>
              <a:rPr lang="en-US" sz="2400">
                <a:solidFill>
                  <a:schemeClr val="dk1"/>
                </a:solidFill>
                <a:latin typeface="Times New Roman"/>
                <a:ea typeface="Times New Roman"/>
                <a:cs typeface="Times New Roman"/>
                <a:sym typeface="Times New Roman"/>
              </a:rPr>
              <a:t> </a:t>
            </a:r>
            <a:r>
              <a:rPr lang="en-US" sz="2400">
                <a:solidFill>
                  <a:srgbClr val="FE8637"/>
                </a:solidFill>
                <a:latin typeface="Times New Roman"/>
                <a:ea typeface="Times New Roman"/>
                <a:cs typeface="Times New Roman"/>
                <a:sym typeface="Times New Roman"/>
              </a:rPr>
              <a:t>SANDHYA PC@ sandhya]$ </a:t>
            </a:r>
            <a:r>
              <a:rPr lang="en-US" sz="2400">
                <a:solidFill>
                  <a:schemeClr val="dk1"/>
                </a:solidFill>
                <a:latin typeface="Times New Roman"/>
                <a:ea typeface="Times New Roman"/>
                <a:cs typeface="Times New Roman"/>
                <a:sym typeface="Times New Roman"/>
              </a:rPr>
              <a:t>git add </a:t>
            </a:r>
            <a:endParaRPr/>
          </a:p>
          <a:p>
            <a:pPr indent="-38100" lvl="0" marL="0" marR="0" rtl="0" algn="l">
              <a:lnSpc>
                <a:spcPct val="100000"/>
              </a:lnSpc>
              <a:spcBef>
                <a:spcPts val="0"/>
              </a:spcBef>
              <a:spcAft>
                <a:spcPts val="0"/>
              </a:spcAft>
              <a:buClr>
                <a:schemeClr val="dk1"/>
              </a:buClr>
              <a:buSzPts val="600"/>
              <a:buFont typeface="Noto Sans Symbols"/>
              <a:buChar char="🞆"/>
            </a:pPr>
            <a:r>
              <a:rPr lang="en-US" sz="2400">
                <a:solidFill>
                  <a:schemeClr val="dk1"/>
                </a:solidFill>
                <a:latin typeface="Times New Roman"/>
                <a:ea typeface="Times New Roman"/>
                <a:cs typeface="Times New Roman"/>
                <a:sym typeface="Times New Roman"/>
              </a:rPr>
              <a:t> </a:t>
            </a:r>
            <a:r>
              <a:rPr lang="en-US" sz="2400">
                <a:solidFill>
                  <a:srgbClr val="FE8637"/>
                </a:solidFill>
                <a:latin typeface="Times New Roman"/>
                <a:ea typeface="Times New Roman"/>
                <a:cs typeface="Times New Roman"/>
                <a:sym typeface="Times New Roman"/>
              </a:rPr>
              <a:t>SANDHYA PC@ sandhya]$ </a:t>
            </a:r>
            <a:r>
              <a:rPr lang="en-US" sz="2400">
                <a:solidFill>
                  <a:schemeClr val="dk1"/>
                </a:solidFill>
                <a:latin typeface="Times New Roman"/>
                <a:ea typeface="Times New Roman"/>
                <a:cs typeface="Times New Roman"/>
                <a:sym typeface="Times New Roman"/>
              </a:rPr>
              <a:t>git commit –m  ”some commit message”</a:t>
            </a:r>
            <a:endParaRPr/>
          </a:p>
          <a:p>
            <a:pPr indent="-38100" lvl="0" marL="0" marR="0" rtl="0" algn="l">
              <a:lnSpc>
                <a:spcPct val="100000"/>
              </a:lnSpc>
              <a:spcBef>
                <a:spcPts val="0"/>
              </a:spcBef>
              <a:spcAft>
                <a:spcPts val="0"/>
              </a:spcAft>
              <a:buClr>
                <a:schemeClr val="dk1"/>
              </a:buClr>
              <a:buSzPts val="600"/>
              <a:buFont typeface="Noto Sans Symbols"/>
              <a:buChar char="🞆"/>
            </a:pPr>
            <a:r>
              <a:rPr lang="en-US" sz="2400">
                <a:solidFill>
                  <a:schemeClr val="dk1"/>
                </a:solidFill>
                <a:latin typeface="Times New Roman"/>
                <a:ea typeface="Times New Roman"/>
                <a:cs typeface="Times New Roman"/>
                <a:sym typeface="Times New Roman"/>
              </a:rPr>
              <a:t>  </a:t>
            </a:r>
            <a:r>
              <a:rPr lang="en-US" sz="2400">
                <a:solidFill>
                  <a:srgbClr val="FE8637"/>
                </a:solidFill>
                <a:latin typeface="Times New Roman"/>
                <a:ea typeface="Times New Roman"/>
                <a:cs typeface="Times New Roman"/>
                <a:sym typeface="Times New Roman"/>
              </a:rPr>
              <a:t>SANDHYA PC@ sandhya]$ </a:t>
            </a:r>
            <a:r>
              <a:rPr lang="en-US" sz="2400">
                <a:solidFill>
                  <a:schemeClr val="dk1"/>
                </a:solidFill>
                <a:latin typeface="Times New Roman"/>
                <a:ea typeface="Times New Roman"/>
                <a:cs typeface="Times New Roman"/>
                <a:sym typeface="Times New Roman"/>
              </a:rPr>
              <a:t>git status</a:t>
            </a:r>
            <a:endParaRPr/>
          </a:p>
          <a:p>
            <a:pPr indent="-38100" lvl="0" marL="0" marR="0" rtl="0" algn="l">
              <a:lnSpc>
                <a:spcPct val="100000"/>
              </a:lnSpc>
              <a:spcBef>
                <a:spcPts val="0"/>
              </a:spcBef>
              <a:spcAft>
                <a:spcPts val="0"/>
              </a:spcAft>
              <a:buClr>
                <a:srgbClr val="FE8637"/>
              </a:buClr>
              <a:buSzPts val="600"/>
              <a:buFont typeface="Noto Sans Symbols"/>
              <a:buChar char="🞆"/>
            </a:pPr>
            <a:r>
              <a:rPr lang="en-US" sz="2400">
                <a:solidFill>
                  <a:srgbClr val="FE8637"/>
                </a:solidFill>
                <a:latin typeface="Times New Roman"/>
                <a:ea typeface="Times New Roman"/>
                <a:cs typeface="Times New Roman"/>
                <a:sym typeface="Times New Roman"/>
              </a:rPr>
              <a:t>SANDHYA PC@ sandhya]$ </a:t>
            </a:r>
            <a:r>
              <a:rPr lang="en-US" sz="2400">
                <a:solidFill>
                  <a:schemeClr val="dk1"/>
                </a:solidFill>
                <a:latin typeface="Times New Roman"/>
                <a:ea typeface="Times New Roman"/>
                <a:cs typeface="Times New Roman"/>
                <a:sym typeface="Times New Roman"/>
              </a:rPr>
              <a:t>git log </a:t>
            </a:r>
            <a:endParaRPr/>
          </a:p>
          <a:p>
            <a:pPr indent="-38100" lvl="0" marL="0" marR="0" rtl="0" algn="l">
              <a:lnSpc>
                <a:spcPct val="100000"/>
              </a:lnSpc>
              <a:spcBef>
                <a:spcPts val="0"/>
              </a:spcBef>
              <a:spcAft>
                <a:spcPts val="0"/>
              </a:spcAft>
              <a:buClr>
                <a:srgbClr val="FE8637"/>
              </a:buClr>
              <a:buSzPts val="600"/>
              <a:buFont typeface="Noto Sans Symbols"/>
              <a:buChar char="🞆"/>
            </a:pPr>
            <a:r>
              <a:rPr lang="en-US" sz="2400">
                <a:solidFill>
                  <a:srgbClr val="FE8637"/>
                </a:solidFill>
                <a:latin typeface="Times New Roman"/>
                <a:ea typeface="Times New Roman"/>
                <a:cs typeface="Times New Roman"/>
                <a:sym typeface="Times New Roman"/>
              </a:rPr>
              <a:t>SANDHYA PC@ sandhya]$ </a:t>
            </a:r>
            <a:r>
              <a:rPr lang="en-US" sz="2400">
                <a:solidFill>
                  <a:schemeClr val="dk1"/>
                </a:solidFill>
                <a:latin typeface="Times New Roman"/>
                <a:ea typeface="Times New Roman"/>
                <a:cs typeface="Times New Roman"/>
                <a:sym typeface="Times New Roman"/>
              </a:rPr>
              <a:t>git log –oneline</a:t>
            </a:r>
            <a:endParaRPr sz="2400">
              <a:solidFill>
                <a:schemeClr val="dk1"/>
              </a:solidFill>
              <a:latin typeface="Times New Roman"/>
              <a:ea typeface="Times New Roman"/>
              <a:cs typeface="Times New Roman"/>
              <a:sym typeface="Times New Roman"/>
            </a:endParaRPr>
          </a:p>
          <a:p>
            <a:pPr indent="-38100" lvl="0" marL="0" marR="0" rtl="0" algn="l">
              <a:lnSpc>
                <a:spcPct val="100000"/>
              </a:lnSpc>
              <a:spcBef>
                <a:spcPts val="0"/>
              </a:spcBef>
              <a:spcAft>
                <a:spcPts val="0"/>
              </a:spcAft>
              <a:buClr>
                <a:schemeClr val="dk1"/>
              </a:buClr>
              <a:buSzPts val="600"/>
              <a:buFont typeface="Noto Sans Symbols"/>
              <a:buChar char="🞆"/>
            </a:pPr>
            <a:r>
              <a:rPr lang="en-US" sz="2400">
                <a:solidFill>
                  <a:schemeClr val="dk1"/>
                </a:solidFill>
                <a:latin typeface="Times New Roman"/>
                <a:ea typeface="Times New Roman"/>
                <a:cs typeface="Times New Roman"/>
                <a:sym typeface="Times New Roman"/>
              </a:rPr>
              <a:t> </a:t>
            </a:r>
            <a:endParaRPr sz="24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50"/>
              <a:buFont typeface="Noto Sans Symbols"/>
              <a:buNone/>
            </a:pPr>
            <a:r>
              <a:t/>
            </a:r>
            <a:endParaRPr sz="1800">
              <a:solidFill>
                <a:schemeClr val="dk1"/>
              </a:solidFill>
              <a:latin typeface="Times New Roman"/>
              <a:ea typeface="Times New Roman"/>
              <a:cs typeface="Times New Roman"/>
              <a:sym typeface="Times New Roman"/>
            </a:endParaRPr>
          </a:p>
          <a:p>
            <a:pPr indent="-28575" lvl="0" marL="0" marR="0" rtl="0" algn="l">
              <a:lnSpc>
                <a:spcPct val="100000"/>
              </a:lnSpc>
              <a:spcBef>
                <a:spcPts val="0"/>
              </a:spcBef>
              <a:spcAft>
                <a:spcPts val="0"/>
              </a:spcAft>
              <a:buClr>
                <a:schemeClr val="dk1"/>
              </a:buClr>
              <a:buSzPts val="450"/>
              <a:buFont typeface="Noto Sans Symbols"/>
              <a:buChar char="🞆"/>
            </a:pPr>
            <a:r>
              <a:rPr lang="en-US" sz="1800">
                <a:solidFill>
                  <a:schemeClr val="dk1"/>
                </a:solidFill>
                <a:latin typeface="Times New Roman"/>
                <a:ea typeface="Times New Roman"/>
                <a:cs typeface="Times New Roman"/>
                <a:sym typeface="Times New Roman"/>
              </a:rPr>
              <a:t>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50"/>
              <a:buFont typeface="Noto Sans Symbols"/>
              <a:buNone/>
            </a:pPr>
            <a:r>
              <a:t/>
            </a:r>
            <a:endParaRPr sz="1800">
              <a:solidFill>
                <a:schemeClr val="dk1"/>
              </a:solidFill>
              <a:latin typeface="Times New Roman"/>
              <a:ea typeface="Times New Roman"/>
              <a:cs typeface="Times New Roman"/>
              <a:sym typeface="Times New Roman"/>
            </a:endParaRPr>
          </a:p>
          <a:p>
            <a:pPr indent="-28575" lvl="0" marL="0" marR="0" rtl="0" algn="l">
              <a:lnSpc>
                <a:spcPct val="100000"/>
              </a:lnSpc>
              <a:spcBef>
                <a:spcPts val="0"/>
              </a:spcBef>
              <a:spcAft>
                <a:spcPts val="0"/>
              </a:spcAft>
              <a:buClr>
                <a:schemeClr val="dk1"/>
              </a:buClr>
              <a:buSzPts val="450"/>
              <a:buFont typeface="Noto Sans Symbols"/>
              <a:buChar char="🞆"/>
            </a:pPr>
            <a:r>
              <a:rPr lang="en-US" sz="1800">
                <a:solidFill>
                  <a:schemeClr val="dk1"/>
                </a:solidFill>
                <a:latin typeface="Times New Roman"/>
                <a:ea typeface="Times New Roman"/>
                <a:cs typeface="Times New Roman"/>
                <a:sym typeface="Times New Roman"/>
              </a:rPr>
              <a:t>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50"/>
              <a:buFont typeface="Noto Sans Symbols"/>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450"/>
              <a:buFont typeface="Noto Sans Symbols"/>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724" name="Google Shape;724;p106"/>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725" name="Google Shape;725;p106"/>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07"/>
          <p:cNvSpPr txBox="1"/>
          <p:nvPr/>
        </p:nvSpPr>
        <p:spPr>
          <a:xfrm>
            <a:off x="838080" y="26668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GIT HUB – Account creation</a:t>
            </a:r>
            <a:endParaRPr sz="1800">
              <a:solidFill>
                <a:schemeClr val="dk1"/>
              </a:solidFill>
              <a:latin typeface="Arial"/>
              <a:ea typeface="Arial"/>
              <a:cs typeface="Arial"/>
              <a:sym typeface="Arial"/>
            </a:endParaRPr>
          </a:p>
        </p:txBody>
      </p:sp>
      <p:sp>
        <p:nvSpPr>
          <p:cNvPr id="731" name="Google Shape;731;p107"/>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732" name="Google Shape;732;p107"/>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08"/>
          <p:cNvSpPr txBox="1"/>
          <p:nvPr/>
        </p:nvSpPr>
        <p:spPr>
          <a:xfrm>
            <a:off x="533520" y="533520"/>
            <a:ext cx="8000640" cy="6552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br>
              <a:rPr lang="en-US" sz="3000">
                <a:solidFill>
                  <a:srgbClr val="575F6D"/>
                </a:solidFill>
                <a:latin typeface="Times New Roman"/>
                <a:ea typeface="Times New Roman"/>
                <a:cs typeface="Times New Roman"/>
                <a:sym typeface="Times New Roman"/>
              </a:rPr>
            </a:br>
            <a:br>
              <a:rPr lang="en-US" sz="3000">
                <a:solidFill>
                  <a:srgbClr val="575F6D"/>
                </a:solidFill>
                <a:latin typeface="Times New Roman"/>
                <a:ea typeface="Times New Roman"/>
                <a:cs typeface="Times New Roman"/>
                <a:sym typeface="Times New Roman"/>
              </a:rPr>
            </a:br>
            <a:br>
              <a:rPr lang="en-US" sz="3000">
                <a:solidFill>
                  <a:srgbClr val="575F6D"/>
                </a:solidFill>
                <a:latin typeface="Times New Roman"/>
                <a:ea typeface="Times New Roman"/>
                <a:cs typeface="Times New Roman"/>
                <a:sym typeface="Times New Roman"/>
              </a:rPr>
            </a:br>
            <a:br>
              <a:rPr lang="en-US" sz="3000">
                <a:solidFill>
                  <a:srgbClr val="575F6D"/>
                </a:solidFill>
                <a:latin typeface="Times New Roman"/>
                <a:ea typeface="Times New Roman"/>
                <a:cs typeface="Times New Roman"/>
                <a:sym typeface="Times New Roman"/>
              </a:rPr>
            </a:br>
            <a:br>
              <a:rPr lang="en-US" sz="3000">
                <a:solidFill>
                  <a:srgbClr val="575F6D"/>
                </a:solidFill>
                <a:latin typeface="Times New Roman"/>
                <a:ea typeface="Times New Roman"/>
                <a:cs typeface="Times New Roman"/>
                <a:sym typeface="Times New Roman"/>
              </a:rPr>
            </a:br>
            <a:br>
              <a:rPr lang="en-US" sz="3000">
                <a:solidFill>
                  <a:srgbClr val="575F6D"/>
                </a:solidFill>
                <a:latin typeface="Times New Roman"/>
                <a:ea typeface="Times New Roman"/>
                <a:cs typeface="Times New Roman"/>
                <a:sym typeface="Times New Roman"/>
              </a:rPr>
            </a:br>
            <a:r>
              <a:rPr lang="en-US" sz="3000">
                <a:solidFill>
                  <a:srgbClr val="575F6D"/>
                </a:solidFill>
                <a:latin typeface="Times New Roman"/>
                <a:ea typeface="Times New Roman"/>
                <a:cs typeface="Times New Roman"/>
                <a:sym typeface="Times New Roman"/>
              </a:rPr>
              <a:t>Git – Creating account in Github and a creating a new repository</a:t>
            </a:r>
            <a:br>
              <a:rPr lang="en-US" sz="3000">
                <a:solidFill>
                  <a:srgbClr val="575F6D"/>
                </a:solidFill>
                <a:latin typeface="Times New Roman"/>
                <a:ea typeface="Times New Roman"/>
                <a:cs typeface="Times New Roman"/>
                <a:sym typeface="Times New Roman"/>
              </a:rPr>
            </a:br>
            <a:endParaRPr sz="1800">
              <a:solidFill>
                <a:schemeClr val="dk1"/>
              </a:solidFill>
              <a:latin typeface="Arial"/>
              <a:ea typeface="Arial"/>
              <a:cs typeface="Arial"/>
              <a:sym typeface="Arial"/>
            </a:endParaRPr>
          </a:p>
        </p:txBody>
      </p:sp>
      <p:sp>
        <p:nvSpPr>
          <p:cNvPr id="738" name="Google Shape;738;p108"/>
          <p:cNvSpPr txBox="1"/>
          <p:nvPr/>
        </p:nvSpPr>
        <p:spPr>
          <a:xfrm>
            <a:off x="228600" y="914400"/>
            <a:ext cx="8686440" cy="5486040"/>
          </a:xfrm>
          <a:prstGeom prst="rect">
            <a:avLst/>
          </a:prstGeom>
          <a:noFill/>
          <a:ln>
            <a:noFill/>
          </a:ln>
        </p:spPr>
        <p:txBody>
          <a:bodyPr anchorCtr="0" anchor="t" bIns="45000" lIns="90000" spcFirstLastPara="1" rIns="90000" wrap="square" tIns="45000">
            <a:noAutofit/>
          </a:bodyPr>
          <a:lstStyle/>
          <a:p>
            <a:pPr indent="-33337" lvl="1" marL="457200" marR="0" rtl="0" algn="l">
              <a:lnSpc>
                <a:spcPct val="100000"/>
              </a:lnSpc>
              <a:spcBef>
                <a:spcPts val="0"/>
              </a:spcBef>
              <a:spcAft>
                <a:spcPts val="0"/>
              </a:spcAft>
              <a:buClr>
                <a:srgbClr val="000000"/>
              </a:buClr>
              <a:buSzPts val="525"/>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Go to </a:t>
            </a:r>
            <a:r>
              <a:rPr b="0" i="0" lang="en-US" sz="2100" u="sng" cap="none" strike="noStrike">
                <a:solidFill>
                  <a:srgbClr val="D2611C"/>
                </a:solidFill>
                <a:latin typeface="Century Schoolbook"/>
                <a:ea typeface="Century Schoolbook"/>
                <a:cs typeface="Century Schoolbook"/>
                <a:sym typeface="Century Schoolbook"/>
              </a:rPr>
              <a:t>www.github.com</a:t>
            </a:r>
            <a:r>
              <a:rPr b="0" i="0" lang="en-US" sz="2100" u="none" cap="none" strike="noStrike">
                <a:solidFill>
                  <a:srgbClr val="000000"/>
                </a:solidFill>
                <a:latin typeface="Century Schoolbook"/>
                <a:ea typeface="Century Schoolbook"/>
                <a:cs typeface="Century Schoolbook"/>
                <a:sym typeface="Century Schoolbook"/>
              </a:rPr>
              <a:t> and sign up for a account.</a:t>
            </a:r>
            <a:endParaRPr b="0" i="0" sz="1800" u="none" cap="none" strike="noStrike">
              <a:solidFill>
                <a:schemeClr val="dk1"/>
              </a:solidFill>
              <a:latin typeface="Arial"/>
              <a:ea typeface="Arial"/>
              <a:cs typeface="Arial"/>
              <a:sym typeface="Arial"/>
            </a:endParaRPr>
          </a:p>
          <a:p>
            <a:pPr indent="-33337" lvl="1" marL="457200" marR="0" rtl="0" algn="l">
              <a:lnSpc>
                <a:spcPct val="100000"/>
              </a:lnSpc>
              <a:spcBef>
                <a:spcPts val="0"/>
              </a:spcBef>
              <a:spcAft>
                <a:spcPts val="0"/>
              </a:spcAft>
              <a:buClr>
                <a:srgbClr val="000000"/>
              </a:buClr>
              <a:buSzPts val="525"/>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Log in to the account created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000000"/>
                </a:solidFill>
                <a:latin typeface="Century Schoolbook"/>
                <a:ea typeface="Century Schoolbook"/>
                <a:cs typeface="Century Schoolbook"/>
                <a:sym typeface="Century Schoolbook"/>
              </a:rPr>
              <a:t>    </a:t>
            </a:r>
            <a:endParaRPr sz="1800">
              <a:solidFill>
                <a:schemeClr val="dk1"/>
              </a:solidFill>
              <a:latin typeface="Arial"/>
              <a:ea typeface="Arial"/>
              <a:cs typeface="Arial"/>
              <a:sym typeface="Arial"/>
            </a:endParaRPr>
          </a:p>
        </p:txBody>
      </p:sp>
      <p:pic>
        <p:nvPicPr>
          <p:cNvPr id="739" name="Google Shape;739;p108"/>
          <p:cNvPicPr preferRelativeResize="0"/>
          <p:nvPr/>
        </p:nvPicPr>
        <p:blipFill rotWithShape="1">
          <a:blip r:embed="rId3">
            <a:alphaModFix/>
          </a:blip>
          <a:srcRect b="0" l="0" r="0" t="0"/>
          <a:stretch/>
        </p:blipFill>
        <p:spPr>
          <a:xfrm>
            <a:off x="228600" y="2286000"/>
            <a:ext cx="8381520" cy="4266720"/>
          </a:xfrm>
          <a:prstGeom prst="rect">
            <a:avLst/>
          </a:prstGeom>
          <a:noFill/>
          <a:ln>
            <a:noFill/>
          </a:ln>
        </p:spPr>
      </p:pic>
      <p:sp>
        <p:nvSpPr>
          <p:cNvPr id="740" name="Google Shape;740;p108"/>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pic>
        <p:nvPicPr>
          <p:cNvPr id="745" name="Google Shape;745;p109"/>
          <p:cNvPicPr preferRelativeResize="0"/>
          <p:nvPr/>
        </p:nvPicPr>
        <p:blipFill rotWithShape="1">
          <a:blip r:embed="rId3">
            <a:alphaModFix/>
          </a:blip>
          <a:srcRect b="0" l="0" r="0" t="0"/>
          <a:stretch/>
        </p:blipFill>
        <p:spPr>
          <a:xfrm>
            <a:off x="0" y="228600"/>
            <a:ext cx="8686440" cy="6400440"/>
          </a:xfrm>
          <a:prstGeom prst="rect">
            <a:avLst/>
          </a:prstGeom>
          <a:noFill/>
          <a:ln>
            <a:noFill/>
          </a:ln>
        </p:spPr>
      </p:pic>
      <p:sp>
        <p:nvSpPr>
          <p:cNvPr id="746" name="Google Shape;746;p109"/>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747" name="Google Shape;747;p109"/>
          <p:cNvPicPr preferRelativeResize="0"/>
          <p:nvPr/>
        </p:nvPicPr>
        <p:blipFill rotWithShape="1">
          <a:blip r:embed="rId4">
            <a:alphaModFix/>
          </a:blip>
          <a:srcRect b="0" l="0" r="0" t="0"/>
          <a:stretch/>
        </p:blipFill>
        <p:spPr>
          <a:xfrm>
            <a:off x="7000920" y="0"/>
            <a:ext cx="2142720" cy="75204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pic>
        <p:nvPicPr>
          <p:cNvPr id="752" name="Google Shape;752;p110"/>
          <p:cNvPicPr preferRelativeResize="0"/>
          <p:nvPr/>
        </p:nvPicPr>
        <p:blipFill rotWithShape="1">
          <a:blip r:embed="rId3">
            <a:alphaModFix/>
          </a:blip>
          <a:srcRect b="0" l="0" r="0" t="0"/>
          <a:stretch/>
        </p:blipFill>
        <p:spPr>
          <a:xfrm>
            <a:off x="0" y="152280"/>
            <a:ext cx="8991360" cy="6705360"/>
          </a:xfrm>
          <a:prstGeom prst="rect">
            <a:avLst/>
          </a:prstGeom>
          <a:noFill/>
          <a:ln>
            <a:noFill/>
          </a:ln>
        </p:spPr>
      </p:pic>
      <p:sp>
        <p:nvSpPr>
          <p:cNvPr id="753" name="Google Shape;753;p110"/>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11"/>
          <p:cNvSpPr txBox="1"/>
          <p:nvPr/>
        </p:nvSpPr>
        <p:spPr>
          <a:xfrm>
            <a:off x="609480" y="281952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GIT COMMANDS</a:t>
            </a:r>
            <a:endParaRPr sz="1800">
              <a:solidFill>
                <a:schemeClr val="dk1"/>
              </a:solidFill>
              <a:latin typeface="Arial"/>
              <a:ea typeface="Arial"/>
              <a:cs typeface="Arial"/>
              <a:sym typeface="Arial"/>
            </a:endParaRPr>
          </a:p>
        </p:txBody>
      </p:sp>
      <p:sp>
        <p:nvSpPr>
          <p:cNvPr id="759" name="Google Shape;759;p111"/>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760" name="Google Shape;760;p111"/>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8"/>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3000" u="none" cap="none" strike="noStrike">
                <a:solidFill>
                  <a:srgbClr val="575F6D"/>
                </a:solidFill>
                <a:latin typeface="Century Schoolbook"/>
                <a:ea typeface="Century Schoolbook"/>
                <a:cs typeface="Century Schoolbook"/>
                <a:sym typeface="Century Schoolbook"/>
              </a:rPr>
              <a:t>Types of Version control systems</a:t>
            </a:r>
            <a:endParaRPr b="0" i="0" sz="1800" u="none" cap="none" strike="noStrike">
              <a:solidFill>
                <a:schemeClr val="dk1"/>
              </a:solidFill>
              <a:latin typeface="Arial"/>
              <a:ea typeface="Arial"/>
              <a:cs typeface="Arial"/>
              <a:sym typeface="Arial"/>
            </a:endParaRPr>
          </a:p>
        </p:txBody>
      </p:sp>
      <p:sp>
        <p:nvSpPr>
          <p:cNvPr id="298" name="Google Shape;298;p58"/>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Local version control system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Ex: RCS (Revision Control System)</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Centralized version control system (CVCS)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Ex: Subversion, Perforce, ClearCase, Visual SourceSafe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Distributed/Decentralized version control system (DVCS)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Ex: Git, Bit Bucket, Mercurial etc</a:t>
            </a:r>
            <a:endParaRPr b="0" i="0" sz="1800" u="none" cap="none" strike="noStrike">
              <a:solidFill>
                <a:schemeClr val="dk1"/>
              </a:solidFill>
              <a:latin typeface="Arial"/>
              <a:ea typeface="Arial"/>
              <a:cs typeface="Arial"/>
              <a:sym typeface="Arial"/>
            </a:endParaRPr>
          </a:p>
        </p:txBody>
      </p:sp>
      <p:sp>
        <p:nvSpPr>
          <p:cNvPr id="299" name="Google Shape;299;p58"/>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300" name="Google Shape;300;p58"/>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12"/>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Creating a bare repository</a:t>
            </a:r>
            <a:endParaRPr sz="1800">
              <a:solidFill>
                <a:schemeClr val="dk1"/>
              </a:solidFill>
              <a:latin typeface="Arial"/>
              <a:ea typeface="Arial"/>
              <a:cs typeface="Arial"/>
              <a:sym typeface="Arial"/>
            </a:endParaRPr>
          </a:p>
        </p:txBody>
      </p:sp>
      <p:sp>
        <p:nvSpPr>
          <p:cNvPr id="766" name="Google Shape;766;p112"/>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Times New Roman"/>
                <a:ea typeface="Times New Roman"/>
                <a:cs typeface="Times New Roman"/>
                <a:sym typeface="Times New Roman"/>
              </a:rPr>
              <a:t>A </a:t>
            </a:r>
            <a:r>
              <a:rPr b="1" lang="en-US" sz="2400">
                <a:solidFill>
                  <a:srgbClr val="000000"/>
                </a:solidFill>
                <a:latin typeface="Times New Roman"/>
                <a:ea typeface="Times New Roman"/>
                <a:cs typeface="Times New Roman"/>
                <a:sym typeface="Times New Roman"/>
              </a:rPr>
              <a:t>bare repository</a:t>
            </a:r>
            <a:r>
              <a:rPr lang="en-US" sz="2400">
                <a:solidFill>
                  <a:srgbClr val="000000"/>
                </a:solidFill>
                <a:latin typeface="Times New Roman"/>
                <a:ea typeface="Times New Roman"/>
                <a:cs typeface="Times New Roman"/>
                <a:sym typeface="Times New Roman"/>
              </a:rPr>
              <a:t> is nothing but the .</a:t>
            </a:r>
            <a:r>
              <a:rPr b="1" lang="en-US" sz="2400">
                <a:solidFill>
                  <a:srgbClr val="000000"/>
                </a:solidFill>
                <a:latin typeface="Times New Roman"/>
                <a:ea typeface="Times New Roman"/>
                <a:cs typeface="Times New Roman"/>
                <a:sym typeface="Times New Roman"/>
              </a:rPr>
              <a:t>git</a:t>
            </a:r>
            <a:r>
              <a:rPr lang="en-US" sz="2400">
                <a:solidFill>
                  <a:srgbClr val="000000"/>
                </a:solidFill>
                <a:latin typeface="Times New Roman"/>
                <a:ea typeface="Times New Roman"/>
                <a:cs typeface="Times New Roman"/>
                <a:sym typeface="Times New Roman"/>
              </a:rPr>
              <a:t> folder itself i.e. the contents of a </a:t>
            </a:r>
            <a:r>
              <a:rPr b="1" lang="en-US" sz="2400">
                <a:solidFill>
                  <a:srgbClr val="000000"/>
                </a:solidFill>
                <a:latin typeface="Times New Roman"/>
                <a:ea typeface="Times New Roman"/>
                <a:cs typeface="Times New Roman"/>
                <a:sym typeface="Times New Roman"/>
              </a:rPr>
              <a:t>bare repository</a:t>
            </a:r>
            <a:r>
              <a:rPr lang="en-US" sz="2400">
                <a:solidFill>
                  <a:srgbClr val="000000"/>
                </a:solidFill>
                <a:latin typeface="Times New Roman"/>
                <a:ea typeface="Times New Roman"/>
                <a:cs typeface="Times New Roman"/>
                <a:sym typeface="Times New Roman"/>
              </a:rPr>
              <a:t> is same as the contents of .</a:t>
            </a:r>
            <a:r>
              <a:rPr b="1" lang="en-US" sz="2400">
                <a:solidFill>
                  <a:srgbClr val="000000"/>
                </a:solidFill>
                <a:latin typeface="Times New Roman"/>
                <a:ea typeface="Times New Roman"/>
                <a:cs typeface="Times New Roman"/>
                <a:sym typeface="Times New Roman"/>
              </a:rPr>
              <a:t>git</a:t>
            </a:r>
            <a:r>
              <a:rPr lang="en-US" sz="2400">
                <a:solidFill>
                  <a:srgbClr val="000000"/>
                </a:solidFill>
                <a:latin typeface="Times New Roman"/>
                <a:ea typeface="Times New Roman"/>
                <a:cs typeface="Times New Roman"/>
                <a:sym typeface="Times New Roman"/>
              </a:rPr>
              <a:t> folder inside your local working </a:t>
            </a:r>
            <a:r>
              <a:rPr b="1" lang="en-US" sz="2400">
                <a:solidFill>
                  <a:srgbClr val="000000"/>
                </a:solidFill>
                <a:latin typeface="Times New Roman"/>
                <a:ea typeface="Times New Roman"/>
                <a:cs typeface="Times New Roman"/>
                <a:sym typeface="Times New Roman"/>
              </a:rPr>
              <a:t>repository</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Times New Roman"/>
                <a:ea typeface="Times New Roman"/>
                <a:cs typeface="Times New Roman"/>
                <a:sym typeface="Times New Roman"/>
              </a:rPr>
              <a:t>Use </a:t>
            </a:r>
            <a:r>
              <a:rPr b="1" lang="en-US" sz="2400">
                <a:solidFill>
                  <a:srgbClr val="000000"/>
                </a:solidFill>
                <a:latin typeface="Times New Roman"/>
                <a:ea typeface="Times New Roman"/>
                <a:cs typeface="Times New Roman"/>
                <a:sym typeface="Times New Roman"/>
              </a:rPr>
              <a:t>bare repository</a:t>
            </a:r>
            <a:r>
              <a:rPr lang="en-US" sz="2400">
                <a:solidFill>
                  <a:srgbClr val="000000"/>
                </a:solidFill>
                <a:latin typeface="Times New Roman"/>
                <a:ea typeface="Times New Roman"/>
                <a:cs typeface="Times New Roman"/>
                <a:sym typeface="Times New Roman"/>
              </a:rPr>
              <a:t> on a remote server to allow multiple contributors to push their work</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Times New Roman"/>
                <a:ea typeface="Times New Roman"/>
                <a:cs typeface="Times New Roman"/>
                <a:sym typeface="Times New Roman"/>
              </a:rPr>
              <a:t>Let us initialize a new repository by using </a:t>
            </a:r>
            <a:r>
              <a:rPr b="1" lang="en-US" sz="2400">
                <a:solidFill>
                  <a:srgbClr val="000000"/>
                </a:solidFill>
                <a:latin typeface="Times New Roman"/>
                <a:ea typeface="Times New Roman"/>
                <a:cs typeface="Times New Roman"/>
                <a:sym typeface="Times New Roman"/>
              </a:rPr>
              <a:t>init</a:t>
            </a:r>
            <a:r>
              <a:rPr lang="en-US" sz="2400">
                <a:solidFill>
                  <a:srgbClr val="000000"/>
                </a:solidFill>
                <a:latin typeface="Times New Roman"/>
                <a:ea typeface="Times New Roman"/>
                <a:cs typeface="Times New Roman"/>
                <a:sym typeface="Times New Roman"/>
              </a:rPr>
              <a:t> command followed by </a:t>
            </a:r>
            <a:r>
              <a:rPr b="1" lang="en-US" sz="2400">
                <a:solidFill>
                  <a:srgbClr val="000000"/>
                </a:solidFill>
                <a:latin typeface="Times New Roman"/>
                <a:ea typeface="Times New Roman"/>
                <a:cs typeface="Times New Roman"/>
                <a:sym typeface="Times New Roman"/>
              </a:rPr>
              <a:t>--bare</a:t>
            </a:r>
            <a:r>
              <a:rPr lang="en-US" sz="2400">
                <a:solidFill>
                  <a:srgbClr val="000000"/>
                </a:solidFill>
                <a:latin typeface="Times New Roman"/>
                <a:ea typeface="Times New Roman"/>
                <a:cs typeface="Times New Roman"/>
                <a:sym typeface="Times New Roman"/>
              </a:rPr>
              <a:t> option. It initializes the repository without a working directory. By convention, the bare repository must be named as </a:t>
            </a:r>
            <a:r>
              <a:rPr b="1" lang="en-US" sz="2400">
                <a:solidFill>
                  <a:srgbClr val="000000"/>
                </a:solidFill>
                <a:latin typeface="Times New Roman"/>
                <a:ea typeface="Times New Roman"/>
                <a:cs typeface="Times New Roman"/>
                <a:sym typeface="Times New Roman"/>
              </a:rPr>
              <a:t>.git</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rgbClr val="EB6E5A"/>
                </a:solidFill>
                <a:latin typeface="Times New Roman"/>
                <a:ea typeface="Times New Roman"/>
                <a:cs typeface="Times New Roman"/>
                <a:sym typeface="Times New Roman"/>
              </a:rPr>
              <a:t>[gituser@CentOS project.git]$  </a:t>
            </a:r>
            <a:r>
              <a:rPr lang="en-US" sz="2400">
                <a:solidFill>
                  <a:srgbClr val="000000"/>
                </a:solidFill>
                <a:latin typeface="Times New Roman"/>
                <a:ea typeface="Times New Roman"/>
                <a:cs typeface="Times New Roman"/>
                <a:sym typeface="Times New Roman"/>
              </a:rPr>
              <a:t>git --bare init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000">
                <a:solidFill>
                  <a:srgbClr val="000000"/>
                </a:solidFill>
                <a:latin typeface="Times New Roman"/>
                <a:ea typeface="Times New Roman"/>
                <a:cs typeface="Times New Roman"/>
                <a:sym typeface="Times New Roman"/>
              </a:rPr>
              <a:t>Initialized empty Git repository in /home/gituser-m/project.git/</a:t>
            </a:r>
            <a:endParaRPr sz="1800">
              <a:solidFill>
                <a:schemeClr val="dk1"/>
              </a:solidFill>
              <a:latin typeface="Arial"/>
              <a:ea typeface="Arial"/>
              <a:cs typeface="Arial"/>
              <a:sym typeface="Arial"/>
            </a:endParaRPr>
          </a:p>
        </p:txBody>
      </p:sp>
      <p:sp>
        <p:nvSpPr>
          <p:cNvPr id="767" name="Google Shape;767;p112"/>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768" name="Google Shape;768;p112"/>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13"/>
          <p:cNvSpPr/>
          <p:nvPr/>
        </p:nvSpPr>
        <p:spPr>
          <a:xfrm>
            <a:off x="304920" y="1219320"/>
            <a:ext cx="8534160" cy="4510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US" sz="1800">
                <a:solidFill>
                  <a:srgbClr val="000000"/>
                </a:solidFill>
                <a:latin typeface="Times New Roman"/>
                <a:ea typeface="Times New Roman"/>
                <a:cs typeface="Times New Roman"/>
                <a:sym typeface="Times New Roman"/>
              </a:rPr>
              <a:t>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US" sz="1800">
                <a:solidFill>
                  <a:srgbClr val="000000"/>
                </a:solidFill>
                <a:latin typeface="Times New Roman"/>
                <a:ea typeface="Times New Roman"/>
                <a:cs typeface="Times New Roman"/>
                <a:sym typeface="Times New Roman"/>
              </a:rPr>
              <a:t>  </a:t>
            </a:r>
            <a:r>
              <a:rPr b="1" lang="en-US" sz="2400">
                <a:solidFill>
                  <a:srgbClr val="C00000"/>
                </a:solidFill>
                <a:latin typeface="Times New Roman"/>
                <a:ea typeface="Times New Roman"/>
                <a:cs typeface="Times New Roman"/>
                <a:sym typeface="Times New Roman"/>
              </a:rPr>
              <a:t>git config </a:t>
            </a:r>
            <a:r>
              <a:rPr b="1" lang="en-US" sz="2000">
                <a:solidFill>
                  <a:srgbClr val="000000"/>
                </a:solidFill>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Sets configuration values for your user name, email, gpg key, preferred  diff algorithm, file formats and more.</a:t>
            </a:r>
            <a:br>
              <a:rPr lang="en-US" sz="2000">
                <a:solidFill>
                  <a:srgbClr val="000000"/>
                </a:solidFill>
                <a:latin typeface="Times New Roman"/>
                <a:ea typeface="Times New Roman"/>
                <a:cs typeface="Times New Roman"/>
                <a:sym typeface="Times New Roman"/>
              </a:rPr>
            </a:b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000">
                <a:solidFill>
                  <a:srgbClr val="000000"/>
                </a:solidFill>
                <a:latin typeface="Times New Roman"/>
                <a:ea typeface="Times New Roman"/>
                <a:cs typeface="Times New Roman"/>
                <a:sym typeface="Times New Roman"/>
              </a:rPr>
              <a:t>The </a:t>
            </a:r>
            <a:r>
              <a:rPr b="1" lang="en-US" sz="2000">
                <a:solidFill>
                  <a:srgbClr val="000000"/>
                </a:solidFill>
                <a:latin typeface="Times New Roman"/>
                <a:ea typeface="Times New Roman"/>
                <a:cs typeface="Times New Roman"/>
                <a:sym typeface="Times New Roman"/>
              </a:rPr>
              <a:t>git config</a:t>
            </a:r>
            <a:r>
              <a:rPr lang="en-US" sz="2000">
                <a:solidFill>
                  <a:srgbClr val="000000"/>
                </a:solidFill>
                <a:latin typeface="Times New Roman"/>
                <a:ea typeface="Times New Roman"/>
                <a:cs typeface="Times New Roman"/>
                <a:sym typeface="Times New Roman"/>
              </a:rPr>
              <a:t> command is a convenient function that is used to set </a:t>
            </a:r>
            <a:r>
              <a:rPr b="1" lang="en-US" sz="2000">
                <a:solidFill>
                  <a:srgbClr val="000000"/>
                </a:solidFill>
                <a:latin typeface="Times New Roman"/>
                <a:ea typeface="Times New Roman"/>
                <a:cs typeface="Times New Roman"/>
                <a:sym typeface="Times New Roman"/>
              </a:rPr>
              <a:t>Git </a:t>
            </a:r>
            <a:r>
              <a:rPr lang="en-US" sz="2000">
                <a:solidFill>
                  <a:srgbClr val="000000"/>
                </a:solidFill>
                <a:latin typeface="Times New Roman"/>
                <a:ea typeface="Times New Roman"/>
                <a:cs typeface="Times New Roman"/>
                <a:sym typeface="Times New Roman"/>
              </a:rPr>
              <a:t>configuration values on a </a:t>
            </a:r>
            <a:r>
              <a:rPr b="1" lang="en-US" sz="2000">
                <a:solidFill>
                  <a:srgbClr val="000000"/>
                </a:solidFill>
                <a:latin typeface="Times New Roman"/>
                <a:ea typeface="Times New Roman"/>
                <a:cs typeface="Times New Roman"/>
                <a:sym typeface="Times New Roman"/>
              </a:rPr>
              <a:t>global</a:t>
            </a:r>
            <a:r>
              <a:rPr lang="en-US" sz="2000">
                <a:solidFill>
                  <a:srgbClr val="000000"/>
                </a:solidFill>
                <a:latin typeface="Times New Roman"/>
                <a:ea typeface="Times New Roman"/>
                <a:cs typeface="Times New Roman"/>
                <a:sym typeface="Times New Roman"/>
              </a:rPr>
              <a:t> or local project level. These configuration levels correspond to .</a:t>
            </a:r>
            <a:r>
              <a:rPr b="1" lang="en-US" sz="2000">
                <a:solidFill>
                  <a:srgbClr val="000000"/>
                </a:solidFill>
                <a:latin typeface="Times New Roman"/>
                <a:ea typeface="Times New Roman"/>
                <a:cs typeface="Times New Roman"/>
                <a:sym typeface="Times New Roman"/>
              </a:rPr>
              <a:t>gitconfig</a:t>
            </a:r>
            <a:r>
              <a:rPr lang="en-US" sz="2000">
                <a:solidFill>
                  <a:srgbClr val="000000"/>
                </a:solidFill>
                <a:latin typeface="Times New Roman"/>
                <a:ea typeface="Times New Roman"/>
                <a:cs typeface="Times New Roman"/>
                <a:sym typeface="Times New Roman"/>
              </a:rPr>
              <a:t> text files.  Executing </a:t>
            </a:r>
            <a:r>
              <a:rPr b="1" lang="en-US" sz="2000">
                <a:solidFill>
                  <a:srgbClr val="000000"/>
                </a:solidFill>
                <a:latin typeface="Times New Roman"/>
                <a:ea typeface="Times New Roman"/>
                <a:cs typeface="Times New Roman"/>
                <a:sym typeface="Times New Roman"/>
              </a:rPr>
              <a:t>git  config</a:t>
            </a:r>
            <a:r>
              <a:rPr lang="en-US" sz="2000">
                <a:solidFill>
                  <a:srgbClr val="000000"/>
                </a:solidFill>
                <a:latin typeface="Times New Roman"/>
                <a:ea typeface="Times New Roman"/>
                <a:cs typeface="Times New Roman"/>
                <a:sym typeface="Times New Roman"/>
              </a:rPr>
              <a:t> will modify a configuration text  file</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774" name="Google Shape;774;p113"/>
          <p:cNvSpPr/>
          <p:nvPr/>
        </p:nvSpPr>
        <p:spPr>
          <a:xfrm>
            <a:off x="2895480" y="1295280"/>
            <a:ext cx="184320" cy="36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3"/>
          <p:cNvSpPr/>
          <p:nvPr/>
        </p:nvSpPr>
        <p:spPr>
          <a:xfrm>
            <a:off x="304920" y="546120"/>
            <a:ext cx="8370720" cy="2500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800">
                <a:solidFill>
                  <a:srgbClr val="C00000"/>
                </a:solidFill>
                <a:latin typeface="Times New Roman"/>
                <a:ea typeface="Times New Roman"/>
                <a:cs typeface="Times New Roman"/>
                <a:sym typeface="Times New Roman"/>
              </a:rPr>
              <a:t>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US" sz="1800">
                <a:solidFill>
                  <a:srgbClr val="C00000"/>
                </a:solidFill>
                <a:latin typeface="Times New Roman"/>
                <a:ea typeface="Times New Roman"/>
                <a:cs typeface="Times New Roman"/>
                <a:sym typeface="Times New Roman"/>
              </a:rPr>
              <a:t> </a:t>
            </a:r>
            <a:r>
              <a:rPr b="1" lang="en-US" sz="2400">
                <a:solidFill>
                  <a:srgbClr val="C00000"/>
                </a:solidFill>
                <a:latin typeface="Times New Roman"/>
                <a:ea typeface="Times New Roman"/>
                <a:cs typeface="Times New Roman"/>
                <a:sym typeface="Times New Roman"/>
              </a:rPr>
              <a:t>git init </a:t>
            </a:r>
            <a:r>
              <a:rPr b="1" lang="en-US" sz="2000">
                <a:solidFill>
                  <a:srgbClr val="000000"/>
                </a:solidFill>
                <a:latin typeface="Times New Roman"/>
                <a:ea typeface="Times New Roman"/>
                <a:cs typeface="Times New Roman"/>
                <a:sym typeface="Times New Roman"/>
              </a:rPr>
              <a:t>-</a:t>
            </a:r>
            <a:r>
              <a:rPr lang="en-US" sz="2000">
                <a:solidFill>
                  <a:srgbClr val="000000"/>
                </a:solidFill>
                <a:latin typeface="Times New Roman"/>
                <a:ea typeface="Times New Roman"/>
                <a:cs typeface="Times New Roman"/>
                <a:sym typeface="Times New Roman"/>
              </a:rPr>
              <a:t>Initializes a git repository – creates the initial </a:t>
            </a:r>
            <a:r>
              <a:rPr i="1" lang="en-US" sz="2000">
                <a:solidFill>
                  <a:srgbClr val="000000"/>
                </a:solidFill>
                <a:latin typeface="Times New Roman"/>
                <a:ea typeface="Times New Roman"/>
                <a:cs typeface="Times New Roman"/>
                <a:sym typeface="Times New Roman"/>
              </a:rPr>
              <a:t>.git</a:t>
            </a:r>
            <a:r>
              <a:rPr lang="en-US" sz="2000">
                <a:solidFill>
                  <a:srgbClr val="000000"/>
                </a:solidFill>
                <a:latin typeface="Times New Roman"/>
                <a:ea typeface="Times New Roman"/>
                <a:cs typeface="Times New Roman"/>
                <a:sym typeface="Times New Roman"/>
              </a:rPr>
              <a:t> directory in a new or in  an existing project</a:t>
            </a:r>
            <a:br>
              <a:rPr lang="en-US" sz="2000">
                <a:solidFill>
                  <a:srgbClr val="000000"/>
                </a:solidFill>
                <a:latin typeface="Times New Roman"/>
                <a:ea typeface="Times New Roman"/>
                <a:cs typeface="Times New Roman"/>
                <a:sym typeface="Times New Roman"/>
              </a:rPr>
            </a:br>
            <a:r>
              <a:rPr lang="en-US" sz="2000">
                <a:solidFill>
                  <a:srgbClr val="000000"/>
                </a:solidFill>
                <a:latin typeface="Times New Roman"/>
                <a:ea typeface="Times New Roman"/>
                <a:cs typeface="Times New Roman"/>
                <a:sym typeface="Times New Roman"/>
              </a:rPr>
              <a:t>     </a:t>
            </a:r>
            <a:r>
              <a:rPr b="1" lang="en-US" sz="2000">
                <a:solidFill>
                  <a:srgbClr val="000000"/>
                </a:solidFill>
                <a:latin typeface="Times New Roman"/>
                <a:ea typeface="Times New Roman"/>
                <a:cs typeface="Times New Roman"/>
                <a:sym typeface="Times New Roman"/>
              </a:rPr>
              <a:t>Example : </a:t>
            </a:r>
            <a:r>
              <a:rPr lang="en-US" sz="2000">
                <a:solidFill>
                  <a:srgbClr val="000000"/>
                </a:solidFill>
                <a:latin typeface="Times New Roman"/>
                <a:ea typeface="Times New Roman"/>
                <a:cs typeface="Times New Roman"/>
                <a:sym typeface="Times New Roman"/>
              </a:rPr>
              <a:t>  git init</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000">
                <a:solidFill>
                  <a:srgbClr val="000000"/>
                </a:solidFill>
                <a:latin typeface="Times New Roman"/>
                <a:ea typeface="Times New Roman"/>
                <a:cs typeface="Times New Roman"/>
                <a:sym typeface="Times New Roman"/>
              </a:rPr>
              <a:t>    Initialized empty Git repository in /home/username/GIT/.git/</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4000">
                <a:solidFill>
                  <a:srgbClr val="000000"/>
                </a:solidFill>
                <a:latin typeface="Times New Roman"/>
                <a:ea typeface="Times New Roman"/>
                <a:cs typeface="Times New Roman"/>
                <a:sym typeface="Times New Roman"/>
              </a:rPr>
              <a:t>    </a:t>
            </a:r>
            <a:endParaRPr sz="1800">
              <a:solidFill>
                <a:schemeClr val="dk1"/>
              </a:solidFill>
              <a:latin typeface="Arial"/>
              <a:ea typeface="Arial"/>
              <a:cs typeface="Arial"/>
              <a:sym typeface="Arial"/>
            </a:endParaRPr>
          </a:p>
        </p:txBody>
      </p:sp>
      <p:sp>
        <p:nvSpPr>
          <p:cNvPr id="776" name="Google Shape;776;p113"/>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777" name="Google Shape;777;p113"/>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14"/>
          <p:cNvSpPr txBox="1"/>
          <p:nvPr/>
        </p:nvSpPr>
        <p:spPr>
          <a:xfrm>
            <a:off x="457200" y="274680"/>
            <a:ext cx="6705360" cy="48708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Practice exercise</a:t>
            </a:r>
            <a:endParaRPr sz="1800">
              <a:solidFill>
                <a:schemeClr val="dk1"/>
              </a:solidFill>
              <a:latin typeface="Arial"/>
              <a:ea typeface="Arial"/>
              <a:cs typeface="Arial"/>
              <a:sym typeface="Arial"/>
            </a:endParaRPr>
          </a:p>
        </p:txBody>
      </p:sp>
      <p:sp>
        <p:nvSpPr>
          <p:cNvPr id="783" name="Google Shape;783;p114"/>
          <p:cNvSpPr txBox="1"/>
          <p:nvPr/>
        </p:nvSpPr>
        <p:spPr>
          <a:xfrm>
            <a:off x="533520" y="990720"/>
            <a:ext cx="7467120" cy="4873320"/>
          </a:xfrm>
          <a:prstGeom prst="rect">
            <a:avLst/>
          </a:prstGeom>
          <a:noFill/>
          <a:ln>
            <a:noFill/>
          </a:ln>
        </p:spPr>
        <p:txBody>
          <a:bodyPr anchorCtr="0" anchor="t" bIns="45000" lIns="90000" spcFirstLastPara="1" rIns="90000" wrap="square" tIns="45000">
            <a:noAutofit/>
          </a:bodyPr>
          <a:lstStyle/>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Create a new account in Git hub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Install GIT using command prompt</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 Create a directory “net auto” on your local file system</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 Move to the newly created directory and add a text file with the help of an editor like vi</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Add contents to the text file, save and exit</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Initialize an empty git repository using the directory to hold the file and contents </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lang="en-US" sz="2400">
                <a:solidFill>
                  <a:srgbClr val="000000"/>
                </a:solidFill>
                <a:latin typeface="Century Schoolbook"/>
                <a:ea typeface="Century Schoolbook"/>
                <a:cs typeface="Century Schoolbook"/>
                <a:sym typeface="Century Schoolbook"/>
              </a:rPr>
              <a:t>Configure username and email and connect to the git hub global account</a:t>
            </a:r>
            <a:endParaRPr sz="1800">
              <a:solidFill>
                <a:schemeClr val="dk1"/>
              </a:solidFill>
              <a:latin typeface="Arial"/>
              <a:ea typeface="Arial"/>
              <a:cs typeface="Arial"/>
              <a:sym typeface="Arial"/>
            </a:endParaRPr>
          </a:p>
        </p:txBody>
      </p:sp>
      <p:sp>
        <p:nvSpPr>
          <p:cNvPr id="784" name="Google Shape;784;p114"/>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785" name="Google Shape;785;p114"/>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pic>
        <p:nvPicPr>
          <p:cNvPr id="790" name="Google Shape;790;p115"/>
          <p:cNvPicPr preferRelativeResize="0"/>
          <p:nvPr/>
        </p:nvPicPr>
        <p:blipFill rotWithShape="1">
          <a:blip r:embed="rId3">
            <a:alphaModFix/>
          </a:blip>
          <a:srcRect b="0" l="0" r="0" t="0"/>
          <a:stretch/>
        </p:blipFill>
        <p:spPr>
          <a:xfrm>
            <a:off x="1143000" y="380880"/>
            <a:ext cx="6768360" cy="2666520"/>
          </a:xfrm>
          <a:prstGeom prst="rect">
            <a:avLst/>
          </a:prstGeom>
          <a:noFill/>
          <a:ln>
            <a:noFill/>
          </a:ln>
        </p:spPr>
      </p:pic>
      <p:pic>
        <p:nvPicPr>
          <p:cNvPr id="791" name="Google Shape;791;p115"/>
          <p:cNvPicPr preferRelativeResize="0"/>
          <p:nvPr/>
        </p:nvPicPr>
        <p:blipFill rotWithShape="1">
          <a:blip r:embed="rId4">
            <a:alphaModFix/>
          </a:blip>
          <a:srcRect b="0" l="0" r="0" t="0"/>
          <a:stretch/>
        </p:blipFill>
        <p:spPr>
          <a:xfrm>
            <a:off x="1752480" y="3657600"/>
            <a:ext cx="6512040" cy="2285640"/>
          </a:xfrm>
          <a:prstGeom prst="rect">
            <a:avLst/>
          </a:prstGeom>
          <a:noFill/>
          <a:ln>
            <a:noFill/>
          </a:ln>
        </p:spPr>
      </p:pic>
      <p:sp>
        <p:nvSpPr>
          <p:cNvPr id="792" name="Google Shape;792;p115"/>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pic>
        <p:nvPicPr>
          <p:cNvPr id="797" name="Google Shape;797;p116"/>
          <p:cNvPicPr preferRelativeResize="0"/>
          <p:nvPr/>
        </p:nvPicPr>
        <p:blipFill rotWithShape="1">
          <a:blip r:embed="rId3">
            <a:alphaModFix/>
          </a:blip>
          <a:srcRect b="0" l="0" r="0" t="0"/>
          <a:stretch/>
        </p:blipFill>
        <p:spPr>
          <a:xfrm>
            <a:off x="1371600" y="457200"/>
            <a:ext cx="6125760" cy="2819160"/>
          </a:xfrm>
          <a:prstGeom prst="rect">
            <a:avLst/>
          </a:prstGeom>
          <a:noFill/>
          <a:ln>
            <a:noFill/>
          </a:ln>
        </p:spPr>
      </p:pic>
      <p:pic>
        <p:nvPicPr>
          <p:cNvPr id="798" name="Google Shape;798;p116"/>
          <p:cNvPicPr preferRelativeResize="0"/>
          <p:nvPr/>
        </p:nvPicPr>
        <p:blipFill rotWithShape="1">
          <a:blip r:embed="rId4">
            <a:alphaModFix/>
          </a:blip>
          <a:srcRect b="0" l="0" r="0" t="0"/>
          <a:stretch/>
        </p:blipFill>
        <p:spPr>
          <a:xfrm>
            <a:off x="1691280" y="3809880"/>
            <a:ext cx="5486040" cy="2741760"/>
          </a:xfrm>
          <a:prstGeom prst="rect">
            <a:avLst/>
          </a:prstGeom>
          <a:noFill/>
          <a:ln>
            <a:noFill/>
          </a:ln>
        </p:spPr>
      </p:pic>
      <p:sp>
        <p:nvSpPr>
          <p:cNvPr id="799" name="Google Shape;799;p116"/>
          <p:cNvSpPr/>
          <p:nvPr/>
        </p:nvSpPr>
        <p:spPr>
          <a:xfrm>
            <a:off x="685800" y="3581280"/>
            <a:ext cx="2133360" cy="303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400">
                <a:solidFill>
                  <a:srgbClr val="000000"/>
                </a:solidFill>
                <a:latin typeface="Century Schoolbook"/>
                <a:ea typeface="Century Schoolbook"/>
                <a:cs typeface="Century Schoolbook"/>
                <a:sym typeface="Century Schoolbook"/>
              </a:rPr>
              <a:t>Fig: Ex of Commit</a:t>
            </a:r>
            <a:endParaRPr sz="1800">
              <a:solidFill>
                <a:schemeClr val="dk1"/>
              </a:solidFill>
              <a:latin typeface="Arial"/>
              <a:ea typeface="Arial"/>
              <a:cs typeface="Arial"/>
              <a:sym typeface="Arial"/>
            </a:endParaRPr>
          </a:p>
        </p:txBody>
      </p:sp>
      <p:sp>
        <p:nvSpPr>
          <p:cNvPr id="800" name="Google Shape;800;p116"/>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pic>
        <p:nvPicPr>
          <p:cNvPr id="805" name="Google Shape;805;p117"/>
          <p:cNvPicPr preferRelativeResize="0"/>
          <p:nvPr/>
        </p:nvPicPr>
        <p:blipFill rotWithShape="1">
          <a:blip r:embed="rId3">
            <a:alphaModFix/>
          </a:blip>
          <a:srcRect b="0" l="0" r="0" t="0"/>
          <a:stretch/>
        </p:blipFill>
        <p:spPr>
          <a:xfrm>
            <a:off x="990720" y="152280"/>
            <a:ext cx="5866920" cy="3347280"/>
          </a:xfrm>
          <a:prstGeom prst="rect">
            <a:avLst/>
          </a:prstGeom>
          <a:noFill/>
          <a:ln>
            <a:noFill/>
          </a:ln>
        </p:spPr>
      </p:pic>
      <p:pic>
        <p:nvPicPr>
          <p:cNvPr id="806" name="Google Shape;806;p117"/>
          <p:cNvPicPr preferRelativeResize="0"/>
          <p:nvPr/>
        </p:nvPicPr>
        <p:blipFill rotWithShape="1">
          <a:blip r:embed="rId4">
            <a:alphaModFix/>
          </a:blip>
          <a:srcRect b="0" l="0" r="0" t="0"/>
          <a:stretch/>
        </p:blipFill>
        <p:spPr>
          <a:xfrm>
            <a:off x="1461600" y="3733920"/>
            <a:ext cx="5853240" cy="2990520"/>
          </a:xfrm>
          <a:prstGeom prst="rect">
            <a:avLst/>
          </a:prstGeom>
          <a:noFill/>
          <a:ln>
            <a:noFill/>
          </a:ln>
        </p:spPr>
      </p:pic>
      <p:sp>
        <p:nvSpPr>
          <p:cNvPr id="807" name="Google Shape;807;p117"/>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pic>
        <p:nvPicPr>
          <p:cNvPr id="812" name="Google Shape;812;p118"/>
          <p:cNvPicPr preferRelativeResize="0"/>
          <p:nvPr/>
        </p:nvPicPr>
        <p:blipFill rotWithShape="1">
          <a:blip r:embed="rId3">
            <a:alphaModFix/>
          </a:blip>
          <a:srcRect b="0" l="0" r="0" t="0"/>
          <a:stretch/>
        </p:blipFill>
        <p:spPr>
          <a:xfrm>
            <a:off x="1447920" y="533520"/>
            <a:ext cx="5393880" cy="3107880"/>
          </a:xfrm>
          <a:prstGeom prst="rect">
            <a:avLst/>
          </a:prstGeom>
          <a:noFill/>
          <a:ln>
            <a:noFill/>
          </a:ln>
        </p:spPr>
      </p:pic>
      <p:sp>
        <p:nvSpPr>
          <p:cNvPr id="813" name="Google Shape;813;p118"/>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pic>
        <p:nvPicPr>
          <p:cNvPr id="818" name="Google Shape;818;p119"/>
          <p:cNvPicPr preferRelativeResize="0"/>
          <p:nvPr/>
        </p:nvPicPr>
        <p:blipFill rotWithShape="1">
          <a:blip r:embed="rId3">
            <a:alphaModFix/>
          </a:blip>
          <a:srcRect b="0" l="0" r="0" t="0"/>
          <a:stretch/>
        </p:blipFill>
        <p:spPr>
          <a:xfrm>
            <a:off x="1219320" y="914400"/>
            <a:ext cx="6946920" cy="3973320"/>
          </a:xfrm>
          <a:prstGeom prst="rect">
            <a:avLst/>
          </a:prstGeom>
          <a:noFill/>
          <a:ln>
            <a:noFill/>
          </a:ln>
        </p:spPr>
      </p:pic>
      <p:sp>
        <p:nvSpPr>
          <p:cNvPr id="819" name="Google Shape;819;p119"/>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pic>
        <p:nvPicPr>
          <p:cNvPr id="824" name="Google Shape;824;p120"/>
          <p:cNvPicPr preferRelativeResize="0"/>
          <p:nvPr/>
        </p:nvPicPr>
        <p:blipFill rotWithShape="1">
          <a:blip r:embed="rId3">
            <a:alphaModFix/>
          </a:blip>
          <a:srcRect b="0" l="0" r="0" t="0"/>
          <a:stretch/>
        </p:blipFill>
        <p:spPr>
          <a:xfrm>
            <a:off x="1066680" y="380880"/>
            <a:ext cx="6324120" cy="3493440"/>
          </a:xfrm>
          <a:prstGeom prst="rect">
            <a:avLst/>
          </a:prstGeom>
          <a:noFill/>
          <a:ln>
            <a:noFill/>
          </a:ln>
        </p:spPr>
      </p:pic>
      <p:sp>
        <p:nvSpPr>
          <p:cNvPr id="825" name="Google Shape;825;p120"/>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pic>
        <p:nvPicPr>
          <p:cNvPr id="830" name="Google Shape;830;p121"/>
          <p:cNvPicPr preferRelativeResize="0"/>
          <p:nvPr/>
        </p:nvPicPr>
        <p:blipFill rotWithShape="1">
          <a:blip r:embed="rId3">
            <a:alphaModFix/>
          </a:blip>
          <a:srcRect b="0" l="0" r="0" t="0"/>
          <a:stretch/>
        </p:blipFill>
        <p:spPr>
          <a:xfrm>
            <a:off x="1676520" y="228600"/>
            <a:ext cx="5257440" cy="3048120"/>
          </a:xfrm>
          <a:prstGeom prst="rect">
            <a:avLst/>
          </a:prstGeom>
          <a:noFill/>
          <a:ln>
            <a:noFill/>
          </a:ln>
        </p:spPr>
      </p:pic>
      <p:sp>
        <p:nvSpPr>
          <p:cNvPr id="831" name="Google Shape;831;p121"/>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59"/>
          <p:cNvPicPr preferRelativeResize="0"/>
          <p:nvPr/>
        </p:nvPicPr>
        <p:blipFill rotWithShape="1">
          <a:blip r:embed="rId3">
            <a:alphaModFix/>
          </a:blip>
          <a:srcRect b="0" l="0" r="0" t="0"/>
          <a:stretch/>
        </p:blipFill>
        <p:spPr>
          <a:xfrm>
            <a:off x="457200" y="685800"/>
            <a:ext cx="8152920" cy="5714640"/>
          </a:xfrm>
          <a:prstGeom prst="rect">
            <a:avLst/>
          </a:prstGeom>
          <a:noFill/>
          <a:ln>
            <a:noFill/>
          </a:ln>
        </p:spPr>
      </p:pic>
      <p:sp>
        <p:nvSpPr>
          <p:cNvPr id="306" name="Google Shape;306;p59"/>
          <p:cNvSpPr/>
          <p:nvPr/>
        </p:nvSpPr>
        <p:spPr>
          <a:xfrm>
            <a:off x="1981080" y="228600"/>
            <a:ext cx="647676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Local  Version Control System</a:t>
            </a:r>
            <a:endParaRPr b="0" i="0" sz="1800" u="none" cap="none" strike="noStrike">
              <a:solidFill>
                <a:schemeClr val="dk1"/>
              </a:solidFill>
              <a:latin typeface="Arial"/>
              <a:ea typeface="Arial"/>
              <a:cs typeface="Arial"/>
              <a:sym typeface="Arial"/>
            </a:endParaRPr>
          </a:p>
        </p:txBody>
      </p:sp>
      <p:sp>
        <p:nvSpPr>
          <p:cNvPr id="307" name="Google Shape;307;p59"/>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308" name="Google Shape;308;p59"/>
          <p:cNvPicPr preferRelativeResize="0"/>
          <p:nvPr/>
        </p:nvPicPr>
        <p:blipFill rotWithShape="1">
          <a:blip r:embed="rId4">
            <a:alphaModFix/>
          </a:blip>
          <a:srcRect b="0" l="0" r="0" t="0"/>
          <a:stretch/>
        </p:blipFill>
        <p:spPr>
          <a:xfrm>
            <a:off x="7000920" y="0"/>
            <a:ext cx="2142720" cy="75204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22"/>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References</a:t>
            </a:r>
            <a:br>
              <a:rPr lang="en-US" sz="3000">
                <a:solidFill>
                  <a:srgbClr val="575F6D"/>
                </a:solidFill>
                <a:latin typeface="Century Schoolbook"/>
                <a:ea typeface="Century Schoolbook"/>
                <a:cs typeface="Century Schoolbook"/>
                <a:sym typeface="Century Schoolbook"/>
              </a:rPr>
            </a:br>
            <a:endParaRPr sz="1800">
              <a:solidFill>
                <a:schemeClr val="dk1"/>
              </a:solidFill>
              <a:latin typeface="Arial"/>
              <a:ea typeface="Arial"/>
              <a:cs typeface="Arial"/>
              <a:sym typeface="Arial"/>
            </a:endParaRPr>
          </a:p>
        </p:txBody>
      </p:sp>
      <p:sp>
        <p:nvSpPr>
          <p:cNvPr id="837" name="Google Shape;837;p122"/>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38100" lvl="0" marL="0" marR="0" rtl="0" algn="l">
              <a:lnSpc>
                <a:spcPct val="100000"/>
              </a:lnSpc>
              <a:spcBef>
                <a:spcPts val="0"/>
              </a:spcBef>
              <a:spcAft>
                <a:spcPts val="0"/>
              </a:spcAft>
              <a:buClr>
                <a:srgbClr val="D2611C"/>
              </a:buClr>
              <a:buSzPts val="600"/>
              <a:buFont typeface="Noto Sans Symbols"/>
              <a:buChar char="🞆"/>
            </a:pPr>
            <a:r>
              <a:rPr lang="en-US" sz="2400" u="sng">
                <a:solidFill>
                  <a:srgbClr val="D2611C"/>
                </a:solidFill>
                <a:latin typeface="Century Schoolbook"/>
                <a:ea typeface="Century Schoolbook"/>
                <a:cs typeface="Century Schoolbook"/>
                <a:sym typeface="Century Schoolbook"/>
              </a:rPr>
              <a:t>http://scmquest.com/centralized-vs-distributed-version-control-systems/</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D2611C"/>
              </a:buClr>
              <a:buSzPts val="600"/>
              <a:buFont typeface="Noto Sans Symbols"/>
              <a:buChar char="🞆"/>
            </a:pPr>
            <a:r>
              <a:rPr lang="en-US" sz="2400" u="sng">
                <a:solidFill>
                  <a:srgbClr val="D2611C"/>
                </a:solidFill>
                <a:latin typeface="Century Schoolbook"/>
                <a:ea typeface="Century Schoolbook"/>
                <a:cs typeface="Century Schoolbook"/>
                <a:sym typeface="Century Schoolbook"/>
              </a:rPr>
              <a:t>https://www.youtube.com/watch?v=_yQlKEq-Ueg</a:t>
            </a:r>
            <a:endParaRPr sz="1800">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D2611C"/>
              </a:buClr>
              <a:buSzPts val="600"/>
              <a:buFont typeface="Noto Sans Symbols"/>
              <a:buChar char="🞆"/>
            </a:pPr>
            <a:r>
              <a:rPr lang="en-US" sz="2400" u="sng">
                <a:solidFill>
                  <a:srgbClr val="D2611C"/>
                </a:solidFill>
                <a:latin typeface="Century Schoolbook"/>
                <a:ea typeface="Century Schoolbook"/>
                <a:cs typeface="Century Schoolbook"/>
                <a:sym typeface="Century Schoolbook"/>
              </a:rPr>
              <a:t>https://www.youtube.com/watch?v=uFyJRxqLCvY</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838" name="Google Shape;838;p122"/>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839" name="Google Shape;839;p122"/>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23"/>
          <p:cNvSpPr txBox="1"/>
          <p:nvPr/>
        </p:nvSpPr>
        <p:spPr>
          <a:xfrm>
            <a:off x="762120" y="2743200"/>
            <a:ext cx="7467120" cy="11426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lang="en-US" sz="3000">
                <a:solidFill>
                  <a:srgbClr val="575F6D"/>
                </a:solidFill>
                <a:latin typeface="Century Schoolbook"/>
                <a:ea typeface="Century Schoolbook"/>
                <a:cs typeface="Century Schoolbook"/>
                <a:sym typeface="Century Schoolbook"/>
              </a:rPr>
              <a:t>  </a:t>
            </a:r>
            <a:r>
              <a:rPr b="1" i="1" lang="en-US" sz="3000">
                <a:solidFill>
                  <a:srgbClr val="575F6D"/>
                </a:solidFill>
                <a:latin typeface="Century Schoolbook"/>
                <a:ea typeface="Century Schoolbook"/>
                <a:cs typeface="Century Schoolbook"/>
                <a:sym typeface="Century Schoolbook"/>
              </a:rPr>
              <a:t>THANK  YOU</a:t>
            </a:r>
            <a:endParaRPr sz="1800">
              <a:solidFill>
                <a:schemeClr val="dk1"/>
              </a:solidFill>
              <a:latin typeface="Arial"/>
              <a:ea typeface="Arial"/>
              <a:cs typeface="Arial"/>
              <a:sym typeface="Arial"/>
            </a:endParaRPr>
          </a:p>
        </p:txBody>
      </p:sp>
      <p:sp>
        <p:nvSpPr>
          <p:cNvPr id="845" name="Google Shape;845;p123"/>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lang="en-US" sz="1400">
                <a:solidFill>
                  <a:srgbClr val="FFFFFF"/>
                </a:solidFill>
                <a:latin typeface="Century Schoolbook"/>
                <a:ea typeface="Century Schoolbook"/>
                <a:cs typeface="Century Schoolbook"/>
                <a:sym typeface="Century Schoolbook"/>
              </a:rPr>
              <a:t>‹#›</a:t>
            </a:fld>
            <a:endParaRPr sz="1800">
              <a:solidFill>
                <a:schemeClr val="dk1"/>
              </a:solidFill>
              <a:latin typeface="Arial"/>
              <a:ea typeface="Arial"/>
              <a:cs typeface="Arial"/>
              <a:sym typeface="Arial"/>
            </a:endParaRPr>
          </a:p>
        </p:txBody>
      </p:sp>
      <p:pic>
        <p:nvPicPr>
          <p:cNvPr id="846" name="Google Shape;846;p123"/>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60"/>
          <p:cNvSpPr txBox="1"/>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3000" u="none" cap="none" strike="noStrike">
                <a:solidFill>
                  <a:srgbClr val="575F6D"/>
                </a:solidFill>
                <a:latin typeface="Century Schoolbook"/>
                <a:ea typeface="Century Schoolbook"/>
                <a:cs typeface="Century Schoolbook"/>
                <a:sym typeface="Century Schoolbook"/>
              </a:rPr>
              <a:t>Centralized version control system</a:t>
            </a:r>
            <a:endParaRPr b="0" i="0" sz="1800" u="none" cap="none" strike="noStrike">
              <a:solidFill>
                <a:schemeClr val="dk1"/>
              </a:solidFill>
              <a:latin typeface="Arial"/>
              <a:ea typeface="Arial"/>
              <a:cs typeface="Arial"/>
              <a:sym typeface="Arial"/>
            </a:endParaRPr>
          </a:p>
        </p:txBody>
      </p:sp>
      <p:sp>
        <p:nvSpPr>
          <p:cNvPr id="314" name="Google Shape;314;p60"/>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44450" lvl="0" marL="0" marR="0" rtl="0" algn="l">
              <a:lnSpc>
                <a:spcPct val="100000"/>
              </a:lnSpc>
              <a:spcBef>
                <a:spcPts val="0"/>
              </a:spcBef>
              <a:spcAft>
                <a:spcPts val="0"/>
              </a:spcAft>
              <a:buClr>
                <a:srgbClr val="000000"/>
              </a:buClr>
              <a:buSzPts val="700"/>
              <a:buFont typeface="Noto Sans Symbols"/>
              <a:buChar char="🞆"/>
            </a:pPr>
            <a:r>
              <a:rPr b="0" i="0" lang="en-US" sz="2800" u="none" cap="none" strike="noStrike">
                <a:solidFill>
                  <a:srgbClr val="000000"/>
                </a:solidFill>
                <a:latin typeface="Times New Roman"/>
                <a:ea typeface="Times New Roman"/>
                <a:cs typeface="Times New Roman"/>
                <a:sym typeface="Times New Roman"/>
              </a:rPr>
              <a:t>One central code repository</a:t>
            </a:r>
            <a:endParaRPr b="0" i="0" sz="1800" u="none" cap="none" strike="noStrike">
              <a:solidFill>
                <a:schemeClr val="dk1"/>
              </a:solidFill>
              <a:latin typeface="Arial"/>
              <a:ea typeface="Arial"/>
              <a:cs typeface="Arial"/>
              <a:sym typeface="Arial"/>
            </a:endParaRPr>
          </a:p>
          <a:p>
            <a:pPr indent="-44450" lvl="0" marL="0" marR="0" rtl="0" algn="l">
              <a:lnSpc>
                <a:spcPct val="100000"/>
              </a:lnSpc>
              <a:spcBef>
                <a:spcPts val="0"/>
              </a:spcBef>
              <a:spcAft>
                <a:spcPts val="0"/>
              </a:spcAft>
              <a:buClr>
                <a:srgbClr val="000000"/>
              </a:buClr>
              <a:buSzPts val="700"/>
              <a:buFont typeface="Noto Sans Symbols"/>
              <a:buChar char="🞆"/>
            </a:pPr>
            <a:r>
              <a:rPr b="0" i="0" lang="en-US" sz="2800" u="none" cap="none" strike="noStrike">
                <a:solidFill>
                  <a:srgbClr val="000000"/>
                </a:solidFill>
                <a:latin typeface="Times New Roman"/>
                <a:ea typeface="Times New Roman"/>
                <a:cs typeface="Times New Roman"/>
                <a:sym typeface="Times New Roman"/>
              </a:rPr>
              <a:t> Requires a connection to perform most operations</a:t>
            </a:r>
            <a:endParaRPr b="0" i="0" sz="1800" u="none" cap="none" strike="noStrike">
              <a:solidFill>
                <a:schemeClr val="dk1"/>
              </a:solidFill>
              <a:latin typeface="Arial"/>
              <a:ea typeface="Arial"/>
              <a:cs typeface="Arial"/>
              <a:sym typeface="Arial"/>
            </a:endParaRPr>
          </a:p>
          <a:p>
            <a:pPr indent="-33337" lvl="1" marL="457200" marR="0" rtl="0" algn="l">
              <a:lnSpc>
                <a:spcPct val="100000"/>
              </a:lnSpc>
              <a:spcBef>
                <a:spcPts val="0"/>
              </a:spcBef>
              <a:spcAft>
                <a:spcPts val="0"/>
              </a:spcAft>
              <a:buClr>
                <a:srgbClr val="000000"/>
              </a:buClr>
              <a:buSzPts val="525"/>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Checkout</a:t>
            </a:r>
            <a:endParaRPr b="0" i="0" sz="1800" u="none" cap="none" strike="noStrike">
              <a:solidFill>
                <a:schemeClr val="dk1"/>
              </a:solidFill>
              <a:latin typeface="Arial"/>
              <a:ea typeface="Arial"/>
              <a:cs typeface="Arial"/>
              <a:sym typeface="Arial"/>
            </a:endParaRPr>
          </a:p>
          <a:p>
            <a:pPr indent="-33337" lvl="1" marL="457200" marR="0" rtl="0" algn="l">
              <a:lnSpc>
                <a:spcPct val="100000"/>
              </a:lnSpc>
              <a:spcBef>
                <a:spcPts val="0"/>
              </a:spcBef>
              <a:spcAft>
                <a:spcPts val="0"/>
              </a:spcAft>
              <a:buClr>
                <a:srgbClr val="000000"/>
              </a:buClr>
              <a:buSzPts val="525"/>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Commit</a:t>
            </a:r>
            <a:endParaRPr b="0" i="0" sz="1800" u="none" cap="none" strike="noStrike">
              <a:solidFill>
                <a:schemeClr val="dk1"/>
              </a:solidFill>
              <a:latin typeface="Arial"/>
              <a:ea typeface="Arial"/>
              <a:cs typeface="Arial"/>
              <a:sym typeface="Arial"/>
            </a:endParaRPr>
          </a:p>
          <a:p>
            <a:pPr indent="-33337" lvl="1" marL="457200" marR="0" rtl="0" algn="l">
              <a:lnSpc>
                <a:spcPct val="100000"/>
              </a:lnSpc>
              <a:spcBef>
                <a:spcPts val="0"/>
              </a:spcBef>
              <a:spcAft>
                <a:spcPts val="0"/>
              </a:spcAft>
              <a:buClr>
                <a:srgbClr val="000000"/>
              </a:buClr>
              <a:buSzPts val="525"/>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Merge</a:t>
            </a:r>
            <a:endParaRPr b="0" i="0" sz="1800" u="none" cap="none" strike="noStrike">
              <a:solidFill>
                <a:schemeClr val="dk1"/>
              </a:solidFill>
              <a:latin typeface="Arial"/>
              <a:ea typeface="Arial"/>
              <a:cs typeface="Arial"/>
              <a:sym typeface="Arial"/>
            </a:endParaRPr>
          </a:p>
          <a:p>
            <a:pPr indent="-33337" lvl="1" marL="457200" marR="0" rtl="0" algn="l">
              <a:lnSpc>
                <a:spcPct val="100000"/>
              </a:lnSpc>
              <a:spcBef>
                <a:spcPts val="0"/>
              </a:spcBef>
              <a:spcAft>
                <a:spcPts val="0"/>
              </a:spcAft>
              <a:buClr>
                <a:srgbClr val="000000"/>
              </a:buClr>
              <a:buSzPts val="525"/>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Branch </a:t>
            </a:r>
            <a:endParaRPr b="0" i="0" sz="1800" u="none" cap="none" strike="noStrike">
              <a:solidFill>
                <a:schemeClr val="dk1"/>
              </a:solidFill>
              <a:latin typeface="Arial"/>
              <a:ea typeface="Arial"/>
              <a:cs typeface="Arial"/>
              <a:sym typeface="Arial"/>
            </a:endParaRPr>
          </a:p>
          <a:p>
            <a:pPr indent="-33337" lvl="1" marL="457200" marR="0" rtl="0" algn="l">
              <a:lnSpc>
                <a:spcPct val="100000"/>
              </a:lnSpc>
              <a:spcBef>
                <a:spcPts val="0"/>
              </a:spcBef>
              <a:spcAft>
                <a:spcPts val="0"/>
              </a:spcAft>
              <a:buClr>
                <a:srgbClr val="000000"/>
              </a:buClr>
              <a:buSzPts val="525"/>
              <a:buFont typeface="Noto Sans Symbols"/>
              <a:buChar char="⚫"/>
            </a:pPr>
            <a:r>
              <a:rPr b="0" i="0" lang="en-US" sz="2100" u="none" cap="none" strike="noStrike">
                <a:solidFill>
                  <a:srgbClr val="000000"/>
                </a:solidFill>
                <a:latin typeface="Century Schoolbook"/>
                <a:ea typeface="Century Schoolbook"/>
                <a:cs typeface="Century Schoolbook"/>
                <a:sym typeface="Century Schoolbook"/>
              </a:rPr>
              <a:t>View History</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Can retrieve just the files you need</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Limited capability for offline work</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Conceptually simple</a:t>
            </a:r>
            <a:endParaRPr b="0" i="0" sz="1800" u="none" cap="none" strike="noStrike">
              <a:solidFill>
                <a:schemeClr val="dk1"/>
              </a:solidFill>
              <a:latin typeface="Arial"/>
              <a:ea typeface="Arial"/>
              <a:cs typeface="Arial"/>
              <a:sym typeface="Arial"/>
            </a:endParaRPr>
          </a:p>
          <a:p>
            <a:pPr indent="-38100" lvl="0" marL="0" marR="0" rtl="0" algn="l">
              <a:lnSpc>
                <a:spcPct val="100000"/>
              </a:lnSpc>
              <a:spcBef>
                <a:spcPts val="0"/>
              </a:spcBef>
              <a:spcAft>
                <a:spcPts val="0"/>
              </a:spcAft>
              <a:buClr>
                <a:srgbClr val="000000"/>
              </a:buClr>
              <a:buSzPts val="60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Merging files are very difficult </a:t>
            </a:r>
            <a:endParaRPr b="0" i="0" sz="1800" u="none" cap="none" strike="noStrike">
              <a:solidFill>
                <a:schemeClr val="dk1"/>
              </a:solidFill>
              <a:latin typeface="Arial"/>
              <a:ea typeface="Arial"/>
              <a:cs typeface="Arial"/>
              <a:sym typeface="Arial"/>
            </a:endParaRPr>
          </a:p>
        </p:txBody>
      </p:sp>
      <p:sp>
        <p:nvSpPr>
          <p:cNvPr id="315" name="Google Shape;315;p60"/>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316" name="Google Shape;316;p60"/>
          <p:cNvPicPr preferRelativeResize="0"/>
          <p:nvPr/>
        </p:nvPicPr>
        <p:blipFill rotWithShape="1">
          <a:blip r:embed="rId3">
            <a:alphaModFix/>
          </a:blip>
          <a:srcRect b="0" l="0" r="0" t="0"/>
          <a:stretch/>
        </p:blipFill>
        <p:spPr>
          <a:xfrm>
            <a:off x="7000920" y="0"/>
            <a:ext cx="2142720" cy="7520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1"/>
          <p:cNvSpPr txBox="1"/>
          <p:nvPr/>
        </p:nvSpPr>
        <p:spPr>
          <a:xfrm>
            <a:off x="457200" y="274680"/>
            <a:ext cx="6933960" cy="71568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0" i="0" lang="en-US" sz="2400" u="none" cap="none" strike="noStrike">
                <a:solidFill>
                  <a:srgbClr val="575F6D"/>
                </a:solidFill>
                <a:latin typeface="Century Schoolbook"/>
                <a:ea typeface="Century Schoolbook"/>
                <a:cs typeface="Century Schoolbook"/>
                <a:sym typeface="Century Schoolbook"/>
              </a:rPr>
              <a:t>C</a:t>
            </a:r>
            <a:r>
              <a:rPr b="1" i="0" lang="en-US" sz="2400" u="none" cap="none" strike="noStrike">
                <a:solidFill>
                  <a:srgbClr val="575F6D"/>
                </a:solidFill>
                <a:latin typeface="Century Schoolbook"/>
                <a:ea typeface="Century Schoolbook"/>
                <a:cs typeface="Century Schoolbook"/>
                <a:sym typeface="Century Schoolbook"/>
              </a:rPr>
              <a:t>entralized</a:t>
            </a:r>
            <a:r>
              <a:rPr b="0" i="0" lang="en-US" sz="2400" u="none" cap="none" strike="noStrike">
                <a:solidFill>
                  <a:srgbClr val="575F6D"/>
                </a:solidFill>
                <a:latin typeface="Century Schoolbook"/>
                <a:ea typeface="Century Schoolbook"/>
                <a:cs typeface="Century Schoolbook"/>
                <a:sym typeface="Century Schoolbook"/>
              </a:rPr>
              <a:t> </a:t>
            </a:r>
            <a:r>
              <a:rPr b="0" i="0" lang="en-US" sz="2000" u="none" cap="none" strike="noStrike">
                <a:solidFill>
                  <a:srgbClr val="575F6D"/>
                </a:solidFill>
                <a:latin typeface="Century Schoolbook"/>
                <a:ea typeface="Century Schoolbook"/>
                <a:cs typeface="Century Schoolbook"/>
                <a:sym typeface="Century Schoolbook"/>
              </a:rPr>
              <a:t>  </a:t>
            </a:r>
            <a:r>
              <a:rPr b="0" i="0" lang="en-US" sz="2800" u="none" cap="none" strike="noStrike">
                <a:solidFill>
                  <a:srgbClr val="575F6D"/>
                </a:solidFill>
                <a:latin typeface="Century Schoolbook"/>
                <a:ea typeface="Century Schoolbook"/>
                <a:cs typeface="Century Schoolbook"/>
                <a:sym typeface="Century Schoolbook"/>
              </a:rPr>
              <a:t>version control system</a:t>
            </a:r>
            <a:endParaRPr b="0" i="0" sz="1800" u="none" cap="none" strike="noStrike">
              <a:solidFill>
                <a:schemeClr val="dk1"/>
              </a:solidFill>
              <a:latin typeface="Arial"/>
              <a:ea typeface="Arial"/>
              <a:cs typeface="Arial"/>
              <a:sym typeface="Arial"/>
            </a:endParaRPr>
          </a:p>
        </p:txBody>
      </p:sp>
      <p:pic>
        <p:nvPicPr>
          <p:cNvPr id="322" name="Google Shape;322;p61"/>
          <p:cNvPicPr preferRelativeResize="0"/>
          <p:nvPr/>
        </p:nvPicPr>
        <p:blipFill rotWithShape="1">
          <a:blip r:embed="rId3">
            <a:alphaModFix/>
          </a:blip>
          <a:srcRect b="0" l="0" r="0" t="0"/>
          <a:stretch/>
        </p:blipFill>
        <p:spPr>
          <a:xfrm>
            <a:off x="990720" y="1523880"/>
            <a:ext cx="6781320" cy="4723920"/>
          </a:xfrm>
          <a:prstGeom prst="rect">
            <a:avLst/>
          </a:prstGeom>
          <a:noFill/>
          <a:ln>
            <a:noFill/>
          </a:ln>
        </p:spPr>
      </p:pic>
      <p:sp>
        <p:nvSpPr>
          <p:cNvPr id="323" name="Google Shape;323;p61"/>
          <p:cNvSpPr txBox="1"/>
          <p:nvPr/>
        </p:nvSpPr>
        <p:spPr>
          <a:xfrm>
            <a:off x="8129160" y="5734080"/>
            <a:ext cx="609120" cy="520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1" i="0" lang="en-US" sz="1400" u="none" cap="none" strike="noStrike">
                <a:solidFill>
                  <a:srgbClr val="FFFFFF"/>
                </a:solidFill>
                <a:latin typeface="Century Schoolbook"/>
                <a:ea typeface="Century Schoolbook"/>
                <a:cs typeface="Century Schoolbook"/>
                <a:sym typeface="Century Schoolbook"/>
              </a:rPr>
              <a:t>‹#›</a:t>
            </a:fld>
            <a:endParaRPr b="0" i="0" sz="1800" u="none" cap="none" strike="noStrike">
              <a:solidFill>
                <a:schemeClr val="dk1"/>
              </a:solidFill>
              <a:latin typeface="Arial"/>
              <a:ea typeface="Arial"/>
              <a:cs typeface="Arial"/>
              <a:sym typeface="Arial"/>
            </a:endParaRPr>
          </a:p>
        </p:txBody>
      </p:sp>
      <p:pic>
        <p:nvPicPr>
          <p:cNvPr id="324" name="Google Shape;324;p61"/>
          <p:cNvPicPr preferRelativeResize="0"/>
          <p:nvPr/>
        </p:nvPicPr>
        <p:blipFill rotWithShape="1">
          <a:blip r:embed="rId4">
            <a:alphaModFix/>
          </a:blip>
          <a:srcRect b="0" l="0" r="0" t="0"/>
          <a:stretch/>
        </p:blipFill>
        <p:spPr>
          <a:xfrm>
            <a:off x="7000920" y="0"/>
            <a:ext cx="2142720" cy="7520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