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77" r:id="rId2"/>
    <p:sldId id="339" r:id="rId3"/>
    <p:sldId id="310" r:id="rId4"/>
    <p:sldId id="313" r:id="rId5"/>
    <p:sldId id="329" r:id="rId6"/>
    <p:sldId id="331" r:id="rId7"/>
    <p:sldId id="330" r:id="rId8"/>
    <p:sldId id="312" r:id="rId9"/>
    <p:sldId id="328" r:id="rId10"/>
    <p:sldId id="340" r:id="rId11"/>
    <p:sldId id="333" r:id="rId12"/>
    <p:sldId id="334" r:id="rId13"/>
    <p:sldId id="335" r:id="rId14"/>
    <p:sldId id="337" r:id="rId15"/>
    <p:sldId id="338" r:id="rId16"/>
    <p:sldId id="314" r:id="rId17"/>
    <p:sldId id="34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D450BB-CDE5-49C5-B387-27EBDEFC177F}" v="57" dt="2025-05-16T02:28:36.1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E125AF-9C04-43B0-A79E-DE14202CB985}" type="datetimeFigureOut">
              <a:rPr lang="en-IN" smtClean="0"/>
              <a:t>21-05-2025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181309-C2C8-4C46-98D5-FB662695C276}" type="slidenum">
              <a:rPr lang="en-IN" smtClean="0"/>
              <a:t>‹#›</a:t>
            </a:fld>
            <a:endParaRPr lang="en-IN"/>
          </a:p>
        </p:txBody>
      </p:sp>
    </p:spTree>
    <p:extLst>
      <p:ext uri="{BB962C8B-B14F-4D97-AF65-F5344CB8AC3E}">
        <p14:creationId xmlns:p14="http://schemas.microsoft.com/office/powerpoint/2010/main" val="960203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15416b2d168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15416b2d168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a:extLst>
            <a:ext uri="{FF2B5EF4-FFF2-40B4-BE49-F238E27FC236}">
              <a16:creationId xmlns:a16="http://schemas.microsoft.com/office/drawing/2014/main" id="{BEB44889-1C0A-5B4F-C994-383D94CD632D}"/>
            </a:ext>
          </a:extLst>
        </p:cNvPr>
        <p:cNvGrpSpPr/>
        <p:nvPr/>
      </p:nvGrpSpPr>
      <p:grpSpPr>
        <a:xfrm>
          <a:off x="0" y="0"/>
          <a:ext cx="0" cy="0"/>
          <a:chOff x="0" y="0"/>
          <a:chExt cx="0" cy="0"/>
        </a:xfrm>
      </p:grpSpPr>
      <p:sp>
        <p:nvSpPr>
          <p:cNvPr id="844" name="Google Shape;844;g137423ecd59_0_1234:notes">
            <a:extLst>
              <a:ext uri="{FF2B5EF4-FFF2-40B4-BE49-F238E27FC236}">
                <a16:creationId xmlns:a16="http://schemas.microsoft.com/office/drawing/2014/main" id="{23CE2288-B5DD-235D-40F3-DDF54A38F1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137423ecd59_0_1234:notes">
            <a:extLst>
              <a:ext uri="{FF2B5EF4-FFF2-40B4-BE49-F238E27FC236}">
                <a16:creationId xmlns:a16="http://schemas.microsoft.com/office/drawing/2014/main" id="{0AD6EAE6-574C-E6D1-316A-D7C2DFFA7C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0112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a:extLst>
            <a:ext uri="{FF2B5EF4-FFF2-40B4-BE49-F238E27FC236}">
              <a16:creationId xmlns:a16="http://schemas.microsoft.com/office/drawing/2014/main" id="{B0E1F92B-86F1-0D21-9753-F073D70D070E}"/>
            </a:ext>
          </a:extLst>
        </p:cNvPr>
        <p:cNvGrpSpPr/>
        <p:nvPr/>
      </p:nvGrpSpPr>
      <p:grpSpPr>
        <a:xfrm>
          <a:off x="0" y="0"/>
          <a:ext cx="0" cy="0"/>
          <a:chOff x="0" y="0"/>
          <a:chExt cx="0" cy="0"/>
        </a:xfrm>
      </p:grpSpPr>
      <p:sp>
        <p:nvSpPr>
          <p:cNvPr id="803" name="Google Shape;803;g137423ecd59_0_1171:notes">
            <a:extLst>
              <a:ext uri="{FF2B5EF4-FFF2-40B4-BE49-F238E27FC236}">
                <a16:creationId xmlns:a16="http://schemas.microsoft.com/office/drawing/2014/main" id="{FC6C054D-D171-216E-1C89-7F5D61C250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137423ecd59_0_1171:notes">
            <a:extLst>
              <a:ext uri="{FF2B5EF4-FFF2-40B4-BE49-F238E27FC236}">
                <a16:creationId xmlns:a16="http://schemas.microsoft.com/office/drawing/2014/main" id="{3F3CFB14-E420-3AD2-37BC-9C426776EC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5020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a:extLst>
            <a:ext uri="{FF2B5EF4-FFF2-40B4-BE49-F238E27FC236}">
              <a16:creationId xmlns:a16="http://schemas.microsoft.com/office/drawing/2014/main" id="{BC4021CD-2EB5-BF17-3194-348EFD657DF0}"/>
            </a:ext>
          </a:extLst>
        </p:cNvPr>
        <p:cNvGrpSpPr/>
        <p:nvPr/>
      </p:nvGrpSpPr>
      <p:grpSpPr>
        <a:xfrm>
          <a:off x="0" y="0"/>
          <a:ext cx="0" cy="0"/>
          <a:chOff x="0" y="0"/>
          <a:chExt cx="0" cy="0"/>
        </a:xfrm>
      </p:grpSpPr>
      <p:sp>
        <p:nvSpPr>
          <p:cNvPr id="803" name="Google Shape;803;g137423ecd59_0_1171:notes">
            <a:extLst>
              <a:ext uri="{FF2B5EF4-FFF2-40B4-BE49-F238E27FC236}">
                <a16:creationId xmlns:a16="http://schemas.microsoft.com/office/drawing/2014/main" id="{954CE100-1EDF-A7B4-EF1E-71A34FD69D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137423ecd59_0_1171:notes">
            <a:extLst>
              <a:ext uri="{FF2B5EF4-FFF2-40B4-BE49-F238E27FC236}">
                <a16:creationId xmlns:a16="http://schemas.microsoft.com/office/drawing/2014/main" id="{CD527A67-4885-FD0F-BFB0-0FD6EB6AD1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9430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a:extLst>
            <a:ext uri="{FF2B5EF4-FFF2-40B4-BE49-F238E27FC236}">
              <a16:creationId xmlns:a16="http://schemas.microsoft.com/office/drawing/2014/main" id="{ABE32A09-8CB7-791C-532D-849BD6809903}"/>
            </a:ext>
          </a:extLst>
        </p:cNvPr>
        <p:cNvGrpSpPr/>
        <p:nvPr/>
      </p:nvGrpSpPr>
      <p:grpSpPr>
        <a:xfrm>
          <a:off x="0" y="0"/>
          <a:ext cx="0" cy="0"/>
          <a:chOff x="0" y="0"/>
          <a:chExt cx="0" cy="0"/>
        </a:xfrm>
      </p:grpSpPr>
      <p:sp>
        <p:nvSpPr>
          <p:cNvPr id="803" name="Google Shape;803;g137423ecd59_0_1171:notes">
            <a:extLst>
              <a:ext uri="{FF2B5EF4-FFF2-40B4-BE49-F238E27FC236}">
                <a16:creationId xmlns:a16="http://schemas.microsoft.com/office/drawing/2014/main" id="{CDCBC5A7-774C-3327-66CE-4328A4DEC4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137423ecd59_0_1171:notes">
            <a:extLst>
              <a:ext uri="{FF2B5EF4-FFF2-40B4-BE49-F238E27FC236}">
                <a16:creationId xmlns:a16="http://schemas.microsoft.com/office/drawing/2014/main" id="{AEA10A41-7B54-156A-F78C-88E146E9A9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04093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a:extLst>
            <a:ext uri="{FF2B5EF4-FFF2-40B4-BE49-F238E27FC236}">
              <a16:creationId xmlns:a16="http://schemas.microsoft.com/office/drawing/2014/main" id="{6EDB681E-B78D-7EF2-CD41-C9D8A3E020EF}"/>
            </a:ext>
          </a:extLst>
        </p:cNvPr>
        <p:cNvGrpSpPr/>
        <p:nvPr/>
      </p:nvGrpSpPr>
      <p:grpSpPr>
        <a:xfrm>
          <a:off x="0" y="0"/>
          <a:ext cx="0" cy="0"/>
          <a:chOff x="0" y="0"/>
          <a:chExt cx="0" cy="0"/>
        </a:xfrm>
      </p:grpSpPr>
      <p:sp>
        <p:nvSpPr>
          <p:cNvPr id="803" name="Google Shape;803;g137423ecd59_0_1171:notes">
            <a:extLst>
              <a:ext uri="{FF2B5EF4-FFF2-40B4-BE49-F238E27FC236}">
                <a16:creationId xmlns:a16="http://schemas.microsoft.com/office/drawing/2014/main" id="{401C5E5F-5746-35F3-5BEF-6175B81A48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137423ecd59_0_1171:notes">
            <a:extLst>
              <a:ext uri="{FF2B5EF4-FFF2-40B4-BE49-F238E27FC236}">
                <a16:creationId xmlns:a16="http://schemas.microsoft.com/office/drawing/2014/main" id="{E4E5F977-0473-3974-C598-B604A94E84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06823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a:extLst>
            <a:ext uri="{FF2B5EF4-FFF2-40B4-BE49-F238E27FC236}">
              <a16:creationId xmlns:a16="http://schemas.microsoft.com/office/drawing/2014/main" id="{3CEA1BFE-7540-C678-F88C-DF6D4316B4D5}"/>
            </a:ext>
          </a:extLst>
        </p:cNvPr>
        <p:cNvGrpSpPr/>
        <p:nvPr/>
      </p:nvGrpSpPr>
      <p:grpSpPr>
        <a:xfrm>
          <a:off x="0" y="0"/>
          <a:ext cx="0" cy="0"/>
          <a:chOff x="0" y="0"/>
          <a:chExt cx="0" cy="0"/>
        </a:xfrm>
      </p:grpSpPr>
      <p:sp>
        <p:nvSpPr>
          <p:cNvPr id="803" name="Google Shape;803;g137423ecd59_0_1171:notes">
            <a:extLst>
              <a:ext uri="{FF2B5EF4-FFF2-40B4-BE49-F238E27FC236}">
                <a16:creationId xmlns:a16="http://schemas.microsoft.com/office/drawing/2014/main" id="{0FA00A60-EA2C-4959-E299-AF5909FCCD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137423ecd59_0_1171:notes">
            <a:extLst>
              <a:ext uri="{FF2B5EF4-FFF2-40B4-BE49-F238E27FC236}">
                <a16:creationId xmlns:a16="http://schemas.microsoft.com/office/drawing/2014/main" id="{64F0EC34-AC95-C65E-33A4-2AAFBE4BB3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79275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137423ecd59_0_1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137423ecd59_0_1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4032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a:extLst>
            <a:ext uri="{FF2B5EF4-FFF2-40B4-BE49-F238E27FC236}">
              <a16:creationId xmlns:a16="http://schemas.microsoft.com/office/drawing/2014/main" id="{8F7870CD-6C49-5E73-CDB1-879C6880854A}"/>
            </a:ext>
          </a:extLst>
        </p:cNvPr>
        <p:cNvGrpSpPr/>
        <p:nvPr/>
      </p:nvGrpSpPr>
      <p:grpSpPr>
        <a:xfrm>
          <a:off x="0" y="0"/>
          <a:ext cx="0" cy="0"/>
          <a:chOff x="0" y="0"/>
          <a:chExt cx="0" cy="0"/>
        </a:xfrm>
      </p:grpSpPr>
      <p:sp>
        <p:nvSpPr>
          <p:cNvPr id="1302" name="Google Shape;1302;g15416b2d168_0_302:notes">
            <a:extLst>
              <a:ext uri="{FF2B5EF4-FFF2-40B4-BE49-F238E27FC236}">
                <a16:creationId xmlns:a16="http://schemas.microsoft.com/office/drawing/2014/main" id="{FD34A53B-47D3-A656-37E2-AD02B5BAE2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15416b2d168_0_302:notes">
            <a:extLst>
              <a:ext uri="{FF2B5EF4-FFF2-40B4-BE49-F238E27FC236}">
                <a16:creationId xmlns:a16="http://schemas.microsoft.com/office/drawing/2014/main" id="{D0F593A5-4B2C-73AD-B205-C7B52AF154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2425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a:extLst>
            <a:ext uri="{FF2B5EF4-FFF2-40B4-BE49-F238E27FC236}">
              <a16:creationId xmlns:a16="http://schemas.microsoft.com/office/drawing/2014/main" id="{3FBAAE70-A453-498F-18F5-3C53BE832139}"/>
            </a:ext>
          </a:extLst>
        </p:cNvPr>
        <p:cNvGrpSpPr/>
        <p:nvPr/>
      </p:nvGrpSpPr>
      <p:grpSpPr>
        <a:xfrm>
          <a:off x="0" y="0"/>
          <a:ext cx="0" cy="0"/>
          <a:chOff x="0" y="0"/>
          <a:chExt cx="0" cy="0"/>
        </a:xfrm>
      </p:grpSpPr>
      <p:sp>
        <p:nvSpPr>
          <p:cNvPr id="844" name="Google Shape;844;g137423ecd59_0_1234:notes">
            <a:extLst>
              <a:ext uri="{FF2B5EF4-FFF2-40B4-BE49-F238E27FC236}">
                <a16:creationId xmlns:a16="http://schemas.microsoft.com/office/drawing/2014/main" id="{59FF9DE5-16DF-F8DB-99B2-32E3943CEF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137423ecd59_0_1234:notes">
            <a:extLst>
              <a:ext uri="{FF2B5EF4-FFF2-40B4-BE49-F238E27FC236}">
                <a16:creationId xmlns:a16="http://schemas.microsoft.com/office/drawing/2014/main" id="{FAB4260A-AD57-9007-C157-8CAA774AC0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6085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a:extLst>
            <a:ext uri="{FF2B5EF4-FFF2-40B4-BE49-F238E27FC236}">
              <a16:creationId xmlns:a16="http://schemas.microsoft.com/office/drawing/2014/main" id="{ABB2EEEA-D1E4-233A-5FF7-DC5AEE73537E}"/>
            </a:ext>
          </a:extLst>
        </p:cNvPr>
        <p:cNvGrpSpPr/>
        <p:nvPr/>
      </p:nvGrpSpPr>
      <p:grpSpPr>
        <a:xfrm>
          <a:off x="0" y="0"/>
          <a:ext cx="0" cy="0"/>
          <a:chOff x="0" y="0"/>
          <a:chExt cx="0" cy="0"/>
        </a:xfrm>
      </p:grpSpPr>
      <p:sp>
        <p:nvSpPr>
          <p:cNvPr id="803" name="Google Shape;803;g137423ecd59_0_1171:notes">
            <a:extLst>
              <a:ext uri="{FF2B5EF4-FFF2-40B4-BE49-F238E27FC236}">
                <a16:creationId xmlns:a16="http://schemas.microsoft.com/office/drawing/2014/main" id="{314A111A-26BA-2E4D-3C6A-91820BC3CB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137423ecd59_0_1171:notes">
            <a:extLst>
              <a:ext uri="{FF2B5EF4-FFF2-40B4-BE49-F238E27FC236}">
                <a16:creationId xmlns:a16="http://schemas.microsoft.com/office/drawing/2014/main" id="{B7296DD4-75A8-D034-070C-A02D20375C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0545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137423ecd59_0_1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137423ecd59_0_1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6091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a:extLst>
            <a:ext uri="{FF2B5EF4-FFF2-40B4-BE49-F238E27FC236}">
              <a16:creationId xmlns:a16="http://schemas.microsoft.com/office/drawing/2014/main" id="{75CB15DA-1780-C105-C7CD-A370E6005961}"/>
            </a:ext>
          </a:extLst>
        </p:cNvPr>
        <p:cNvGrpSpPr/>
        <p:nvPr/>
      </p:nvGrpSpPr>
      <p:grpSpPr>
        <a:xfrm>
          <a:off x="0" y="0"/>
          <a:ext cx="0" cy="0"/>
          <a:chOff x="0" y="0"/>
          <a:chExt cx="0" cy="0"/>
        </a:xfrm>
      </p:grpSpPr>
      <p:sp>
        <p:nvSpPr>
          <p:cNvPr id="1340" name="Google Shape;1340;g15416b2d168_0_44:notes">
            <a:extLst>
              <a:ext uri="{FF2B5EF4-FFF2-40B4-BE49-F238E27FC236}">
                <a16:creationId xmlns:a16="http://schemas.microsoft.com/office/drawing/2014/main" id="{28FD227F-EF64-0F71-7FC8-5163EC0A76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15416b2d168_0_44:notes">
            <a:extLst>
              <a:ext uri="{FF2B5EF4-FFF2-40B4-BE49-F238E27FC236}">
                <a16:creationId xmlns:a16="http://schemas.microsoft.com/office/drawing/2014/main" id="{EE3EA0CA-790C-D85B-AD53-410EC4DBC6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976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a:extLst>
            <a:ext uri="{FF2B5EF4-FFF2-40B4-BE49-F238E27FC236}">
              <a16:creationId xmlns:a16="http://schemas.microsoft.com/office/drawing/2014/main" id="{75CB15DA-1780-C105-C7CD-A370E6005961}"/>
            </a:ext>
          </a:extLst>
        </p:cNvPr>
        <p:cNvGrpSpPr/>
        <p:nvPr/>
      </p:nvGrpSpPr>
      <p:grpSpPr>
        <a:xfrm>
          <a:off x="0" y="0"/>
          <a:ext cx="0" cy="0"/>
          <a:chOff x="0" y="0"/>
          <a:chExt cx="0" cy="0"/>
        </a:xfrm>
      </p:grpSpPr>
      <p:sp>
        <p:nvSpPr>
          <p:cNvPr id="1340" name="Google Shape;1340;g15416b2d168_0_44:notes">
            <a:extLst>
              <a:ext uri="{FF2B5EF4-FFF2-40B4-BE49-F238E27FC236}">
                <a16:creationId xmlns:a16="http://schemas.microsoft.com/office/drawing/2014/main" id="{28FD227F-EF64-0F71-7FC8-5163EC0A76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15416b2d168_0_44:notes">
            <a:extLst>
              <a:ext uri="{FF2B5EF4-FFF2-40B4-BE49-F238E27FC236}">
                <a16:creationId xmlns:a16="http://schemas.microsoft.com/office/drawing/2014/main" id="{EE3EA0CA-790C-D85B-AD53-410EC4DBC6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976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a:extLst>
            <a:ext uri="{FF2B5EF4-FFF2-40B4-BE49-F238E27FC236}">
              <a16:creationId xmlns:a16="http://schemas.microsoft.com/office/drawing/2014/main" id="{75CB15DA-1780-C105-C7CD-A370E6005961}"/>
            </a:ext>
          </a:extLst>
        </p:cNvPr>
        <p:cNvGrpSpPr/>
        <p:nvPr/>
      </p:nvGrpSpPr>
      <p:grpSpPr>
        <a:xfrm>
          <a:off x="0" y="0"/>
          <a:ext cx="0" cy="0"/>
          <a:chOff x="0" y="0"/>
          <a:chExt cx="0" cy="0"/>
        </a:xfrm>
      </p:grpSpPr>
      <p:sp>
        <p:nvSpPr>
          <p:cNvPr id="1340" name="Google Shape;1340;g15416b2d168_0_44:notes">
            <a:extLst>
              <a:ext uri="{FF2B5EF4-FFF2-40B4-BE49-F238E27FC236}">
                <a16:creationId xmlns:a16="http://schemas.microsoft.com/office/drawing/2014/main" id="{28FD227F-EF64-0F71-7FC8-5163EC0A76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15416b2d168_0_44:notes">
            <a:extLst>
              <a:ext uri="{FF2B5EF4-FFF2-40B4-BE49-F238E27FC236}">
                <a16:creationId xmlns:a16="http://schemas.microsoft.com/office/drawing/2014/main" id="{EE3EA0CA-790C-D85B-AD53-410EC4DBC6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976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a:extLst>
            <a:ext uri="{FF2B5EF4-FFF2-40B4-BE49-F238E27FC236}">
              <a16:creationId xmlns:a16="http://schemas.microsoft.com/office/drawing/2014/main" id="{EF209A85-523C-6C89-4AB5-541646C4E59E}"/>
            </a:ext>
          </a:extLst>
        </p:cNvPr>
        <p:cNvGrpSpPr/>
        <p:nvPr/>
      </p:nvGrpSpPr>
      <p:grpSpPr>
        <a:xfrm>
          <a:off x="0" y="0"/>
          <a:ext cx="0" cy="0"/>
          <a:chOff x="0" y="0"/>
          <a:chExt cx="0" cy="0"/>
        </a:xfrm>
      </p:grpSpPr>
      <p:sp>
        <p:nvSpPr>
          <p:cNvPr id="1340" name="Google Shape;1340;g15416b2d168_0_44:notes">
            <a:extLst>
              <a:ext uri="{FF2B5EF4-FFF2-40B4-BE49-F238E27FC236}">
                <a16:creationId xmlns:a16="http://schemas.microsoft.com/office/drawing/2014/main" id="{CF2577AA-2257-08A3-D2D1-084504E55A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15416b2d168_0_44:notes">
            <a:extLst>
              <a:ext uri="{FF2B5EF4-FFF2-40B4-BE49-F238E27FC236}">
                <a16:creationId xmlns:a16="http://schemas.microsoft.com/office/drawing/2014/main" id="{CCAE68F7-A5B3-FDBA-5251-25B85B65D4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251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a:extLst>
            <a:ext uri="{FF2B5EF4-FFF2-40B4-BE49-F238E27FC236}">
              <a16:creationId xmlns:a16="http://schemas.microsoft.com/office/drawing/2014/main" id="{8E5526B0-2090-A8E5-7B64-CD250F6678EA}"/>
            </a:ext>
          </a:extLst>
        </p:cNvPr>
        <p:cNvGrpSpPr/>
        <p:nvPr/>
      </p:nvGrpSpPr>
      <p:grpSpPr>
        <a:xfrm>
          <a:off x="0" y="0"/>
          <a:ext cx="0" cy="0"/>
          <a:chOff x="0" y="0"/>
          <a:chExt cx="0" cy="0"/>
        </a:xfrm>
      </p:grpSpPr>
      <p:sp>
        <p:nvSpPr>
          <p:cNvPr id="844" name="Google Shape;844;g137423ecd59_0_1234:notes">
            <a:extLst>
              <a:ext uri="{FF2B5EF4-FFF2-40B4-BE49-F238E27FC236}">
                <a16:creationId xmlns:a16="http://schemas.microsoft.com/office/drawing/2014/main" id="{FF44AD73-D87D-E88F-E5C1-1EA17FBB36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137423ecd59_0_1234:notes">
            <a:extLst>
              <a:ext uri="{FF2B5EF4-FFF2-40B4-BE49-F238E27FC236}">
                <a16:creationId xmlns:a16="http://schemas.microsoft.com/office/drawing/2014/main" id="{3F94412A-C315-7A7B-0C58-2266CE3175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66201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6"/>
        <p:cNvGrpSpPr/>
        <p:nvPr/>
      </p:nvGrpSpPr>
      <p:grpSpPr>
        <a:xfrm>
          <a:off x="0" y="0"/>
          <a:ext cx="0" cy="0"/>
          <a:chOff x="0" y="0"/>
          <a:chExt cx="0" cy="0"/>
        </a:xfrm>
      </p:grpSpPr>
      <p:pic>
        <p:nvPicPr>
          <p:cNvPr id="127" name="Google Shape;127;p9"/>
          <p:cNvPicPr preferRelativeResize="0"/>
          <p:nvPr/>
        </p:nvPicPr>
        <p:blipFill>
          <a:blip r:embed="rId2">
            <a:alphaModFix amt="25000"/>
          </a:blip>
          <a:stretch>
            <a:fillRect/>
          </a:stretch>
        </p:blipFill>
        <p:spPr>
          <a:xfrm>
            <a:off x="-3716" y="0"/>
            <a:ext cx="12192000" cy="6857989"/>
          </a:xfrm>
          <a:prstGeom prst="rect">
            <a:avLst/>
          </a:prstGeom>
          <a:noFill/>
          <a:ln>
            <a:noFill/>
          </a:ln>
        </p:spPr>
      </p:pic>
      <p:sp>
        <p:nvSpPr>
          <p:cNvPr id="128" name="Google Shape;128;p9"/>
          <p:cNvSpPr txBox="1">
            <a:spLocks noGrp="1"/>
          </p:cNvSpPr>
          <p:nvPr>
            <p:ph type="title"/>
          </p:nvPr>
        </p:nvSpPr>
        <p:spPr>
          <a:xfrm flipH="1">
            <a:off x="5557800" y="1652100"/>
            <a:ext cx="5271200" cy="17568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29" name="Google Shape;129;p9"/>
          <p:cNvSpPr txBox="1">
            <a:spLocks noGrp="1"/>
          </p:cNvSpPr>
          <p:nvPr>
            <p:ph type="subTitle" idx="1"/>
          </p:nvPr>
        </p:nvSpPr>
        <p:spPr>
          <a:xfrm flipH="1">
            <a:off x="5557800" y="3449100"/>
            <a:ext cx="5271200" cy="17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30" name="Google Shape;130;p9"/>
          <p:cNvSpPr/>
          <p:nvPr/>
        </p:nvSpPr>
        <p:spPr>
          <a:xfrm>
            <a:off x="248400" y="264134"/>
            <a:ext cx="11695141" cy="6345439"/>
          </a:xfrm>
          <a:custGeom>
            <a:avLst/>
            <a:gdLst/>
            <a:ahLst/>
            <a:cxnLst/>
            <a:rect l="l" t="t" r="r" b="b"/>
            <a:pathLst>
              <a:path w="62363" h="32421" extrusionOk="0">
                <a:moveTo>
                  <a:pt x="1157" y="1"/>
                </a:moveTo>
                <a:cubicBezTo>
                  <a:pt x="1154" y="637"/>
                  <a:pt x="640" y="1154"/>
                  <a:pt x="1" y="1157"/>
                </a:cubicBezTo>
                <a:lnTo>
                  <a:pt x="1" y="31265"/>
                </a:lnTo>
                <a:cubicBezTo>
                  <a:pt x="640" y="31268"/>
                  <a:pt x="1154" y="31784"/>
                  <a:pt x="1157" y="32421"/>
                </a:cubicBezTo>
                <a:lnTo>
                  <a:pt x="61201" y="32421"/>
                </a:lnTo>
                <a:cubicBezTo>
                  <a:pt x="61210" y="31787"/>
                  <a:pt x="61724" y="31268"/>
                  <a:pt x="62363" y="31265"/>
                </a:cubicBezTo>
                <a:lnTo>
                  <a:pt x="62363" y="1157"/>
                </a:lnTo>
                <a:cubicBezTo>
                  <a:pt x="61724" y="1154"/>
                  <a:pt x="61210" y="637"/>
                  <a:pt x="61204" y="1"/>
                </a:cubicBezTo>
                <a:close/>
              </a:path>
            </a:pathLst>
          </a:cu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cxnSp>
        <p:nvCxnSpPr>
          <p:cNvPr id="131" name="Google Shape;131;p9"/>
          <p:cNvCxnSpPr/>
          <p:nvPr/>
        </p:nvCxnSpPr>
        <p:spPr>
          <a:xfrm>
            <a:off x="258867" y="723767"/>
            <a:ext cx="11675200" cy="0"/>
          </a:xfrm>
          <a:prstGeom prst="straightConnector1">
            <a:avLst/>
          </a:prstGeom>
          <a:noFill/>
          <a:ln w="9525" cap="flat" cmpd="sng">
            <a:solidFill>
              <a:schemeClr val="dk1"/>
            </a:solidFill>
            <a:prstDash val="solid"/>
            <a:round/>
            <a:headEnd type="none" w="med" len="med"/>
            <a:tailEnd type="none" w="med" len="med"/>
          </a:ln>
        </p:spPr>
      </p:cxnSp>
      <p:cxnSp>
        <p:nvCxnSpPr>
          <p:cNvPr id="132" name="Google Shape;132;p9"/>
          <p:cNvCxnSpPr/>
          <p:nvPr/>
        </p:nvCxnSpPr>
        <p:spPr>
          <a:xfrm>
            <a:off x="258867" y="6117633"/>
            <a:ext cx="11675200" cy="0"/>
          </a:xfrm>
          <a:prstGeom prst="straightConnector1">
            <a:avLst/>
          </a:prstGeom>
          <a:noFill/>
          <a:ln w="9525" cap="flat" cmpd="sng">
            <a:solidFill>
              <a:schemeClr val="dk1"/>
            </a:solidFill>
            <a:prstDash val="solid"/>
            <a:round/>
            <a:headEnd type="none" w="med" len="med"/>
            <a:tailEnd type="none" w="med" len="med"/>
          </a:ln>
        </p:spPr>
      </p:cxnSp>
      <p:grpSp>
        <p:nvGrpSpPr>
          <p:cNvPr id="133" name="Google Shape;133;p9"/>
          <p:cNvGrpSpPr/>
          <p:nvPr/>
        </p:nvGrpSpPr>
        <p:grpSpPr>
          <a:xfrm>
            <a:off x="2047985" y="264133"/>
            <a:ext cx="8095967" cy="464400"/>
            <a:chOff x="1535988" y="198100"/>
            <a:chExt cx="6071975" cy="348300"/>
          </a:xfrm>
        </p:grpSpPr>
        <p:cxnSp>
          <p:nvCxnSpPr>
            <p:cNvPr id="134" name="Google Shape;134;p9"/>
            <p:cNvCxnSpPr/>
            <p:nvPr/>
          </p:nvCxnSpPr>
          <p:spPr>
            <a:xfrm>
              <a:off x="1535988" y="198100"/>
              <a:ext cx="0" cy="348300"/>
            </a:xfrm>
            <a:prstGeom prst="straightConnector1">
              <a:avLst/>
            </a:prstGeom>
            <a:noFill/>
            <a:ln w="9525" cap="flat" cmpd="sng">
              <a:solidFill>
                <a:schemeClr val="dk1"/>
              </a:solidFill>
              <a:prstDash val="solid"/>
              <a:round/>
              <a:headEnd type="none" w="med" len="med"/>
              <a:tailEnd type="none" w="med" len="med"/>
            </a:ln>
          </p:spPr>
        </p:cxnSp>
        <p:cxnSp>
          <p:nvCxnSpPr>
            <p:cNvPr id="135" name="Google Shape;135;p9"/>
            <p:cNvCxnSpPr/>
            <p:nvPr/>
          </p:nvCxnSpPr>
          <p:spPr>
            <a:xfrm>
              <a:off x="7607963" y="198100"/>
              <a:ext cx="0" cy="348300"/>
            </a:xfrm>
            <a:prstGeom prst="straightConnector1">
              <a:avLst/>
            </a:prstGeom>
            <a:noFill/>
            <a:ln w="9525" cap="flat" cmpd="sng">
              <a:solidFill>
                <a:schemeClr val="dk1"/>
              </a:solidFill>
              <a:prstDash val="solid"/>
              <a:round/>
              <a:headEnd type="none" w="med" len="med"/>
              <a:tailEnd type="none" w="med" len="med"/>
            </a:ln>
          </p:spPr>
        </p:cxnSp>
      </p:grpSp>
      <p:grpSp>
        <p:nvGrpSpPr>
          <p:cNvPr id="136" name="Google Shape;136;p9"/>
          <p:cNvGrpSpPr/>
          <p:nvPr/>
        </p:nvGrpSpPr>
        <p:grpSpPr>
          <a:xfrm>
            <a:off x="393209" y="877807"/>
            <a:ext cx="11419649" cy="5128445"/>
            <a:chOff x="294906" y="658355"/>
            <a:chExt cx="8564737" cy="3846334"/>
          </a:xfrm>
        </p:grpSpPr>
        <p:grpSp>
          <p:nvGrpSpPr>
            <p:cNvPr id="137" name="Google Shape;137;p9"/>
            <p:cNvGrpSpPr/>
            <p:nvPr/>
          </p:nvGrpSpPr>
          <p:grpSpPr>
            <a:xfrm>
              <a:off x="294906" y="3754160"/>
              <a:ext cx="1070435" cy="750529"/>
              <a:chOff x="492700" y="3283500"/>
              <a:chExt cx="1567714" cy="1099193"/>
            </a:xfrm>
          </p:grpSpPr>
          <p:sp>
            <p:nvSpPr>
              <p:cNvPr id="138" name="Google Shape;138;p9"/>
              <p:cNvSpPr/>
              <p:nvPr/>
            </p:nvSpPr>
            <p:spPr>
              <a:xfrm>
                <a:off x="492700" y="4193426"/>
                <a:ext cx="181492" cy="154513"/>
              </a:xfrm>
              <a:custGeom>
                <a:avLst/>
                <a:gdLst/>
                <a:ahLst/>
                <a:cxnLst/>
                <a:rect l="l" t="t" r="r" b="b"/>
                <a:pathLst>
                  <a:path w="2516" h="2142" extrusionOk="0">
                    <a:moveTo>
                      <a:pt x="213" y="173"/>
                    </a:moveTo>
                    <a:cubicBezTo>
                      <a:pt x="314" y="219"/>
                      <a:pt x="397" y="235"/>
                      <a:pt x="456" y="290"/>
                    </a:cubicBezTo>
                    <a:cubicBezTo>
                      <a:pt x="585" y="413"/>
                      <a:pt x="708" y="539"/>
                      <a:pt x="821" y="677"/>
                    </a:cubicBezTo>
                    <a:cubicBezTo>
                      <a:pt x="1070" y="991"/>
                      <a:pt x="1313" y="1320"/>
                      <a:pt x="1559" y="1643"/>
                    </a:cubicBezTo>
                    <a:cubicBezTo>
                      <a:pt x="1532" y="1665"/>
                      <a:pt x="1506" y="1673"/>
                      <a:pt x="1482" y="1673"/>
                    </a:cubicBezTo>
                    <a:cubicBezTo>
                      <a:pt x="1432" y="1673"/>
                      <a:pt x="1388" y="1639"/>
                      <a:pt x="1347" y="1618"/>
                    </a:cubicBezTo>
                    <a:cubicBezTo>
                      <a:pt x="994" y="1446"/>
                      <a:pt x="662" y="1243"/>
                      <a:pt x="431" y="911"/>
                    </a:cubicBezTo>
                    <a:cubicBezTo>
                      <a:pt x="333" y="767"/>
                      <a:pt x="259" y="601"/>
                      <a:pt x="194" y="435"/>
                    </a:cubicBezTo>
                    <a:cubicBezTo>
                      <a:pt x="167" y="370"/>
                      <a:pt x="201" y="281"/>
                      <a:pt x="213" y="173"/>
                    </a:cubicBezTo>
                    <a:close/>
                    <a:moveTo>
                      <a:pt x="306" y="1"/>
                    </a:moveTo>
                    <a:cubicBezTo>
                      <a:pt x="211" y="1"/>
                      <a:pt x="119" y="65"/>
                      <a:pt x="75" y="158"/>
                    </a:cubicBezTo>
                    <a:cubicBezTo>
                      <a:pt x="1" y="315"/>
                      <a:pt x="16" y="478"/>
                      <a:pt x="59" y="634"/>
                    </a:cubicBezTo>
                    <a:cubicBezTo>
                      <a:pt x="118" y="862"/>
                      <a:pt x="250" y="1046"/>
                      <a:pt x="413" y="1206"/>
                    </a:cubicBezTo>
                    <a:cubicBezTo>
                      <a:pt x="948" y="1741"/>
                      <a:pt x="1608" y="2024"/>
                      <a:pt x="2349" y="2141"/>
                    </a:cubicBezTo>
                    <a:cubicBezTo>
                      <a:pt x="2353" y="2141"/>
                      <a:pt x="2358" y="2142"/>
                      <a:pt x="2362" y="2142"/>
                    </a:cubicBezTo>
                    <a:cubicBezTo>
                      <a:pt x="2408" y="2142"/>
                      <a:pt x="2462" y="2099"/>
                      <a:pt x="2515" y="2079"/>
                    </a:cubicBezTo>
                    <a:cubicBezTo>
                      <a:pt x="2497" y="2042"/>
                      <a:pt x="2491" y="2018"/>
                      <a:pt x="2481" y="2008"/>
                    </a:cubicBezTo>
                    <a:cubicBezTo>
                      <a:pt x="1897" y="1723"/>
                      <a:pt x="1473" y="1265"/>
                      <a:pt x="1117" y="730"/>
                    </a:cubicBezTo>
                    <a:cubicBezTo>
                      <a:pt x="1000" y="558"/>
                      <a:pt x="858" y="395"/>
                      <a:pt x="714" y="247"/>
                    </a:cubicBezTo>
                    <a:cubicBezTo>
                      <a:pt x="625" y="158"/>
                      <a:pt x="508" y="81"/>
                      <a:pt x="397" y="23"/>
                    </a:cubicBezTo>
                    <a:cubicBezTo>
                      <a:pt x="368" y="8"/>
                      <a:pt x="337" y="1"/>
                      <a:pt x="30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139;p9"/>
              <p:cNvSpPr/>
              <p:nvPr/>
            </p:nvSpPr>
            <p:spPr>
              <a:xfrm>
                <a:off x="732409" y="3283500"/>
                <a:ext cx="1328005" cy="1099193"/>
              </a:xfrm>
              <a:custGeom>
                <a:avLst/>
                <a:gdLst/>
                <a:ahLst/>
                <a:cxnLst/>
                <a:rect l="l" t="t" r="r" b="b"/>
                <a:pathLst>
                  <a:path w="18410" h="15238" extrusionOk="0">
                    <a:moveTo>
                      <a:pt x="8002" y="461"/>
                    </a:moveTo>
                    <a:cubicBezTo>
                      <a:pt x="8183" y="680"/>
                      <a:pt x="8205" y="935"/>
                      <a:pt x="8220" y="1187"/>
                    </a:cubicBezTo>
                    <a:cubicBezTo>
                      <a:pt x="8263" y="1838"/>
                      <a:pt x="8183" y="2272"/>
                      <a:pt x="7934" y="2702"/>
                    </a:cubicBezTo>
                    <a:cubicBezTo>
                      <a:pt x="7879" y="2493"/>
                      <a:pt x="7925" y="2306"/>
                      <a:pt x="7922" y="2121"/>
                    </a:cubicBezTo>
                    <a:cubicBezTo>
                      <a:pt x="7919" y="1934"/>
                      <a:pt x="7999" y="1746"/>
                      <a:pt x="7922" y="1519"/>
                    </a:cubicBezTo>
                    <a:lnTo>
                      <a:pt x="7922" y="1519"/>
                    </a:lnTo>
                    <a:cubicBezTo>
                      <a:pt x="7867" y="1568"/>
                      <a:pt x="7817" y="1596"/>
                      <a:pt x="7814" y="1623"/>
                    </a:cubicBezTo>
                    <a:cubicBezTo>
                      <a:pt x="7777" y="1961"/>
                      <a:pt x="7756" y="2299"/>
                      <a:pt x="7725" y="2638"/>
                    </a:cubicBezTo>
                    <a:cubicBezTo>
                      <a:pt x="7719" y="2748"/>
                      <a:pt x="7704" y="2847"/>
                      <a:pt x="7682" y="3016"/>
                    </a:cubicBezTo>
                    <a:cubicBezTo>
                      <a:pt x="7467" y="2223"/>
                      <a:pt x="7602" y="1196"/>
                      <a:pt x="8002" y="461"/>
                    </a:cubicBezTo>
                    <a:close/>
                    <a:moveTo>
                      <a:pt x="2371" y="7242"/>
                    </a:moveTo>
                    <a:lnTo>
                      <a:pt x="2371" y="7242"/>
                    </a:lnTo>
                    <a:cubicBezTo>
                      <a:pt x="2478" y="7248"/>
                      <a:pt x="2672" y="7304"/>
                      <a:pt x="3034" y="7503"/>
                    </a:cubicBezTo>
                    <a:cubicBezTo>
                      <a:pt x="3788" y="7925"/>
                      <a:pt x="4080" y="8389"/>
                      <a:pt x="4080" y="8389"/>
                    </a:cubicBezTo>
                    <a:cubicBezTo>
                      <a:pt x="4080" y="8389"/>
                      <a:pt x="4037" y="8412"/>
                      <a:pt x="3946" y="8412"/>
                    </a:cubicBezTo>
                    <a:cubicBezTo>
                      <a:pt x="3809" y="8412"/>
                      <a:pt x="3560" y="8359"/>
                      <a:pt x="3179" y="8097"/>
                    </a:cubicBezTo>
                    <a:lnTo>
                      <a:pt x="3173" y="8087"/>
                    </a:lnTo>
                    <a:cubicBezTo>
                      <a:pt x="2669" y="7740"/>
                      <a:pt x="2374" y="7439"/>
                      <a:pt x="2275" y="7334"/>
                    </a:cubicBezTo>
                    <a:lnTo>
                      <a:pt x="2275" y="7334"/>
                    </a:lnTo>
                    <a:lnTo>
                      <a:pt x="3625" y="8146"/>
                    </a:lnTo>
                    <a:lnTo>
                      <a:pt x="2371" y="7242"/>
                    </a:lnTo>
                    <a:close/>
                    <a:moveTo>
                      <a:pt x="9455" y="5475"/>
                    </a:moveTo>
                    <a:cubicBezTo>
                      <a:pt x="9836" y="5475"/>
                      <a:pt x="10216" y="5559"/>
                      <a:pt x="10556" y="5730"/>
                    </a:cubicBezTo>
                    <a:cubicBezTo>
                      <a:pt x="11119" y="6013"/>
                      <a:pt x="11586" y="6406"/>
                      <a:pt x="11856" y="6996"/>
                    </a:cubicBezTo>
                    <a:cubicBezTo>
                      <a:pt x="12164" y="7679"/>
                      <a:pt x="12029" y="8303"/>
                      <a:pt x="11601" y="8871"/>
                    </a:cubicBezTo>
                    <a:cubicBezTo>
                      <a:pt x="11397" y="9145"/>
                      <a:pt x="11108" y="9266"/>
                      <a:pt x="10787" y="9266"/>
                    </a:cubicBezTo>
                    <a:cubicBezTo>
                      <a:pt x="10712" y="9266"/>
                      <a:pt x="10634" y="9259"/>
                      <a:pt x="10556" y="9246"/>
                    </a:cubicBezTo>
                    <a:cubicBezTo>
                      <a:pt x="9782" y="9114"/>
                      <a:pt x="9167" y="8724"/>
                      <a:pt x="8709" y="8087"/>
                    </a:cubicBezTo>
                    <a:cubicBezTo>
                      <a:pt x="8263" y="7473"/>
                      <a:pt x="8020" y="6747"/>
                      <a:pt x="7996" y="5927"/>
                    </a:cubicBezTo>
                    <a:cubicBezTo>
                      <a:pt x="8421" y="5628"/>
                      <a:pt x="8940" y="5475"/>
                      <a:pt x="9455" y="5475"/>
                    </a:cubicBezTo>
                    <a:close/>
                    <a:moveTo>
                      <a:pt x="10505" y="11936"/>
                    </a:moveTo>
                    <a:cubicBezTo>
                      <a:pt x="10582" y="11936"/>
                      <a:pt x="10684" y="11992"/>
                      <a:pt x="10762" y="12090"/>
                    </a:cubicBezTo>
                    <a:cubicBezTo>
                      <a:pt x="10842" y="12188"/>
                      <a:pt x="10916" y="12296"/>
                      <a:pt x="10971" y="12412"/>
                    </a:cubicBezTo>
                    <a:cubicBezTo>
                      <a:pt x="11208" y="12892"/>
                      <a:pt x="11448" y="13368"/>
                      <a:pt x="11795" y="13783"/>
                    </a:cubicBezTo>
                    <a:cubicBezTo>
                      <a:pt x="11813" y="13805"/>
                      <a:pt x="11801" y="13857"/>
                      <a:pt x="11798" y="13897"/>
                    </a:cubicBezTo>
                    <a:cubicBezTo>
                      <a:pt x="11091" y="13565"/>
                      <a:pt x="10624" y="13021"/>
                      <a:pt x="10387" y="12277"/>
                    </a:cubicBezTo>
                    <a:cubicBezTo>
                      <a:pt x="10353" y="12170"/>
                      <a:pt x="10326" y="12050"/>
                      <a:pt x="10430" y="11961"/>
                    </a:cubicBezTo>
                    <a:cubicBezTo>
                      <a:pt x="10450" y="11944"/>
                      <a:pt x="10475" y="11936"/>
                      <a:pt x="10505" y="11936"/>
                    </a:cubicBezTo>
                    <a:close/>
                    <a:moveTo>
                      <a:pt x="7989" y="0"/>
                    </a:moveTo>
                    <a:cubicBezTo>
                      <a:pt x="7925" y="92"/>
                      <a:pt x="7867" y="151"/>
                      <a:pt x="7845" y="218"/>
                    </a:cubicBezTo>
                    <a:cubicBezTo>
                      <a:pt x="7759" y="446"/>
                      <a:pt x="7682" y="680"/>
                      <a:pt x="7602" y="910"/>
                    </a:cubicBezTo>
                    <a:cubicBezTo>
                      <a:pt x="7452" y="1347"/>
                      <a:pt x="7375" y="1795"/>
                      <a:pt x="7353" y="2253"/>
                    </a:cubicBezTo>
                    <a:cubicBezTo>
                      <a:pt x="7332" y="2647"/>
                      <a:pt x="7375" y="3037"/>
                      <a:pt x="7593" y="3378"/>
                    </a:cubicBezTo>
                    <a:cubicBezTo>
                      <a:pt x="7691" y="3529"/>
                      <a:pt x="7701" y="3670"/>
                      <a:pt x="7701" y="3839"/>
                    </a:cubicBezTo>
                    <a:cubicBezTo>
                      <a:pt x="7691" y="4408"/>
                      <a:pt x="7697" y="4977"/>
                      <a:pt x="7694" y="5548"/>
                    </a:cubicBezTo>
                    <a:lnTo>
                      <a:pt x="7694" y="5871"/>
                    </a:lnTo>
                    <a:cubicBezTo>
                      <a:pt x="7571" y="5988"/>
                      <a:pt x="7461" y="6083"/>
                      <a:pt x="7359" y="6191"/>
                    </a:cubicBezTo>
                    <a:cubicBezTo>
                      <a:pt x="6680" y="6904"/>
                      <a:pt x="6293" y="7734"/>
                      <a:pt x="6330" y="8742"/>
                    </a:cubicBezTo>
                    <a:cubicBezTo>
                      <a:pt x="6345" y="9139"/>
                      <a:pt x="6416" y="9517"/>
                      <a:pt x="6517" y="9895"/>
                    </a:cubicBezTo>
                    <a:cubicBezTo>
                      <a:pt x="6529" y="9941"/>
                      <a:pt x="6545" y="9990"/>
                      <a:pt x="6554" y="10036"/>
                    </a:cubicBezTo>
                    <a:cubicBezTo>
                      <a:pt x="6560" y="10085"/>
                      <a:pt x="6631" y="10144"/>
                      <a:pt x="6554" y="10178"/>
                    </a:cubicBezTo>
                    <a:cubicBezTo>
                      <a:pt x="6194" y="9861"/>
                      <a:pt x="5862" y="9517"/>
                      <a:pt x="5484" y="9237"/>
                    </a:cubicBezTo>
                    <a:cubicBezTo>
                      <a:pt x="4820" y="8742"/>
                      <a:pt x="4150" y="8250"/>
                      <a:pt x="3566" y="7654"/>
                    </a:cubicBezTo>
                    <a:cubicBezTo>
                      <a:pt x="3422" y="7510"/>
                      <a:pt x="3225" y="7405"/>
                      <a:pt x="3041" y="7304"/>
                    </a:cubicBezTo>
                    <a:cubicBezTo>
                      <a:pt x="2759" y="7151"/>
                      <a:pt x="2460" y="7063"/>
                      <a:pt x="2146" y="7063"/>
                    </a:cubicBezTo>
                    <a:cubicBezTo>
                      <a:pt x="2069" y="7063"/>
                      <a:pt x="1991" y="7068"/>
                      <a:pt x="1913" y="7079"/>
                    </a:cubicBezTo>
                    <a:cubicBezTo>
                      <a:pt x="1857" y="7085"/>
                      <a:pt x="1811" y="7132"/>
                      <a:pt x="1734" y="7175"/>
                    </a:cubicBezTo>
                    <a:cubicBezTo>
                      <a:pt x="2115" y="7488"/>
                      <a:pt x="2460" y="7786"/>
                      <a:pt x="2810" y="8069"/>
                    </a:cubicBezTo>
                    <a:cubicBezTo>
                      <a:pt x="2936" y="8174"/>
                      <a:pt x="3074" y="8253"/>
                      <a:pt x="3213" y="8346"/>
                    </a:cubicBezTo>
                    <a:cubicBezTo>
                      <a:pt x="3422" y="8487"/>
                      <a:pt x="3652" y="8576"/>
                      <a:pt x="3898" y="8576"/>
                    </a:cubicBezTo>
                    <a:cubicBezTo>
                      <a:pt x="4159" y="8576"/>
                      <a:pt x="4365" y="8681"/>
                      <a:pt x="4574" y="8819"/>
                    </a:cubicBezTo>
                    <a:cubicBezTo>
                      <a:pt x="5435" y="9394"/>
                      <a:pt x="6201" y="10070"/>
                      <a:pt x="6846" y="10882"/>
                    </a:cubicBezTo>
                    <a:cubicBezTo>
                      <a:pt x="7086" y="11186"/>
                      <a:pt x="7307" y="11512"/>
                      <a:pt x="7538" y="11828"/>
                    </a:cubicBezTo>
                    <a:cubicBezTo>
                      <a:pt x="7544" y="11838"/>
                      <a:pt x="7559" y="11853"/>
                      <a:pt x="7559" y="11868"/>
                    </a:cubicBezTo>
                    <a:cubicBezTo>
                      <a:pt x="7559" y="11881"/>
                      <a:pt x="7541" y="11890"/>
                      <a:pt x="7528" y="11896"/>
                    </a:cubicBezTo>
                    <a:cubicBezTo>
                      <a:pt x="7518" y="11896"/>
                      <a:pt x="7507" y="11897"/>
                      <a:pt x="7496" y="11897"/>
                    </a:cubicBezTo>
                    <a:cubicBezTo>
                      <a:pt x="7491" y="11897"/>
                      <a:pt x="7486" y="11897"/>
                      <a:pt x="7482" y="11896"/>
                    </a:cubicBezTo>
                    <a:cubicBezTo>
                      <a:pt x="7378" y="11847"/>
                      <a:pt x="7276" y="11801"/>
                      <a:pt x="7175" y="11745"/>
                    </a:cubicBezTo>
                    <a:cubicBezTo>
                      <a:pt x="5910" y="11113"/>
                      <a:pt x="4574" y="10833"/>
                      <a:pt x="3191" y="10833"/>
                    </a:cubicBezTo>
                    <a:cubicBezTo>
                      <a:pt x="2940" y="10833"/>
                      <a:pt x="2688" y="10842"/>
                      <a:pt x="2435" y="10860"/>
                    </a:cubicBezTo>
                    <a:cubicBezTo>
                      <a:pt x="1322" y="10940"/>
                      <a:pt x="317" y="11819"/>
                      <a:pt x="102" y="12907"/>
                    </a:cubicBezTo>
                    <a:cubicBezTo>
                      <a:pt x="1" y="13414"/>
                      <a:pt x="44" y="13906"/>
                      <a:pt x="345" y="14364"/>
                    </a:cubicBezTo>
                    <a:cubicBezTo>
                      <a:pt x="702" y="14905"/>
                      <a:pt x="1323" y="15237"/>
                      <a:pt x="1975" y="15237"/>
                    </a:cubicBezTo>
                    <a:cubicBezTo>
                      <a:pt x="2503" y="15237"/>
                      <a:pt x="3052" y="15020"/>
                      <a:pt x="3499" y="14518"/>
                    </a:cubicBezTo>
                    <a:cubicBezTo>
                      <a:pt x="3975" y="13980"/>
                      <a:pt x="3889" y="13190"/>
                      <a:pt x="3348" y="12729"/>
                    </a:cubicBezTo>
                    <a:cubicBezTo>
                      <a:pt x="3326" y="12711"/>
                      <a:pt x="3301" y="12696"/>
                      <a:pt x="3275" y="12696"/>
                    </a:cubicBezTo>
                    <a:cubicBezTo>
                      <a:pt x="3244" y="12696"/>
                      <a:pt x="3214" y="12718"/>
                      <a:pt x="3188" y="12784"/>
                    </a:cubicBezTo>
                    <a:cubicBezTo>
                      <a:pt x="3225" y="12833"/>
                      <a:pt x="3268" y="12898"/>
                      <a:pt x="3317" y="12960"/>
                    </a:cubicBezTo>
                    <a:cubicBezTo>
                      <a:pt x="3720" y="13418"/>
                      <a:pt x="3575" y="14211"/>
                      <a:pt x="3182" y="14564"/>
                    </a:cubicBezTo>
                    <a:cubicBezTo>
                      <a:pt x="2828" y="14885"/>
                      <a:pt x="2433" y="15086"/>
                      <a:pt x="1988" y="15086"/>
                    </a:cubicBezTo>
                    <a:cubicBezTo>
                      <a:pt x="1852" y="15086"/>
                      <a:pt x="1713" y="15068"/>
                      <a:pt x="1568" y="15028"/>
                    </a:cubicBezTo>
                    <a:cubicBezTo>
                      <a:pt x="944" y="14859"/>
                      <a:pt x="532" y="14447"/>
                      <a:pt x="345" y="13817"/>
                    </a:cubicBezTo>
                    <a:cubicBezTo>
                      <a:pt x="216" y="13387"/>
                      <a:pt x="293" y="12975"/>
                      <a:pt x="440" y="12572"/>
                    </a:cubicBezTo>
                    <a:cubicBezTo>
                      <a:pt x="775" y="11659"/>
                      <a:pt x="1691" y="11008"/>
                      <a:pt x="2690" y="10971"/>
                    </a:cubicBezTo>
                    <a:cubicBezTo>
                      <a:pt x="2824" y="10966"/>
                      <a:pt x="2957" y="10963"/>
                      <a:pt x="3089" y="10963"/>
                    </a:cubicBezTo>
                    <a:cubicBezTo>
                      <a:pt x="4385" y="10963"/>
                      <a:pt x="5636" y="11211"/>
                      <a:pt x="6825" y="11761"/>
                    </a:cubicBezTo>
                    <a:cubicBezTo>
                      <a:pt x="7608" y="12127"/>
                      <a:pt x="8337" y="12585"/>
                      <a:pt x="9013" y="13181"/>
                    </a:cubicBezTo>
                    <a:cubicBezTo>
                      <a:pt x="8950" y="13183"/>
                      <a:pt x="8906" y="13190"/>
                      <a:pt x="8870" y="13190"/>
                    </a:cubicBezTo>
                    <a:cubicBezTo>
                      <a:pt x="8856" y="13190"/>
                      <a:pt x="8844" y="13189"/>
                      <a:pt x="8832" y="13187"/>
                    </a:cubicBezTo>
                    <a:cubicBezTo>
                      <a:pt x="8543" y="13150"/>
                      <a:pt x="8254" y="13089"/>
                      <a:pt x="7962" y="13064"/>
                    </a:cubicBezTo>
                    <a:cubicBezTo>
                      <a:pt x="7859" y="13056"/>
                      <a:pt x="7758" y="13053"/>
                      <a:pt x="7657" y="13053"/>
                    </a:cubicBezTo>
                    <a:cubicBezTo>
                      <a:pt x="6985" y="13053"/>
                      <a:pt x="6355" y="13226"/>
                      <a:pt x="5789" y="13633"/>
                    </a:cubicBezTo>
                    <a:cubicBezTo>
                      <a:pt x="5518" y="13826"/>
                      <a:pt x="5300" y="14066"/>
                      <a:pt x="5174" y="14380"/>
                    </a:cubicBezTo>
                    <a:cubicBezTo>
                      <a:pt x="5143" y="14456"/>
                      <a:pt x="5094" y="14558"/>
                      <a:pt x="5220" y="14632"/>
                    </a:cubicBezTo>
                    <a:cubicBezTo>
                      <a:pt x="5309" y="14493"/>
                      <a:pt x="5380" y="14352"/>
                      <a:pt x="5481" y="14229"/>
                    </a:cubicBezTo>
                    <a:cubicBezTo>
                      <a:pt x="5595" y="14091"/>
                      <a:pt x="5724" y="13959"/>
                      <a:pt x="5862" y="13851"/>
                    </a:cubicBezTo>
                    <a:cubicBezTo>
                      <a:pt x="6231" y="13571"/>
                      <a:pt x="6652" y="13384"/>
                      <a:pt x="7107" y="13325"/>
                    </a:cubicBezTo>
                    <a:cubicBezTo>
                      <a:pt x="7362" y="13293"/>
                      <a:pt x="7615" y="13276"/>
                      <a:pt x="7867" y="13276"/>
                    </a:cubicBezTo>
                    <a:cubicBezTo>
                      <a:pt x="8570" y="13276"/>
                      <a:pt x="9259" y="13411"/>
                      <a:pt x="9920" y="13728"/>
                    </a:cubicBezTo>
                    <a:cubicBezTo>
                      <a:pt x="10682" y="14097"/>
                      <a:pt x="11463" y="14410"/>
                      <a:pt x="12317" y="14524"/>
                    </a:cubicBezTo>
                    <a:cubicBezTo>
                      <a:pt x="12600" y="14563"/>
                      <a:pt x="12882" y="14585"/>
                      <a:pt x="13162" y="14585"/>
                    </a:cubicBezTo>
                    <a:cubicBezTo>
                      <a:pt x="13578" y="14585"/>
                      <a:pt x="13990" y="14535"/>
                      <a:pt x="14395" y="14410"/>
                    </a:cubicBezTo>
                    <a:cubicBezTo>
                      <a:pt x="15437" y="14088"/>
                      <a:pt x="16117" y="13390"/>
                      <a:pt x="16436" y="12354"/>
                    </a:cubicBezTo>
                    <a:cubicBezTo>
                      <a:pt x="16498" y="12154"/>
                      <a:pt x="16501" y="11939"/>
                      <a:pt x="16538" y="11705"/>
                    </a:cubicBezTo>
                    <a:cubicBezTo>
                      <a:pt x="16596" y="11752"/>
                      <a:pt x="16652" y="11782"/>
                      <a:pt x="16692" y="11828"/>
                    </a:cubicBezTo>
                    <a:cubicBezTo>
                      <a:pt x="16937" y="12090"/>
                      <a:pt x="17174" y="12360"/>
                      <a:pt x="17429" y="12606"/>
                    </a:cubicBezTo>
                    <a:cubicBezTo>
                      <a:pt x="17675" y="12846"/>
                      <a:pt x="17946" y="13058"/>
                      <a:pt x="18207" y="13276"/>
                    </a:cubicBezTo>
                    <a:cubicBezTo>
                      <a:pt x="18236" y="13301"/>
                      <a:pt x="18272" y="13320"/>
                      <a:pt x="18308" y="13320"/>
                    </a:cubicBezTo>
                    <a:cubicBezTo>
                      <a:pt x="18344" y="13320"/>
                      <a:pt x="18379" y="13302"/>
                      <a:pt x="18410" y="13252"/>
                    </a:cubicBezTo>
                    <a:cubicBezTo>
                      <a:pt x="18394" y="13218"/>
                      <a:pt x="18370" y="13175"/>
                      <a:pt x="18333" y="13150"/>
                    </a:cubicBezTo>
                    <a:cubicBezTo>
                      <a:pt x="17426" y="12412"/>
                      <a:pt x="16664" y="11552"/>
                      <a:pt x="16055" y="10556"/>
                    </a:cubicBezTo>
                    <a:cubicBezTo>
                      <a:pt x="15554" y="9732"/>
                      <a:pt x="15115" y="8884"/>
                      <a:pt x="14823" y="7961"/>
                    </a:cubicBezTo>
                    <a:cubicBezTo>
                      <a:pt x="14365" y="6517"/>
                      <a:pt x="14192" y="5038"/>
                      <a:pt x="14245" y="3529"/>
                    </a:cubicBezTo>
                    <a:cubicBezTo>
                      <a:pt x="14254" y="3302"/>
                      <a:pt x="14254" y="3071"/>
                      <a:pt x="14248" y="2844"/>
                    </a:cubicBezTo>
                    <a:cubicBezTo>
                      <a:pt x="14248" y="2791"/>
                      <a:pt x="14214" y="2736"/>
                      <a:pt x="14196" y="2684"/>
                    </a:cubicBezTo>
                    <a:cubicBezTo>
                      <a:pt x="14165" y="2687"/>
                      <a:pt x="14131" y="2690"/>
                      <a:pt x="14100" y="2693"/>
                    </a:cubicBezTo>
                    <a:cubicBezTo>
                      <a:pt x="14085" y="2770"/>
                      <a:pt x="14063" y="2847"/>
                      <a:pt x="14057" y="2930"/>
                    </a:cubicBezTo>
                    <a:cubicBezTo>
                      <a:pt x="14039" y="3206"/>
                      <a:pt x="14008" y="3483"/>
                      <a:pt x="14014" y="3756"/>
                    </a:cubicBezTo>
                    <a:cubicBezTo>
                      <a:pt x="14033" y="4473"/>
                      <a:pt x="14014" y="5195"/>
                      <a:pt x="14116" y="5902"/>
                    </a:cubicBezTo>
                    <a:cubicBezTo>
                      <a:pt x="14306" y="7298"/>
                      <a:pt x="14687" y="8641"/>
                      <a:pt x="15391" y="9880"/>
                    </a:cubicBezTo>
                    <a:cubicBezTo>
                      <a:pt x="15425" y="9941"/>
                      <a:pt x="15499" y="10009"/>
                      <a:pt x="15401" y="10089"/>
                    </a:cubicBezTo>
                    <a:cubicBezTo>
                      <a:pt x="15198" y="10039"/>
                      <a:pt x="14992" y="9993"/>
                      <a:pt x="14786" y="9944"/>
                    </a:cubicBezTo>
                    <a:cubicBezTo>
                      <a:pt x="14678" y="9918"/>
                      <a:pt x="14565" y="9905"/>
                      <a:pt x="14451" y="9905"/>
                    </a:cubicBezTo>
                    <a:cubicBezTo>
                      <a:pt x="13754" y="9905"/>
                      <a:pt x="12989" y="10364"/>
                      <a:pt x="12677" y="10882"/>
                    </a:cubicBezTo>
                    <a:cubicBezTo>
                      <a:pt x="12662" y="10909"/>
                      <a:pt x="12646" y="10940"/>
                      <a:pt x="12634" y="10971"/>
                    </a:cubicBezTo>
                    <a:cubicBezTo>
                      <a:pt x="12609" y="11057"/>
                      <a:pt x="12616" y="11128"/>
                      <a:pt x="12745" y="11128"/>
                    </a:cubicBezTo>
                    <a:cubicBezTo>
                      <a:pt x="12981" y="10633"/>
                      <a:pt x="13390" y="10319"/>
                      <a:pt x="13904" y="10156"/>
                    </a:cubicBezTo>
                    <a:cubicBezTo>
                      <a:pt x="14122" y="10086"/>
                      <a:pt x="14336" y="10050"/>
                      <a:pt x="14543" y="10050"/>
                    </a:cubicBezTo>
                    <a:cubicBezTo>
                      <a:pt x="14976" y="10050"/>
                      <a:pt x="15375" y="10209"/>
                      <a:pt x="15708" y="10556"/>
                    </a:cubicBezTo>
                    <a:cubicBezTo>
                      <a:pt x="16252" y="11112"/>
                      <a:pt x="16396" y="11791"/>
                      <a:pt x="16129" y="12541"/>
                    </a:cubicBezTo>
                    <a:cubicBezTo>
                      <a:pt x="15972" y="12984"/>
                      <a:pt x="15702" y="13344"/>
                      <a:pt x="15364" y="13660"/>
                    </a:cubicBezTo>
                    <a:cubicBezTo>
                      <a:pt x="14859" y="14130"/>
                      <a:pt x="14279" y="14368"/>
                      <a:pt x="13625" y="14368"/>
                    </a:cubicBezTo>
                    <a:cubicBezTo>
                      <a:pt x="13475" y="14368"/>
                      <a:pt x="13321" y="14356"/>
                      <a:pt x="13163" y="14330"/>
                    </a:cubicBezTo>
                    <a:cubicBezTo>
                      <a:pt x="12846" y="14281"/>
                      <a:pt x="12573" y="14158"/>
                      <a:pt x="12317" y="13974"/>
                    </a:cubicBezTo>
                    <a:cubicBezTo>
                      <a:pt x="11939" y="13697"/>
                      <a:pt x="11666" y="13338"/>
                      <a:pt x="11444" y="12935"/>
                    </a:cubicBezTo>
                    <a:cubicBezTo>
                      <a:pt x="11309" y="12692"/>
                      <a:pt x="11186" y="12446"/>
                      <a:pt x="11060" y="12197"/>
                    </a:cubicBezTo>
                    <a:cubicBezTo>
                      <a:pt x="10980" y="12031"/>
                      <a:pt x="10873" y="11890"/>
                      <a:pt x="10719" y="11788"/>
                    </a:cubicBezTo>
                    <a:cubicBezTo>
                      <a:pt x="10662" y="11753"/>
                      <a:pt x="10601" y="11736"/>
                      <a:pt x="10543" y="11736"/>
                    </a:cubicBezTo>
                    <a:cubicBezTo>
                      <a:pt x="10414" y="11736"/>
                      <a:pt x="10296" y="11818"/>
                      <a:pt x="10243" y="11957"/>
                    </a:cubicBezTo>
                    <a:cubicBezTo>
                      <a:pt x="10160" y="12173"/>
                      <a:pt x="10215" y="12375"/>
                      <a:pt x="10289" y="12575"/>
                    </a:cubicBezTo>
                    <a:cubicBezTo>
                      <a:pt x="10452" y="13030"/>
                      <a:pt x="10728" y="13405"/>
                      <a:pt x="11103" y="13719"/>
                    </a:cubicBezTo>
                    <a:cubicBezTo>
                      <a:pt x="11229" y="13826"/>
                      <a:pt x="11358" y="13928"/>
                      <a:pt x="11509" y="14057"/>
                    </a:cubicBezTo>
                    <a:cubicBezTo>
                      <a:pt x="11454" y="14059"/>
                      <a:pt x="11421" y="14068"/>
                      <a:pt x="11397" y="14068"/>
                    </a:cubicBezTo>
                    <a:cubicBezTo>
                      <a:pt x="11388" y="14068"/>
                      <a:pt x="11381" y="14066"/>
                      <a:pt x="11374" y="14063"/>
                    </a:cubicBezTo>
                    <a:cubicBezTo>
                      <a:pt x="10412" y="13663"/>
                      <a:pt x="9499" y="13156"/>
                      <a:pt x="8623" y="12591"/>
                    </a:cubicBezTo>
                    <a:cubicBezTo>
                      <a:pt x="8598" y="12572"/>
                      <a:pt x="8570" y="12554"/>
                      <a:pt x="8546" y="12529"/>
                    </a:cubicBezTo>
                    <a:cubicBezTo>
                      <a:pt x="7448" y="11582"/>
                      <a:pt x="6717" y="10421"/>
                      <a:pt x="6557" y="8948"/>
                    </a:cubicBezTo>
                    <a:cubicBezTo>
                      <a:pt x="6437" y="7854"/>
                      <a:pt x="6806" y="6932"/>
                      <a:pt x="7599" y="6176"/>
                    </a:cubicBezTo>
                    <a:cubicBezTo>
                      <a:pt x="7618" y="6157"/>
                      <a:pt x="7654" y="6160"/>
                      <a:pt x="7691" y="6148"/>
                    </a:cubicBezTo>
                    <a:cubicBezTo>
                      <a:pt x="7814" y="6237"/>
                      <a:pt x="7784" y="6378"/>
                      <a:pt x="7805" y="6501"/>
                    </a:cubicBezTo>
                    <a:cubicBezTo>
                      <a:pt x="7946" y="7288"/>
                      <a:pt x="8251" y="8001"/>
                      <a:pt x="8819" y="8573"/>
                    </a:cubicBezTo>
                    <a:cubicBezTo>
                      <a:pt x="9340" y="9094"/>
                      <a:pt x="9960" y="9409"/>
                      <a:pt x="10713" y="9409"/>
                    </a:cubicBezTo>
                    <a:cubicBezTo>
                      <a:pt x="10720" y="9409"/>
                      <a:pt x="10727" y="9409"/>
                      <a:pt x="10734" y="9409"/>
                    </a:cubicBezTo>
                    <a:cubicBezTo>
                      <a:pt x="11128" y="9406"/>
                      <a:pt x="11463" y="9252"/>
                      <a:pt x="11733" y="8970"/>
                    </a:cubicBezTo>
                    <a:cubicBezTo>
                      <a:pt x="12256" y="8416"/>
                      <a:pt x="12382" y="7500"/>
                      <a:pt x="12029" y="6827"/>
                    </a:cubicBezTo>
                    <a:cubicBezTo>
                      <a:pt x="11614" y="6050"/>
                      <a:pt x="10956" y="5579"/>
                      <a:pt x="10104" y="5373"/>
                    </a:cubicBezTo>
                    <a:cubicBezTo>
                      <a:pt x="9905" y="5325"/>
                      <a:pt x="9708" y="5303"/>
                      <a:pt x="9513" y="5303"/>
                    </a:cubicBezTo>
                    <a:cubicBezTo>
                      <a:pt x="9113" y="5303"/>
                      <a:pt x="8721" y="5397"/>
                      <a:pt x="8337" y="5552"/>
                    </a:cubicBezTo>
                    <a:cubicBezTo>
                      <a:pt x="8220" y="5598"/>
                      <a:pt x="8100" y="5641"/>
                      <a:pt x="7956" y="5690"/>
                    </a:cubicBezTo>
                    <a:cubicBezTo>
                      <a:pt x="7931" y="5564"/>
                      <a:pt x="7906" y="5472"/>
                      <a:pt x="7906" y="5379"/>
                    </a:cubicBezTo>
                    <a:cubicBezTo>
                      <a:pt x="7900" y="4958"/>
                      <a:pt x="7906" y="4534"/>
                      <a:pt x="7900" y="4107"/>
                    </a:cubicBezTo>
                    <a:cubicBezTo>
                      <a:pt x="7897" y="3778"/>
                      <a:pt x="7959" y="3461"/>
                      <a:pt x="8063" y="3151"/>
                    </a:cubicBezTo>
                    <a:cubicBezTo>
                      <a:pt x="8162" y="2859"/>
                      <a:pt x="8260" y="2564"/>
                      <a:pt x="8331" y="2263"/>
                    </a:cubicBezTo>
                    <a:cubicBezTo>
                      <a:pt x="8444" y="1801"/>
                      <a:pt x="8484" y="1331"/>
                      <a:pt x="8386" y="861"/>
                    </a:cubicBezTo>
                    <a:cubicBezTo>
                      <a:pt x="8321" y="563"/>
                      <a:pt x="8217" y="277"/>
                      <a:pt x="798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40" name="Google Shape;140;p9"/>
            <p:cNvGrpSpPr/>
            <p:nvPr/>
          </p:nvGrpSpPr>
          <p:grpSpPr>
            <a:xfrm>
              <a:off x="7788308" y="3727967"/>
              <a:ext cx="1071335" cy="750578"/>
              <a:chOff x="2392335" y="3283716"/>
              <a:chExt cx="1569032" cy="1099265"/>
            </a:xfrm>
          </p:grpSpPr>
          <p:sp>
            <p:nvSpPr>
              <p:cNvPr id="141" name="Google Shape;141;p9"/>
              <p:cNvSpPr/>
              <p:nvPr/>
            </p:nvSpPr>
            <p:spPr>
              <a:xfrm>
                <a:off x="3779947" y="4193859"/>
                <a:ext cx="181420" cy="154297"/>
              </a:xfrm>
              <a:custGeom>
                <a:avLst/>
                <a:gdLst/>
                <a:ahLst/>
                <a:cxnLst/>
                <a:rect l="l" t="t" r="r" b="b"/>
                <a:pathLst>
                  <a:path w="2515" h="2139" extrusionOk="0">
                    <a:moveTo>
                      <a:pt x="2303" y="164"/>
                    </a:moveTo>
                    <a:cubicBezTo>
                      <a:pt x="2315" y="275"/>
                      <a:pt x="2346" y="358"/>
                      <a:pt x="2321" y="426"/>
                    </a:cubicBezTo>
                    <a:cubicBezTo>
                      <a:pt x="2257" y="592"/>
                      <a:pt x="2183" y="761"/>
                      <a:pt x="2084" y="902"/>
                    </a:cubicBezTo>
                    <a:cubicBezTo>
                      <a:pt x="1857" y="1231"/>
                      <a:pt x="1522" y="1437"/>
                      <a:pt x="1168" y="1609"/>
                    </a:cubicBezTo>
                    <a:cubicBezTo>
                      <a:pt x="1127" y="1626"/>
                      <a:pt x="1083" y="1662"/>
                      <a:pt x="1034" y="1662"/>
                    </a:cubicBezTo>
                    <a:cubicBezTo>
                      <a:pt x="1010" y="1662"/>
                      <a:pt x="985" y="1653"/>
                      <a:pt x="959" y="1631"/>
                    </a:cubicBezTo>
                    <a:cubicBezTo>
                      <a:pt x="1205" y="1308"/>
                      <a:pt x="1445" y="982"/>
                      <a:pt x="1697" y="668"/>
                    </a:cubicBezTo>
                    <a:cubicBezTo>
                      <a:pt x="1805" y="530"/>
                      <a:pt x="1931" y="398"/>
                      <a:pt x="2060" y="278"/>
                    </a:cubicBezTo>
                    <a:cubicBezTo>
                      <a:pt x="2115" y="229"/>
                      <a:pt x="2198" y="213"/>
                      <a:pt x="2303" y="164"/>
                    </a:cubicBezTo>
                    <a:close/>
                    <a:moveTo>
                      <a:pt x="2212" y="0"/>
                    </a:moveTo>
                    <a:cubicBezTo>
                      <a:pt x="2180" y="0"/>
                      <a:pt x="2148" y="7"/>
                      <a:pt x="2118" y="23"/>
                    </a:cubicBezTo>
                    <a:cubicBezTo>
                      <a:pt x="2005" y="78"/>
                      <a:pt x="1891" y="152"/>
                      <a:pt x="1805" y="244"/>
                    </a:cubicBezTo>
                    <a:cubicBezTo>
                      <a:pt x="1657" y="395"/>
                      <a:pt x="1516" y="555"/>
                      <a:pt x="1399" y="730"/>
                    </a:cubicBezTo>
                    <a:cubicBezTo>
                      <a:pt x="1042" y="1262"/>
                      <a:pt x="621" y="1720"/>
                      <a:pt x="37" y="2009"/>
                    </a:cubicBezTo>
                    <a:cubicBezTo>
                      <a:pt x="25" y="2012"/>
                      <a:pt x="22" y="2036"/>
                      <a:pt x="0" y="2076"/>
                    </a:cubicBezTo>
                    <a:cubicBezTo>
                      <a:pt x="54" y="2099"/>
                      <a:pt x="107" y="2139"/>
                      <a:pt x="153" y="2139"/>
                    </a:cubicBezTo>
                    <a:cubicBezTo>
                      <a:pt x="158" y="2139"/>
                      <a:pt x="162" y="2139"/>
                      <a:pt x="166" y="2138"/>
                    </a:cubicBezTo>
                    <a:cubicBezTo>
                      <a:pt x="904" y="2024"/>
                      <a:pt x="1568" y="1738"/>
                      <a:pt x="2103" y="1206"/>
                    </a:cubicBezTo>
                    <a:cubicBezTo>
                      <a:pt x="2266" y="1047"/>
                      <a:pt x="2398" y="859"/>
                      <a:pt x="2456" y="632"/>
                    </a:cubicBezTo>
                    <a:cubicBezTo>
                      <a:pt x="2496" y="472"/>
                      <a:pt x="2515" y="315"/>
                      <a:pt x="2441" y="155"/>
                    </a:cubicBezTo>
                    <a:cubicBezTo>
                      <a:pt x="2397" y="63"/>
                      <a:pt x="2305" y="0"/>
                      <a:pt x="221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142;p9"/>
              <p:cNvSpPr/>
              <p:nvPr/>
            </p:nvSpPr>
            <p:spPr>
              <a:xfrm>
                <a:off x="2392335" y="3283716"/>
                <a:ext cx="1327789" cy="1099265"/>
              </a:xfrm>
              <a:custGeom>
                <a:avLst/>
                <a:gdLst/>
                <a:ahLst/>
                <a:cxnLst/>
                <a:rect l="l" t="t" r="r" b="b"/>
                <a:pathLst>
                  <a:path w="18407" h="15239" extrusionOk="0">
                    <a:moveTo>
                      <a:pt x="10424" y="461"/>
                    </a:moveTo>
                    <a:cubicBezTo>
                      <a:pt x="10823" y="1196"/>
                      <a:pt x="10962" y="2223"/>
                      <a:pt x="10740" y="3016"/>
                    </a:cubicBezTo>
                    <a:cubicBezTo>
                      <a:pt x="10722" y="2844"/>
                      <a:pt x="10713" y="2745"/>
                      <a:pt x="10700" y="2638"/>
                    </a:cubicBezTo>
                    <a:cubicBezTo>
                      <a:pt x="10670" y="2300"/>
                      <a:pt x="10645" y="1961"/>
                      <a:pt x="10611" y="1623"/>
                    </a:cubicBezTo>
                    <a:cubicBezTo>
                      <a:pt x="10608" y="1593"/>
                      <a:pt x="10559" y="1568"/>
                      <a:pt x="10504" y="1519"/>
                    </a:cubicBezTo>
                    <a:lnTo>
                      <a:pt x="10504" y="1519"/>
                    </a:lnTo>
                    <a:cubicBezTo>
                      <a:pt x="10427" y="1743"/>
                      <a:pt x="10507" y="1934"/>
                      <a:pt x="10504" y="2121"/>
                    </a:cubicBezTo>
                    <a:cubicBezTo>
                      <a:pt x="10501" y="2306"/>
                      <a:pt x="10547" y="2496"/>
                      <a:pt x="10491" y="2702"/>
                    </a:cubicBezTo>
                    <a:cubicBezTo>
                      <a:pt x="10245" y="2272"/>
                      <a:pt x="10166" y="1835"/>
                      <a:pt x="10202" y="1187"/>
                    </a:cubicBezTo>
                    <a:cubicBezTo>
                      <a:pt x="10221" y="935"/>
                      <a:pt x="10242" y="680"/>
                      <a:pt x="10424" y="461"/>
                    </a:cubicBezTo>
                    <a:close/>
                    <a:moveTo>
                      <a:pt x="16061" y="7245"/>
                    </a:moveTo>
                    <a:lnTo>
                      <a:pt x="14804" y="8146"/>
                    </a:lnTo>
                    <a:lnTo>
                      <a:pt x="16153" y="7338"/>
                    </a:lnTo>
                    <a:lnTo>
                      <a:pt x="16153" y="7338"/>
                    </a:lnTo>
                    <a:cubicBezTo>
                      <a:pt x="16055" y="7439"/>
                      <a:pt x="15760" y="7743"/>
                      <a:pt x="15256" y="8091"/>
                    </a:cubicBezTo>
                    <a:cubicBezTo>
                      <a:pt x="15253" y="8091"/>
                      <a:pt x="15253" y="8094"/>
                      <a:pt x="15250" y="8094"/>
                    </a:cubicBezTo>
                    <a:cubicBezTo>
                      <a:pt x="14862" y="8359"/>
                      <a:pt x="14613" y="8411"/>
                      <a:pt x="14477" y="8411"/>
                    </a:cubicBezTo>
                    <a:cubicBezTo>
                      <a:pt x="14389" y="8411"/>
                      <a:pt x="14349" y="8389"/>
                      <a:pt x="14349" y="8389"/>
                    </a:cubicBezTo>
                    <a:cubicBezTo>
                      <a:pt x="14349" y="8389"/>
                      <a:pt x="14641" y="7922"/>
                      <a:pt x="15394" y="7507"/>
                    </a:cubicBezTo>
                    <a:cubicBezTo>
                      <a:pt x="15760" y="7307"/>
                      <a:pt x="15957" y="7248"/>
                      <a:pt x="16061" y="7245"/>
                    </a:cubicBezTo>
                    <a:close/>
                    <a:moveTo>
                      <a:pt x="8971" y="5470"/>
                    </a:moveTo>
                    <a:cubicBezTo>
                      <a:pt x="9487" y="5470"/>
                      <a:pt x="10009" y="5622"/>
                      <a:pt x="10439" y="5917"/>
                    </a:cubicBezTo>
                    <a:cubicBezTo>
                      <a:pt x="10411" y="6741"/>
                      <a:pt x="10175" y="7467"/>
                      <a:pt x="9723" y="8081"/>
                    </a:cubicBezTo>
                    <a:cubicBezTo>
                      <a:pt x="9262" y="8715"/>
                      <a:pt x="8647" y="9111"/>
                      <a:pt x="7876" y="9237"/>
                    </a:cubicBezTo>
                    <a:cubicBezTo>
                      <a:pt x="7793" y="9251"/>
                      <a:pt x="7713" y="9258"/>
                      <a:pt x="7635" y="9258"/>
                    </a:cubicBezTo>
                    <a:cubicBezTo>
                      <a:pt x="7317" y="9258"/>
                      <a:pt x="7035" y="9139"/>
                      <a:pt x="6830" y="8865"/>
                    </a:cubicBezTo>
                    <a:cubicBezTo>
                      <a:pt x="6403" y="8297"/>
                      <a:pt x="6271" y="7670"/>
                      <a:pt x="6578" y="6990"/>
                    </a:cubicBezTo>
                    <a:cubicBezTo>
                      <a:pt x="6846" y="6397"/>
                      <a:pt x="7316" y="6007"/>
                      <a:pt x="7876" y="5721"/>
                    </a:cubicBezTo>
                    <a:cubicBezTo>
                      <a:pt x="8212" y="5552"/>
                      <a:pt x="8590" y="5470"/>
                      <a:pt x="8971" y="5470"/>
                    </a:cubicBezTo>
                    <a:close/>
                    <a:moveTo>
                      <a:pt x="7925" y="11931"/>
                    </a:moveTo>
                    <a:cubicBezTo>
                      <a:pt x="7954" y="11931"/>
                      <a:pt x="7980" y="11940"/>
                      <a:pt x="7998" y="11958"/>
                    </a:cubicBezTo>
                    <a:cubicBezTo>
                      <a:pt x="8100" y="12050"/>
                      <a:pt x="8072" y="12167"/>
                      <a:pt x="8041" y="12274"/>
                    </a:cubicBezTo>
                    <a:cubicBezTo>
                      <a:pt x="7808" y="13018"/>
                      <a:pt x="7338" y="13562"/>
                      <a:pt x="6631" y="13894"/>
                    </a:cubicBezTo>
                    <a:cubicBezTo>
                      <a:pt x="6628" y="13854"/>
                      <a:pt x="6615" y="13802"/>
                      <a:pt x="6634" y="13780"/>
                    </a:cubicBezTo>
                    <a:cubicBezTo>
                      <a:pt x="6978" y="13365"/>
                      <a:pt x="7218" y="12889"/>
                      <a:pt x="7457" y="12409"/>
                    </a:cubicBezTo>
                    <a:cubicBezTo>
                      <a:pt x="7516" y="12293"/>
                      <a:pt x="7587" y="12185"/>
                      <a:pt x="7670" y="12087"/>
                    </a:cubicBezTo>
                    <a:cubicBezTo>
                      <a:pt x="7747" y="11989"/>
                      <a:pt x="7849" y="11931"/>
                      <a:pt x="7925" y="11931"/>
                    </a:cubicBezTo>
                    <a:close/>
                    <a:moveTo>
                      <a:pt x="10421" y="0"/>
                    </a:moveTo>
                    <a:cubicBezTo>
                      <a:pt x="10196" y="277"/>
                      <a:pt x="10089" y="563"/>
                      <a:pt x="10024" y="861"/>
                    </a:cubicBezTo>
                    <a:cubicBezTo>
                      <a:pt x="9923" y="1334"/>
                      <a:pt x="9966" y="1805"/>
                      <a:pt x="10076" y="2266"/>
                    </a:cubicBezTo>
                    <a:cubicBezTo>
                      <a:pt x="10150" y="2564"/>
                      <a:pt x="10252" y="2859"/>
                      <a:pt x="10347" y="3151"/>
                    </a:cubicBezTo>
                    <a:cubicBezTo>
                      <a:pt x="10451" y="3464"/>
                      <a:pt x="10513" y="3778"/>
                      <a:pt x="10507" y="4110"/>
                    </a:cubicBezTo>
                    <a:cubicBezTo>
                      <a:pt x="10504" y="4531"/>
                      <a:pt x="10507" y="4955"/>
                      <a:pt x="10504" y="5379"/>
                    </a:cubicBezTo>
                    <a:cubicBezTo>
                      <a:pt x="10504" y="5472"/>
                      <a:pt x="10473" y="5564"/>
                      <a:pt x="10454" y="5693"/>
                    </a:cubicBezTo>
                    <a:cubicBezTo>
                      <a:pt x="10313" y="5638"/>
                      <a:pt x="10193" y="5598"/>
                      <a:pt x="10073" y="5555"/>
                    </a:cubicBezTo>
                    <a:cubicBezTo>
                      <a:pt x="9686" y="5400"/>
                      <a:pt x="9291" y="5304"/>
                      <a:pt x="8887" y="5304"/>
                    </a:cubicBezTo>
                    <a:cubicBezTo>
                      <a:pt x="8695" y="5304"/>
                      <a:pt x="8502" y="5326"/>
                      <a:pt x="8306" y="5373"/>
                    </a:cubicBezTo>
                    <a:cubicBezTo>
                      <a:pt x="7457" y="5576"/>
                      <a:pt x="6797" y="6047"/>
                      <a:pt x="6382" y="6830"/>
                    </a:cubicBezTo>
                    <a:cubicBezTo>
                      <a:pt x="6025" y="7500"/>
                      <a:pt x="6154" y="8416"/>
                      <a:pt x="6677" y="8970"/>
                    </a:cubicBezTo>
                    <a:cubicBezTo>
                      <a:pt x="6947" y="9253"/>
                      <a:pt x="7276" y="9412"/>
                      <a:pt x="7676" y="9412"/>
                    </a:cubicBezTo>
                    <a:cubicBezTo>
                      <a:pt x="7679" y="9412"/>
                      <a:pt x="7683" y="9412"/>
                      <a:pt x="7687" y="9412"/>
                    </a:cubicBezTo>
                    <a:cubicBezTo>
                      <a:pt x="8444" y="9412"/>
                      <a:pt x="9065" y="9096"/>
                      <a:pt x="9591" y="8573"/>
                    </a:cubicBezTo>
                    <a:cubicBezTo>
                      <a:pt x="10162" y="8001"/>
                      <a:pt x="10467" y="7291"/>
                      <a:pt x="10605" y="6501"/>
                    </a:cubicBezTo>
                    <a:cubicBezTo>
                      <a:pt x="10627" y="6378"/>
                      <a:pt x="10596" y="6237"/>
                      <a:pt x="10719" y="6148"/>
                    </a:cubicBezTo>
                    <a:cubicBezTo>
                      <a:pt x="10753" y="6157"/>
                      <a:pt x="10793" y="6157"/>
                      <a:pt x="10811" y="6176"/>
                    </a:cubicBezTo>
                    <a:cubicBezTo>
                      <a:pt x="11604" y="6932"/>
                      <a:pt x="11973" y="7851"/>
                      <a:pt x="11853" y="8951"/>
                    </a:cubicBezTo>
                    <a:cubicBezTo>
                      <a:pt x="11690" y="10421"/>
                      <a:pt x="10965" y="11583"/>
                      <a:pt x="9861" y="12532"/>
                    </a:cubicBezTo>
                    <a:cubicBezTo>
                      <a:pt x="9840" y="12554"/>
                      <a:pt x="9812" y="12572"/>
                      <a:pt x="9784" y="12594"/>
                    </a:cubicBezTo>
                    <a:cubicBezTo>
                      <a:pt x="8908" y="13156"/>
                      <a:pt x="8002" y="13664"/>
                      <a:pt x="7033" y="14063"/>
                    </a:cubicBezTo>
                    <a:cubicBezTo>
                      <a:pt x="7026" y="14067"/>
                      <a:pt x="7019" y="14068"/>
                      <a:pt x="7009" y="14068"/>
                    </a:cubicBezTo>
                    <a:cubicBezTo>
                      <a:pt x="6985" y="14068"/>
                      <a:pt x="6950" y="14059"/>
                      <a:pt x="6895" y="14057"/>
                    </a:cubicBezTo>
                    <a:cubicBezTo>
                      <a:pt x="7046" y="13931"/>
                      <a:pt x="7178" y="13826"/>
                      <a:pt x="7304" y="13719"/>
                    </a:cubicBezTo>
                    <a:cubicBezTo>
                      <a:pt x="7676" y="13411"/>
                      <a:pt x="7949" y="13030"/>
                      <a:pt x="8118" y="12578"/>
                    </a:cubicBezTo>
                    <a:cubicBezTo>
                      <a:pt x="8192" y="12379"/>
                      <a:pt x="8244" y="12173"/>
                      <a:pt x="8164" y="11958"/>
                    </a:cubicBezTo>
                    <a:cubicBezTo>
                      <a:pt x="8112" y="11818"/>
                      <a:pt x="7993" y="11736"/>
                      <a:pt x="7864" y="11736"/>
                    </a:cubicBezTo>
                    <a:cubicBezTo>
                      <a:pt x="7806" y="11736"/>
                      <a:pt x="7745" y="11753"/>
                      <a:pt x="7688" y="11788"/>
                    </a:cubicBezTo>
                    <a:cubicBezTo>
                      <a:pt x="7534" y="11890"/>
                      <a:pt x="7427" y="12031"/>
                      <a:pt x="7344" y="12197"/>
                    </a:cubicBezTo>
                    <a:cubicBezTo>
                      <a:pt x="7224" y="12443"/>
                      <a:pt x="7095" y="12692"/>
                      <a:pt x="6960" y="12935"/>
                    </a:cubicBezTo>
                    <a:cubicBezTo>
                      <a:pt x="6738" y="13338"/>
                      <a:pt x="6465" y="13700"/>
                      <a:pt x="6090" y="13974"/>
                    </a:cubicBezTo>
                    <a:cubicBezTo>
                      <a:pt x="5834" y="14158"/>
                      <a:pt x="5564" y="14281"/>
                      <a:pt x="5244" y="14334"/>
                    </a:cubicBezTo>
                    <a:cubicBezTo>
                      <a:pt x="5087" y="14358"/>
                      <a:pt x="4934" y="14370"/>
                      <a:pt x="4785" y="14370"/>
                    </a:cubicBezTo>
                    <a:cubicBezTo>
                      <a:pt x="4128" y="14370"/>
                      <a:pt x="3549" y="14134"/>
                      <a:pt x="3040" y="13660"/>
                    </a:cubicBezTo>
                    <a:cubicBezTo>
                      <a:pt x="2702" y="13344"/>
                      <a:pt x="2435" y="12984"/>
                      <a:pt x="2278" y="12542"/>
                    </a:cubicBezTo>
                    <a:cubicBezTo>
                      <a:pt x="2008" y="11792"/>
                      <a:pt x="2155" y="11109"/>
                      <a:pt x="2696" y="10556"/>
                    </a:cubicBezTo>
                    <a:cubicBezTo>
                      <a:pt x="3032" y="10211"/>
                      <a:pt x="3435" y="10053"/>
                      <a:pt x="3868" y="10053"/>
                    </a:cubicBezTo>
                    <a:cubicBezTo>
                      <a:pt x="4073" y="10053"/>
                      <a:pt x="4285" y="10088"/>
                      <a:pt x="4500" y="10156"/>
                    </a:cubicBezTo>
                    <a:cubicBezTo>
                      <a:pt x="5017" y="10322"/>
                      <a:pt x="5423" y="10633"/>
                      <a:pt x="5662" y="11128"/>
                    </a:cubicBezTo>
                    <a:cubicBezTo>
                      <a:pt x="5791" y="11128"/>
                      <a:pt x="5801" y="11060"/>
                      <a:pt x="5770" y="10971"/>
                    </a:cubicBezTo>
                    <a:cubicBezTo>
                      <a:pt x="5758" y="10940"/>
                      <a:pt x="5745" y="10909"/>
                      <a:pt x="5727" y="10882"/>
                    </a:cubicBezTo>
                    <a:cubicBezTo>
                      <a:pt x="5418" y="10364"/>
                      <a:pt x="4651" y="9905"/>
                      <a:pt x="3953" y="9905"/>
                    </a:cubicBezTo>
                    <a:cubicBezTo>
                      <a:pt x="3839" y="9905"/>
                      <a:pt x="3726" y="9918"/>
                      <a:pt x="3618" y="9944"/>
                    </a:cubicBezTo>
                    <a:cubicBezTo>
                      <a:pt x="3415" y="9993"/>
                      <a:pt x="3206" y="10039"/>
                      <a:pt x="3003" y="10092"/>
                    </a:cubicBezTo>
                    <a:cubicBezTo>
                      <a:pt x="2911" y="10009"/>
                      <a:pt x="2979" y="9941"/>
                      <a:pt x="3016" y="9880"/>
                    </a:cubicBezTo>
                    <a:cubicBezTo>
                      <a:pt x="3720" y="8641"/>
                      <a:pt x="4098" y="7298"/>
                      <a:pt x="4291" y="5902"/>
                    </a:cubicBezTo>
                    <a:cubicBezTo>
                      <a:pt x="4387" y="5195"/>
                      <a:pt x="4371" y="4473"/>
                      <a:pt x="4390" y="3760"/>
                    </a:cubicBezTo>
                    <a:cubicBezTo>
                      <a:pt x="4399" y="3483"/>
                      <a:pt x="4368" y="3206"/>
                      <a:pt x="4347" y="2930"/>
                    </a:cubicBezTo>
                    <a:cubicBezTo>
                      <a:pt x="4344" y="2853"/>
                      <a:pt x="4322" y="2776"/>
                      <a:pt x="4307" y="2696"/>
                    </a:cubicBezTo>
                    <a:cubicBezTo>
                      <a:pt x="4276" y="2690"/>
                      <a:pt x="4242" y="2687"/>
                      <a:pt x="4208" y="2684"/>
                    </a:cubicBezTo>
                    <a:cubicBezTo>
                      <a:pt x="4190" y="2736"/>
                      <a:pt x="4156" y="2791"/>
                      <a:pt x="4156" y="2844"/>
                    </a:cubicBezTo>
                    <a:cubicBezTo>
                      <a:pt x="4153" y="3071"/>
                      <a:pt x="4153" y="3302"/>
                      <a:pt x="4159" y="3529"/>
                    </a:cubicBezTo>
                    <a:cubicBezTo>
                      <a:pt x="4215" y="5038"/>
                      <a:pt x="4039" y="6517"/>
                      <a:pt x="3584" y="7962"/>
                    </a:cubicBezTo>
                    <a:cubicBezTo>
                      <a:pt x="3292" y="8890"/>
                      <a:pt x="2853" y="9738"/>
                      <a:pt x="2349" y="10556"/>
                    </a:cubicBezTo>
                    <a:cubicBezTo>
                      <a:pt x="1743" y="11552"/>
                      <a:pt x="978" y="12416"/>
                      <a:pt x="71" y="13150"/>
                    </a:cubicBezTo>
                    <a:cubicBezTo>
                      <a:pt x="56" y="13172"/>
                      <a:pt x="31" y="13215"/>
                      <a:pt x="0" y="13255"/>
                    </a:cubicBezTo>
                    <a:cubicBezTo>
                      <a:pt x="30" y="13303"/>
                      <a:pt x="66" y="13321"/>
                      <a:pt x="101" y="13321"/>
                    </a:cubicBezTo>
                    <a:cubicBezTo>
                      <a:pt x="137" y="13321"/>
                      <a:pt x="173" y="13301"/>
                      <a:pt x="203" y="13276"/>
                    </a:cubicBezTo>
                    <a:cubicBezTo>
                      <a:pt x="468" y="13058"/>
                      <a:pt x="732" y="12846"/>
                      <a:pt x="978" y="12609"/>
                    </a:cubicBezTo>
                    <a:cubicBezTo>
                      <a:pt x="1236" y="12357"/>
                      <a:pt x="1470" y="12087"/>
                      <a:pt x="1716" y="11828"/>
                    </a:cubicBezTo>
                    <a:cubicBezTo>
                      <a:pt x="1759" y="11785"/>
                      <a:pt x="1814" y="11752"/>
                      <a:pt x="1869" y="11705"/>
                    </a:cubicBezTo>
                    <a:cubicBezTo>
                      <a:pt x="1906" y="11939"/>
                      <a:pt x="1912" y="12154"/>
                      <a:pt x="1974" y="12354"/>
                    </a:cubicBezTo>
                    <a:cubicBezTo>
                      <a:pt x="2293" y="13396"/>
                      <a:pt x="2970" y="14091"/>
                      <a:pt x="4015" y="14410"/>
                    </a:cubicBezTo>
                    <a:cubicBezTo>
                      <a:pt x="4417" y="14536"/>
                      <a:pt x="4823" y="14585"/>
                      <a:pt x="5235" y="14585"/>
                    </a:cubicBezTo>
                    <a:cubicBezTo>
                      <a:pt x="5518" y="14585"/>
                      <a:pt x="5804" y="14562"/>
                      <a:pt x="6093" y="14524"/>
                    </a:cubicBezTo>
                    <a:cubicBezTo>
                      <a:pt x="6944" y="14410"/>
                      <a:pt x="7725" y="14100"/>
                      <a:pt x="8490" y="13731"/>
                    </a:cubicBezTo>
                    <a:cubicBezTo>
                      <a:pt x="9152" y="13413"/>
                      <a:pt x="9841" y="13276"/>
                      <a:pt x="10548" y="13276"/>
                    </a:cubicBezTo>
                    <a:cubicBezTo>
                      <a:pt x="10798" y="13276"/>
                      <a:pt x="11050" y="13293"/>
                      <a:pt x="11303" y="13325"/>
                    </a:cubicBezTo>
                    <a:cubicBezTo>
                      <a:pt x="11761" y="13384"/>
                      <a:pt x="12179" y="13577"/>
                      <a:pt x="12548" y="13854"/>
                    </a:cubicBezTo>
                    <a:cubicBezTo>
                      <a:pt x="12689" y="13962"/>
                      <a:pt x="12815" y="14091"/>
                      <a:pt x="12929" y="14229"/>
                    </a:cubicBezTo>
                    <a:cubicBezTo>
                      <a:pt x="13027" y="14352"/>
                      <a:pt x="13104" y="14500"/>
                      <a:pt x="13190" y="14632"/>
                    </a:cubicBezTo>
                    <a:cubicBezTo>
                      <a:pt x="13316" y="14555"/>
                      <a:pt x="13270" y="14457"/>
                      <a:pt x="13236" y="14380"/>
                    </a:cubicBezTo>
                    <a:cubicBezTo>
                      <a:pt x="13107" y="14069"/>
                      <a:pt x="12889" y="13829"/>
                      <a:pt x="12622" y="13633"/>
                    </a:cubicBezTo>
                    <a:cubicBezTo>
                      <a:pt x="12047" y="13223"/>
                      <a:pt x="11414" y="13054"/>
                      <a:pt x="10734" y="13054"/>
                    </a:cubicBezTo>
                    <a:cubicBezTo>
                      <a:pt x="10639" y="13054"/>
                      <a:pt x="10542" y="13058"/>
                      <a:pt x="10445" y="13064"/>
                    </a:cubicBezTo>
                    <a:cubicBezTo>
                      <a:pt x="10153" y="13089"/>
                      <a:pt x="9867" y="13147"/>
                      <a:pt x="9578" y="13187"/>
                    </a:cubicBezTo>
                    <a:cubicBezTo>
                      <a:pt x="9566" y="13189"/>
                      <a:pt x="9554" y="13190"/>
                      <a:pt x="9541" y="13190"/>
                    </a:cubicBezTo>
                    <a:cubicBezTo>
                      <a:pt x="9505" y="13190"/>
                      <a:pt x="9463" y="13183"/>
                      <a:pt x="9397" y="13181"/>
                    </a:cubicBezTo>
                    <a:cubicBezTo>
                      <a:pt x="10073" y="12585"/>
                      <a:pt x="10799" y="12127"/>
                      <a:pt x="11583" y="11764"/>
                    </a:cubicBezTo>
                    <a:cubicBezTo>
                      <a:pt x="12769" y="11214"/>
                      <a:pt x="14014" y="10962"/>
                      <a:pt x="15304" y="10962"/>
                    </a:cubicBezTo>
                    <a:cubicBezTo>
                      <a:pt x="15441" y="10962"/>
                      <a:pt x="15579" y="10965"/>
                      <a:pt x="15717" y="10971"/>
                    </a:cubicBezTo>
                    <a:cubicBezTo>
                      <a:pt x="16722" y="11011"/>
                      <a:pt x="17635" y="11662"/>
                      <a:pt x="17970" y="12572"/>
                    </a:cubicBezTo>
                    <a:cubicBezTo>
                      <a:pt x="18114" y="12972"/>
                      <a:pt x="18191" y="13387"/>
                      <a:pt x="18065" y="13817"/>
                    </a:cubicBezTo>
                    <a:cubicBezTo>
                      <a:pt x="17878" y="14453"/>
                      <a:pt x="17466" y="14859"/>
                      <a:pt x="16839" y="15028"/>
                    </a:cubicBezTo>
                    <a:cubicBezTo>
                      <a:pt x="16695" y="15068"/>
                      <a:pt x="16556" y="15086"/>
                      <a:pt x="16421" y="15086"/>
                    </a:cubicBezTo>
                    <a:cubicBezTo>
                      <a:pt x="15976" y="15086"/>
                      <a:pt x="15579" y="14885"/>
                      <a:pt x="15225" y="14564"/>
                    </a:cubicBezTo>
                    <a:cubicBezTo>
                      <a:pt x="14835" y="14211"/>
                      <a:pt x="14687" y="13418"/>
                      <a:pt x="15093" y="12963"/>
                    </a:cubicBezTo>
                    <a:cubicBezTo>
                      <a:pt x="15142" y="12904"/>
                      <a:pt x="15188" y="12834"/>
                      <a:pt x="15222" y="12784"/>
                    </a:cubicBezTo>
                    <a:cubicBezTo>
                      <a:pt x="15197" y="12719"/>
                      <a:pt x="15166" y="12697"/>
                      <a:pt x="15136" y="12697"/>
                    </a:cubicBezTo>
                    <a:cubicBezTo>
                      <a:pt x="15110" y="12697"/>
                      <a:pt x="15085" y="12713"/>
                      <a:pt x="15062" y="12732"/>
                    </a:cubicBezTo>
                    <a:cubicBezTo>
                      <a:pt x="14515" y="13193"/>
                      <a:pt x="14432" y="13980"/>
                      <a:pt x="14912" y="14518"/>
                    </a:cubicBezTo>
                    <a:cubicBezTo>
                      <a:pt x="15359" y="15020"/>
                      <a:pt x="15908" y="15239"/>
                      <a:pt x="16436" y="15239"/>
                    </a:cubicBezTo>
                    <a:cubicBezTo>
                      <a:pt x="17089" y="15239"/>
                      <a:pt x="17709" y="14906"/>
                      <a:pt x="18065" y="14364"/>
                    </a:cubicBezTo>
                    <a:cubicBezTo>
                      <a:pt x="18367" y="13909"/>
                      <a:pt x="18406" y="13415"/>
                      <a:pt x="18308" y="12907"/>
                    </a:cubicBezTo>
                    <a:cubicBezTo>
                      <a:pt x="18093" y="11819"/>
                      <a:pt x="17085" y="10937"/>
                      <a:pt x="15975" y="10860"/>
                    </a:cubicBezTo>
                    <a:cubicBezTo>
                      <a:pt x="15717" y="10841"/>
                      <a:pt x="15460" y="10832"/>
                      <a:pt x="15205" y="10832"/>
                    </a:cubicBezTo>
                    <a:cubicBezTo>
                      <a:pt x="13825" y="10832"/>
                      <a:pt x="12496" y="11113"/>
                      <a:pt x="11235" y="11749"/>
                    </a:cubicBezTo>
                    <a:cubicBezTo>
                      <a:pt x="11134" y="11798"/>
                      <a:pt x="11029" y="11847"/>
                      <a:pt x="10928" y="11896"/>
                    </a:cubicBezTo>
                    <a:cubicBezTo>
                      <a:pt x="10924" y="11898"/>
                      <a:pt x="10919" y="11899"/>
                      <a:pt x="10914" y="11899"/>
                    </a:cubicBezTo>
                    <a:cubicBezTo>
                      <a:pt x="10904" y="11899"/>
                      <a:pt x="10892" y="11896"/>
                      <a:pt x="10882" y="11896"/>
                    </a:cubicBezTo>
                    <a:cubicBezTo>
                      <a:pt x="10873" y="11890"/>
                      <a:pt x="10851" y="11878"/>
                      <a:pt x="10851" y="11871"/>
                    </a:cubicBezTo>
                    <a:cubicBezTo>
                      <a:pt x="10851" y="11856"/>
                      <a:pt x="10866" y="11844"/>
                      <a:pt x="10873" y="11828"/>
                    </a:cubicBezTo>
                    <a:cubicBezTo>
                      <a:pt x="11103" y="11512"/>
                      <a:pt x="11321" y="11186"/>
                      <a:pt x="11564" y="10882"/>
                    </a:cubicBezTo>
                    <a:cubicBezTo>
                      <a:pt x="12210" y="10076"/>
                      <a:pt x="12975" y="9397"/>
                      <a:pt x="13836" y="8819"/>
                    </a:cubicBezTo>
                    <a:cubicBezTo>
                      <a:pt x="14039" y="8681"/>
                      <a:pt x="14251" y="8576"/>
                      <a:pt x="14512" y="8576"/>
                    </a:cubicBezTo>
                    <a:cubicBezTo>
                      <a:pt x="14758" y="8576"/>
                      <a:pt x="14988" y="8484"/>
                      <a:pt x="15194" y="8346"/>
                    </a:cubicBezTo>
                    <a:cubicBezTo>
                      <a:pt x="15330" y="8254"/>
                      <a:pt x="15471" y="8174"/>
                      <a:pt x="15600" y="8069"/>
                    </a:cubicBezTo>
                    <a:cubicBezTo>
                      <a:pt x="15954" y="7786"/>
                      <a:pt x="16298" y="7491"/>
                      <a:pt x="16676" y="7175"/>
                    </a:cubicBezTo>
                    <a:cubicBezTo>
                      <a:pt x="16599" y="7132"/>
                      <a:pt x="16553" y="7085"/>
                      <a:pt x="16498" y="7079"/>
                    </a:cubicBezTo>
                    <a:cubicBezTo>
                      <a:pt x="16419" y="7068"/>
                      <a:pt x="16341" y="7063"/>
                      <a:pt x="16264" y="7063"/>
                    </a:cubicBezTo>
                    <a:cubicBezTo>
                      <a:pt x="15949" y="7063"/>
                      <a:pt x="15648" y="7151"/>
                      <a:pt x="15370" y="7307"/>
                    </a:cubicBezTo>
                    <a:cubicBezTo>
                      <a:pt x="15185" y="7405"/>
                      <a:pt x="14988" y="7510"/>
                      <a:pt x="14841" y="7654"/>
                    </a:cubicBezTo>
                    <a:cubicBezTo>
                      <a:pt x="14254" y="8247"/>
                      <a:pt x="13590" y="8742"/>
                      <a:pt x="12926" y="9237"/>
                    </a:cubicBezTo>
                    <a:cubicBezTo>
                      <a:pt x="12548" y="9520"/>
                      <a:pt x="12219" y="9861"/>
                      <a:pt x="11856" y="10181"/>
                    </a:cubicBezTo>
                    <a:cubicBezTo>
                      <a:pt x="11779" y="10144"/>
                      <a:pt x="11850" y="10089"/>
                      <a:pt x="11856" y="10036"/>
                    </a:cubicBezTo>
                    <a:cubicBezTo>
                      <a:pt x="11865" y="9987"/>
                      <a:pt x="11875" y="9941"/>
                      <a:pt x="11890" y="9895"/>
                    </a:cubicBezTo>
                    <a:cubicBezTo>
                      <a:pt x="11994" y="9520"/>
                      <a:pt x="12065" y="9136"/>
                      <a:pt x="12081" y="8742"/>
                    </a:cubicBezTo>
                    <a:cubicBezTo>
                      <a:pt x="12117" y="7737"/>
                      <a:pt x="11730" y="6907"/>
                      <a:pt x="11051" y="6191"/>
                    </a:cubicBezTo>
                    <a:cubicBezTo>
                      <a:pt x="10949" y="6086"/>
                      <a:pt x="10839" y="5991"/>
                      <a:pt x="10716" y="5871"/>
                    </a:cubicBezTo>
                    <a:lnTo>
                      <a:pt x="10716" y="5549"/>
                    </a:lnTo>
                    <a:cubicBezTo>
                      <a:pt x="10716" y="4980"/>
                      <a:pt x="10719" y="4411"/>
                      <a:pt x="10707" y="3840"/>
                    </a:cubicBezTo>
                    <a:cubicBezTo>
                      <a:pt x="10703" y="3670"/>
                      <a:pt x="10719" y="3529"/>
                      <a:pt x="10814" y="3378"/>
                    </a:cubicBezTo>
                    <a:cubicBezTo>
                      <a:pt x="11035" y="3037"/>
                      <a:pt x="11075" y="2650"/>
                      <a:pt x="11057" y="2253"/>
                    </a:cubicBezTo>
                    <a:cubicBezTo>
                      <a:pt x="11035" y="1795"/>
                      <a:pt x="10959" y="1347"/>
                      <a:pt x="10808" y="913"/>
                    </a:cubicBezTo>
                    <a:cubicBezTo>
                      <a:pt x="10728" y="683"/>
                      <a:pt x="10654" y="446"/>
                      <a:pt x="10565" y="222"/>
                    </a:cubicBezTo>
                    <a:cubicBezTo>
                      <a:pt x="10537" y="151"/>
                      <a:pt x="10482" y="99"/>
                      <a:pt x="1042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43" name="Google Shape;143;p9"/>
            <p:cNvGrpSpPr/>
            <p:nvPr/>
          </p:nvGrpSpPr>
          <p:grpSpPr>
            <a:xfrm rot="10800000">
              <a:off x="7789207" y="658355"/>
              <a:ext cx="1070435" cy="750529"/>
              <a:chOff x="492700" y="3283500"/>
              <a:chExt cx="1567714" cy="1099193"/>
            </a:xfrm>
          </p:grpSpPr>
          <p:sp>
            <p:nvSpPr>
              <p:cNvPr id="144" name="Google Shape;144;p9"/>
              <p:cNvSpPr/>
              <p:nvPr/>
            </p:nvSpPr>
            <p:spPr>
              <a:xfrm>
                <a:off x="492700" y="4193426"/>
                <a:ext cx="181492" cy="154513"/>
              </a:xfrm>
              <a:custGeom>
                <a:avLst/>
                <a:gdLst/>
                <a:ahLst/>
                <a:cxnLst/>
                <a:rect l="l" t="t" r="r" b="b"/>
                <a:pathLst>
                  <a:path w="2516" h="2142" extrusionOk="0">
                    <a:moveTo>
                      <a:pt x="213" y="173"/>
                    </a:moveTo>
                    <a:cubicBezTo>
                      <a:pt x="314" y="219"/>
                      <a:pt x="397" y="235"/>
                      <a:pt x="456" y="290"/>
                    </a:cubicBezTo>
                    <a:cubicBezTo>
                      <a:pt x="585" y="413"/>
                      <a:pt x="708" y="539"/>
                      <a:pt x="821" y="677"/>
                    </a:cubicBezTo>
                    <a:cubicBezTo>
                      <a:pt x="1070" y="991"/>
                      <a:pt x="1313" y="1320"/>
                      <a:pt x="1559" y="1643"/>
                    </a:cubicBezTo>
                    <a:cubicBezTo>
                      <a:pt x="1532" y="1665"/>
                      <a:pt x="1506" y="1673"/>
                      <a:pt x="1482" y="1673"/>
                    </a:cubicBezTo>
                    <a:cubicBezTo>
                      <a:pt x="1432" y="1673"/>
                      <a:pt x="1388" y="1639"/>
                      <a:pt x="1347" y="1618"/>
                    </a:cubicBezTo>
                    <a:cubicBezTo>
                      <a:pt x="994" y="1446"/>
                      <a:pt x="662" y="1243"/>
                      <a:pt x="431" y="911"/>
                    </a:cubicBezTo>
                    <a:cubicBezTo>
                      <a:pt x="333" y="767"/>
                      <a:pt x="259" y="601"/>
                      <a:pt x="194" y="435"/>
                    </a:cubicBezTo>
                    <a:cubicBezTo>
                      <a:pt x="167" y="370"/>
                      <a:pt x="201" y="281"/>
                      <a:pt x="213" y="173"/>
                    </a:cubicBezTo>
                    <a:close/>
                    <a:moveTo>
                      <a:pt x="306" y="1"/>
                    </a:moveTo>
                    <a:cubicBezTo>
                      <a:pt x="211" y="1"/>
                      <a:pt x="119" y="65"/>
                      <a:pt x="75" y="158"/>
                    </a:cubicBezTo>
                    <a:cubicBezTo>
                      <a:pt x="1" y="315"/>
                      <a:pt x="16" y="478"/>
                      <a:pt x="59" y="634"/>
                    </a:cubicBezTo>
                    <a:cubicBezTo>
                      <a:pt x="118" y="862"/>
                      <a:pt x="250" y="1046"/>
                      <a:pt x="413" y="1206"/>
                    </a:cubicBezTo>
                    <a:cubicBezTo>
                      <a:pt x="948" y="1741"/>
                      <a:pt x="1608" y="2024"/>
                      <a:pt x="2349" y="2141"/>
                    </a:cubicBezTo>
                    <a:cubicBezTo>
                      <a:pt x="2353" y="2141"/>
                      <a:pt x="2358" y="2142"/>
                      <a:pt x="2362" y="2142"/>
                    </a:cubicBezTo>
                    <a:cubicBezTo>
                      <a:pt x="2408" y="2142"/>
                      <a:pt x="2462" y="2099"/>
                      <a:pt x="2515" y="2079"/>
                    </a:cubicBezTo>
                    <a:cubicBezTo>
                      <a:pt x="2497" y="2042"/>
                      <a:pt x="2491" y="2018"/>
                      <a:pt x="2481" y="2008"/>
                    </a:cubicBezTo>
                    <a:cubicBezTo>
                      <a:pt x="1897" y="1723"/>
                      <a:pt x="1473" y="1265"/>
                      <a:pt x="1117" y="730"/>
                    </a:cubicBezTo>
                    <a:cubicBezTo>
                      <a:pt x="1000" y="558"/>
                      <a:pt x="858" y="395"/>
                      <a:pt x="714" y="247"/>
                    </a:cubicBezTo>
                    <a:cubicBezTo>
                      <a:pt x="625" y="158"/>
                      <a:pt x="508" y="81"/>
                      <a:pt x="397" y="23"/>
                    </a:cubicBezTo>
                    <a:cubicBezTo>
                      <a:pt x="368" y="8"/>
                      <a:pt x="337" y="1"/>
                      <a:pt x="30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45;p9"/>
              <p:cNvSpPr/>
              <p:nvPr/>
            </p:nvSpPr>
            <p:spPr>
              <a:xfrm>
                <a:off x="732409" y="3283500"/>
                <a:ext cx="1328005" cy="1099193"/>
              </a:xfrm>
              <a:custGeom>
                <a:avLst/>
                <a:gdLst/>
                <a:ahLst/>
                <a:cxnLst/>
                <a:rect l="l" t="t" r="r" b="b"/>
                <a:pathLst>
                  <a:path w="18410" h="15238" extrusionOk="0">
                    <a:moveTo>
                      <a:pt x="8002" y="461"/>
                    </a:moveTo>
                    <a:cubicBezTo>
                      <a:pt x="8183" y="680"/>
                      <a:pt x="8205" y="935"/>
                      <a:pt x="8220" y="1187"/>
                    </a:cubicBezTo>
                    <a:cubicBezTo>
                      <a:pt x="8263" y="1838"/>
                      <a:pt x="8183" y="2272"/>
                      <a:pt x="7934" y="2702"/>
                    </a:cubicBezTo>
                    <a:cubicBezTo>
                      <a:pt x="7879" y="2493"/>
                      <a:pt x="7925" y="2306"/>
                      <a:pt x="7922" y="2121"/>
                    </a:cubicBezTo>
                    <a:cubicBezTo>
                      <a:pt x="7919" y="1934"/>
                      <a:pt x="7999" y="1746"/>
                      <a:pt x="7922" y="1519"/>
                    </a:cubicBezTo>
                    <a:lnTo>
                      <a:pt x="7922" y="1519"/>
                    </a:lnTo>
                    <a:cubicBezTo>
                      <a:pt x="7867" y="1568"/>
                      <a:pt x="7817" y="1596"/>
                      <a:pt x="7814" y="1623"/>
                    </a:cubicBezTo>
                    <a:cubicBezTo>
                      <a:pt x="7777" y="1961"/>
                      <a:pt x="7756" y="2299"/>
                      <a:pt x="7725" y="2638"/>
                    </a:cubicBezTo>
                    <a:cubicBezTo>
                      <a:pt x="7719" y="2748"/>
                      <a:pt x="7704" y="2847"/>
                      <a:pt x="7682" y="3016"/>
                    </a:cubicBezTo>
                    <a:cubicBezTo>
                      <a:pt x="7467" y="2223"/>
                      <a:pt x="7602" y="1196"/>
                      <a:pt x="8002" y="461"/>
                    </a:cubicBezTo>
                    <a:close/>
                    <a:moveTo>
                      <a:pt x="2371" y="7242"/>
                    </a:moveTo>
                    <a:lnTo>
                      <a:pt x="2371" y="7242"/>
                    </a:lnTo>
                    <a:cubicBezTo>
                      <a:pt x="2478" y="7248"/>
                      <a:pt x="2672" y="7304"/>
                      <a:pt x="3034" y="7503"/>
                    </a:cubicBezTo>
                    <a:cubicBezTo>
                      <a:pt x="3788" y="7925"/>
                      <a:pt x="4080" y="8389"/>
                      <a:pt x="4080" y="8389"/>
                    </a:cubicBezTo>
                    <a:cubicBezTo>
                      <a:pt x="4080" y="8389"/>
                      <a:pt x="4037" y="8412"/>
                      <a:pt x="3946" y="8412"/>
                    </a:cubicBezTo>
                    <a:cubicBezTo>
                      <a:pt x="3809" y="8412"/>
                      <a:pt x="3560" y="8359"/>
                      <a:pt x="3179" y="8097"/>
                    </a:cubicBezTo>
                    <a:lnTo>
                      <a:pt x="3173" y="8087"/>
                    </a:lnTo>
                    <a:cubicBezTo>
                      <a:pt x="2669" y="7740"/>
                      <a:pt x="2374" y="7439"/>
                      <a:pt x="2275" y="7334"/>
                    </a:cubicBezTo>
                    <a:lnTo>
                      <a:pt x="2275" y="7334"/>
                    </a:lnTo>
                    <a:lnTo>
                      <a:pt x="3625" y="8146"/>
                    </a:lnTo>
                    <a:lnTo>
                      <a:pt x="2371" y="7242"/>
                    </a:lnTo>
                    <a:close/>
                    <a:moveTo>
                      <a:pt x="9455" y="5475"/>
                    </a:moveTo>
                    <a:cubicBezTo>
                      <a:pt x="9836" y="5475"/>
                      <a:pt x="10216" y="5559"/>
                      <a:pt x="10556" y="5730"/>
                    </a:cubicBezTo>
                    <a:cubicBezTo>
                      <a:pt x="11119" y="6013"/>
                      <a:pt x="11586" y="6406"/>
                      <a:pt x="11856" y="6996"/>
                    </a:cubicBezTo>
                    <a:cubicBezTo>
                      <a:pt x="12164" y="7679"/>
                      <a:pt x="12029" y="8303"/>
                      <a:pt x="11601" y="8871"/>
                    </a:cubicBezTo>
                    <a:cubicBezTo>
                      <a:pt x="11397" y="9145"/>
                      <a:pt x="11108" y="9266"/>
                      <a:pt x="10787" y="9266"/>
                    </a:cubicBezTo>
                    <a:cubicBezTo>
                      <a:pt x="10712" y="9266"/>
                      <a:pt x="10634" y="9259"/>
                      <a:pt x="10556" y="9246"/>
                    </a:cubicBezTo>
                    <a:cubicBezTo>
                      <a:pt x="9782" y="9114"/>
                      <a:pt x="9167" y="8724"/>
                      <a:pt x="8709" y="8087"/>
                    </a:cubicBezTo>
                    <a:cubicBezTo>
                      <a:pt x="8263" y="7473"/>
                      <a:pt x="8020" y="6747"/>
                      <a:pt x="7996" y="5927"/>
                    </a:cubicBezTo>
                    <a:cubicBezTo>
                      <a:pt x="8421" y="5628"/>
                      <a:pt x="8940" y="5475"/>
                      <a:pt x="9455" y="5475"/>
                    </a:cubicBezTo>
                    <a:close/>
                    <a:moveTo>
                      <a:pt x="10505" y="11936"/>
                    </a:moveTo>
                    <a:cubicBezTo>
                      <a:pt x="10582" y="11936"/>
                      <a:pt x="10684" y="11992"/>
                      <a:pt x="10762" y="12090"/>
                    </a:cubicBezTo>
                    <a:cubicBezTo>
                      <a:pt x="10842" y="12188"/>
                      <a:pt x="10916" y="12296"/>
                      <a:pt x="10971" y="12412"/>
                    </a:cubicBezTo>
                    <a:cubicBezTo>
                      <a:pt x="11208" y="12892"/>
                      <a:pt x="11448" y="13368"/>
                      <a:pt x="11795" y="13783"/>
                    </a:cubicBezTo>
                    <a:cubicBezTo>
                      <a:pt x="11813" y="13805"/>
                      <a:pt x="11801" y="13857"/>
                      <a:pt x="11798" y="13897"/>
                    </a:cubicBezTo>
                    <a:cubicBezTo>
                      <a:pt x="11091" y="13565"/>
                      <a:pt x="10624" y="13021"/>
                      <a:pt x="10387" y="12277"/>
                    </a:cubicBezTo>
                    <a:cubicBezTo>
                      <a:pt x="10353" y="12170"/>
                      <a:pt x="10326" y="12050"/>
                      <a:pt x="10430" y="11961"/>
                    </a:cubicBezTo>
                    <a:cubicBezTo>
                      <a:pt x="10450" y="11944"/>
                      <a:pt x="10475" y="11936"/>
                      <a:pt x="10505" y="11936"/>
                    </a:cubicBezTo>
                    <a:close/>
                    <a:moveTo>
                      <a:pt x="7989" y="0"/>
                    </a:moveTo>
                    <a:cubicBezTo>
                      <a:pt x="7925" y="92"/>
                      <a:pt x="7867" y="151"/>
                      <a:pt x="7845" y="218"/>
                    </a:cubicBezTo>
                    <a:cubicBezTo>
                      <a:pt x="7759" y="446"/>
                      <a:pt x="7682" y="680"/>
                      <a:pt x="7602" y="910"/>
                    </a:cubicBezTo>
                    <a:cubicBezTo>
                      <a:pt x="7452" y="1347"/>
                      <a:pt x="7375" y="1795"/>
                      <a:pt x="7353" y="2253"/>
                    </a:cubicBezTo>
                    <a:cubicBezTo>
                      <a:pt x="7332" y="2647"/>
                      <a:pt x="7375" y="3037"/>
                      <a:pt x="7593" y="3378"/>
                    </a:cubicBezTo>
                    <a:cubicBezTo>
                      <a:pt x="7691" y="3529"/>
                      <a:pt x="7701" y="3670"/>
                      <a:pt x="7701" y="3839"/>
                    </a:cubicBezTo>
                    <a:cubicBezTo>
                      <a:pt x="7691" y="4408"/>
                      <a:pt x="7697" y="4977"/>
                      <a:pt x="7694" y="5548"/>
                    </a:cubicBezTo>
                    <a:lnTo>
                      <a:pt x="7694" y="5871"/>
                    </a:lnTo>
                    <a:cubicBezTo>
                      <a:pt x="7571" y="5988"/>
                      <a:pt x="7461" y="6083"/>
                      <a:pt x="7359" y="6191"/>
                    </a:cubicBezTo>
                    <a:cubicBezTo>
                      <a:pt x="6680" y="6904"/>
                      <a:pt x="6293" y="7734"/>
                      <a:pt x="6330" y="8742"/>
                    </a:cubicBezTo>
                    <a:cubicBezTo>
                      <a:pt x="6345" y="9139"/>
                      <a:pt x="6416" y="9517"/>
                      <a:pt x="6517" y="9895"/>
                    </a:cubicBezTo>
                    <a:cubicBezTo>
                      <a:pt x="6529" y="9941"/>
                      <a:pt x="6545" y="9990"/>
                      <a:pt x="6554" y="10036"/>
                    </a:cubicBezTo>
                    <a:cubicBezTo>
                      <a:pt x="6560" y="10085"/>
                      <a:pt x="6631" y="10144"/>
                      <a:pt x="6554" y="10178"/>
                    </a:cubicBezTo>
                    <a:cubicBezTo>
                      <a:pt x="6194" y="9861"/>
                      <a:pt x="5862" y="9517"/>
                      <a:pt x="5484" y="9237"/>
                    </a:cubicBezTo>
                    <a:cubicBezTo>
                      <a:pt x="4820" y="8742"/>
                      <a:pt x="4150" y="8250"/>
                      <a:pt x="3566" y="7654"/>
                    </a:cubicBezTo>
                    <a:cubicBezTo>
                      <a:pt x="3422" y="7510"/>
                      <a:pt x="3225" y="7405"/>
                      <a:pt x="3041" y="7304"/>
                    </a:cubicBezTo>
                    <a:cubicBezTo>
                      <a:pt x="2759" y="7151"/>
                      <a:pt x="2460" y="7063"/>
                      <a:pt x="2146" y="7063"/>
                    </a:cubicBezTo>
                    <a:cubicBezTo>
                      <a:pt x="2069" y="7063"/>
                      <a:pt x="1991" y="7068"/>
                      <a:pt x="1913" y="7079"/>
                    </a:cubicBezTo>
                    <a:cubicBezTo>
                      <a:pt x="1857" y="7085"/>
                      <a:pt x="1811" y="7132"/>
                      <a:pt x="1734" y="7175"/>
                    </a:cubicBezTo>
                    <a:cubicBezTo>
                      <a:pt x="2115" y="7488"/>
                      <a:pt x="2460" y="7786"/>
                      <a:pt x="2810" y="8069"/>
                    </a:cubicBezTo>
                    <a:cubicBezTo>
                      <a:pt x="2936" y="8174"/>
                      <a:pt x="3074" y="8253"/>
                      <a:pt x="3213" y="8346"/>
                    </a:cubicBezTo>
                    <a:cubicBezTo>
                      <a:pt x="3422" y="8487"/>
                      <a:pt x="3652" y="8576"/>
                      <a:pt x="3898" y="8576"/>
                    </a:cubicBezTo>
                    <a:cubicBezTo>
                      <a:pt x="4159" y="8576"/>
                      <a:pt x="4365" y="8681"/>
                      <a:pt x="4574" y="8819"/>
                    </a:cubicBezTo>
                    <a:cubicBezTo>
                      <a:pt x="5435" y="9394"/>
                      <a:pt x="6201" y="10070"/>
                      <a:pt x="6846" y="10882"/>
                    </a:cubicBezTo>
                    <a:cubicBezTo>
                      <a:pt x="7086" y="11186"/>
                      <a:pt x="7307" y="11512"/>
                      <a:pt x="7538" y="11828"/>
                    </a:cubicBezTo>
                    <a:cubicBezTo>
                      <a:pt x="7544" y="11838"/>
                      <a:pt x="7559" y="11853"/>
                      <a:pt x="7559" y="11868"/>
                    </a:cubicBezTo>
                    <a:cubicBezTo>
                      <a:pt x="7559" y="11881"/>
                      <a:pt x="7541" y="11890"/>
                      <a:pt x="7528" y="11896"/>
                    </a:cubicBezTo>
                    <a:cubicBezTo>
                      <a:pt x="7518" y="11896"/>
                      <a:pt x="7507" y="11897"/>
                      <a:pt x="7496" y="11897"/>
                    </a:cubicBezTo>
                    <a:cubicBezTo>
                      <a:pt x="7491" y="11897"/>
                      <a:pt x="7486" y="11897"/>
                      <a:pt x="7482" y="11896"/>
                    </a:cubicBezTo>
                    <a:cubicBezTo>
                      <a:pt x="7378" y="11847"/>
                      <a:pt x="7276" y="11801"/>
                      <a:pt x="7175" y="11745"/>
                    </a:cubicBezTo>
                    <a:cubicBezTo>
                      <a:pt x="5910" y="11113"/>
                      <a:pt x="4574" y="10833"/>
                      <a:pt x="3191" y="10833"/>
                    </a:cubicBezTo>
                    <a:cubicBezTo>
                      <a:pt x="2940" y="10833"/>
                      <a:pt x="2688" y="10842"/>
                      <a:pt x="2435" y="10860"/>
                    </a:cubicBezTo>
                    <a:cubicBezTo>
                      <a:pt x="1322" y="10940"/>
                      <a:pt x="317" y="11819"/>
                      <a:pt x="102" y="12907"/>
                    </a:cubicBezTo>
                    <a:cubicBezTo>
                      <a:pt x="1" y="13414"/>
                      <a:pt x="44" y="13906"/>
                      <a:pt x="345" y="14364"/>
                    </a:cubicBezTo>
                    <a:cubicBezTo>
                      <a:pt x="702" y="14905"/>
                      <a:pt x="1323" y="15237"/>
                      <a:pt x="1975" y="15237"/>
                    </a:cubicBezTo>
                    <a:cubicBezTo>
                      <a:pt x="2503" y="15237"/>
                      <a:pt x="3052" y="15020"/>
                      <a:pt x="3499" y="14518"/>
                    </a:cubicBezTo>
                    <a:cubicBezTo>
                      <a:pt x="3975" y="13980"/>
                      <a:pt x="3889" y="13190"/>
                      <a:pt x="3348" y="12729"/>
                    </a:cubicBezTo>
                    <a:cubicBezTo>
                      <a:pt x="3326" y="12711"/>
                      <a:pt x="3301" y="12696"/>
                      <a:pt x="3275" y="12696"/>
                    </a:cubicBezTo>
                    <a:cubicBezTo>
                      <a:pt x="3244" y="12696"/>
                      <a:pt x="3214" y="12718"/>
                      <a:pt x="3188" y="12784"/>
                    </a:cubicBezTo>
                    <a:cubicBezTo>
                      <a:pt x="3225" y="12833"/>
                      <a:pt x="3268" y="12898"/>
                      <a:pt x="3317" y="12960"/>
                    </a:cubicBezTo>
                    <a:cubicBezTo>
                      <a:pt x="3720" y="13418"/>
                      <a:pt x="3575" y="14211"/>
                      <a:pt x="3182" y="14564"/>
                    </a:cubicBezTo>
                    <a:cubicBezTo>
                      <a:pt x="2828" y="14885"/>
                      <a:pt x="2433" y="15086"/>
                      <a:pt x="1988" y="15086"/>
                    </a:cubicBezTo>
                    <a:cubicBezTo>
                      <a:pt x="1852" y="15086"/>
                      <a:pt x="1713" y="15068"/>
                      <a:pt x="1568" y="15028"/>
                    </a:cubicBezTo>
                    <a:cubicBezTo>
                      <a:pt x="944" y="14859"/>
                      <a:pt x="532" y="14447"/>
                      <a:pt x="345" y="13817"/>
                    </a:cubicBezTo>
                    <a:cubicBezTo>
                      <a:pt x="216" y="13387"/>
                      <a:pt x="293" y="12975"/>
                      <a:pt x="440" y="12572"/>
                    </a:cubicBezTo>
                    <a:cubicBezTo>
                      <a:pt x="775" y="11659"/>
                      <a:pt x="1691" y="11008"/>
                      <a:pt x="2690" y="10971"/>
                    </a:cubicBezTo>
                    <a:cubicBezTo>
                      <a:pt x="2824" y="10966"/>
                      <a:pt x="2957" y="10963"/>
                      <a:pt x="3089" y="10963"/>
                    </a:cubicBezTo>
                    <a:cubicBezTo>
                      <a:pt x="4385" y="10963"/>
                      <a:pt x="5636" y="11211"/>
                      <a:pt x="6825" y="11761"/>
                    </a:cubicBezTo>
                    <a:cubicBezTo>
                      <a:pt x="7608" y="12127"/>
                      <a:pt x="8337" y="12585"/>
                      <a:pt x="9013" y="13181"/>
                    </a:cubicBezTo>
                    <a:cubicBezTo>
                      <a:pt x="8950" y="13183"/>
                      <a:pt x="8906" y="13190"/>
                      <a:pt x="8870" y="13190"/>
                    </a:cubicBezTo>
                    <a:cubicBezTo>
                      <a:pt x="8856" y="13190"/>
                      <a:pt x="8844" y="13189"/>
                      <a:pt x="8832" y="13187"/>
                    </a:cubicBezTo>
                    <a:cubicBezTo>
                      <a:pt x="8543" y="13150"/>
                      <a:pt x="8254" y="13089"/>
                      <a:pt x="7962" y="13064"/>
                    </a:cubicBezTo>
                    <a:cubicBezTo>
                      <a:pt x="7859" y="13056"/>
                      <a:pt x="7758" y="13053"/>
                      <a:pt x="7657" y="13053"/>
                    </a:cubicBezTo>
                    <a:cubicBezTo>
                      <a:pt x="6985" y="13053"/>
                      <a:pt x="6355" y="13226"/>
                      <a:pt x="5789" y="13633"/>
                    </a:cubicBezTo>
                    <a:cubicBezTo>
                      <a:pt x="5518" y="13826"/>
                      <a:pt x="5300" y="14066"/>
                      <a:pt x="5174" y="14380"/>
                    </a:cubicBezTo>
                    <a:cubicBezTo>
                      <a:pt x="5143" y="14456"/>
                      <a:pt x="5094" y="14558"/>
                      <a:pt x="5220" y="14632"/>
                    </a:cubicBezTo>
                    <a:cubicBezTo>
                      <a:pt x="5309" y="14493"/>
                      <a:pt x="5380" y="14352"/>
                      <a:pt x="5481" y="14229"/>
                    </a:cubicBezTo>
                    <a:cubicBezTo>
                      <a:pt x="5595" y="14091"/>
                      <a:pt x="5724" y="13959"/>
                      <a:pt x="5862" y="13851"/>
                    </a:cubicBezTo>
                    <a:cubicBezTo>
                      <a:pt x="6231" y="13571"/>
                      <a:pt x="6652" y="13384"/>
                      <a:pt x="7107" y="13325"/>
                    </a:cubicBezTo>
                    <a:cubicBezTo>
                      <a:pt x="7362" y="13293"/>
                      <a:pt x="7615" y="13276"/>
                      <a:pt x="7867" y="13276"/>
                    </a:cubicBezTo>
                    <a:cubicBezTo>
                      <a:pt x="8570" y="13276"/>
                      <a:pt x="9259" y="13411"/>
                      <a:pt x="9920" y="13728"/>
                    </a:cubicBezTo>
                    <a:cubicBezTo>
                      <a:pt x="10682" y="14097"/>
                      <a:pt x="11463" y="14410"/>
                      <a:pt x="12317" y="14524"/>
                    </a:cubicBezTo>
                    <a:cubicBezTo>
                      <a:pt x="12600" y="14563"/>
                      <a:pt x="12882" y="14585"/>
                      <a:pt x="13162" y="14585"/>
                    </a:cubicBezTo>
                    <a:cubicBezTo>
                      <a:pt x="13578" y="14585"/>
                      <a:pt x="13990" y="14535"/>
                      <a:pt x="14395" y="14410"/>
                    </a:cubicBezTo>
                    <a:cubicBezTo>
                      <a:pt x="15437" y="14088"/>
                      <a:pt x="16117" y="13390"/>
                      <a:pt x="16436" y="12354"/>
                    </a:cubicBezTo>
                    <a:cubicBezTo>
                      <a:pt x="16498" y="12154"/>
                      <a:pt x="16501" y="11939"/>
                      <a:pt x="16538" y="11705"/>
                    </a:cubicBezTo>
                    <a:cubicBezTo>
                      <a:pt x="16596" y="11752"/>
                      <a:pt x="16652" y="11782"/>
                      <a:pt x="16692" y="11828"/>
                    </a:cubicBezTo>
                    <a:cubicBezTo>
                      <a:pt x="16937" y="12090"/>
                      <a:pt x="17174" y="12360"/>
                      <a:pt x="17429" y="12606"/>
                    </a:cubicBezTo>
                    <a:cubicBezTo>
                      <a:pt x="17675" y="12846"/>
                      <a:pt x="17946" y="13058"/>
                      <a:pt x="18207" y="13276"/>
                    </a:cubicBezTo>
                    <a:cubicBezTo>
                      <a:pt x="18236" y="13301"/>
                      <a:pt x="18272" y="13320"/>
                      <a:pt x="18308" y="13320"/>
                    </a:cubicBezTo>
                    <a:cubicBezTo>
                      <a:pt x="18344" y="13320"/>
                      <a:pt x="18379" y="13302"/>
                      <a:pt x="18410" y="13252"/>
                    </a:cubicBezTo>
                    <a:cubicBezTo>
                      <a:pt x="18394" y="13218"/>
                      <a:pt x="18370" y="13175"/>
                      <a:pt x="18333" y="13150"/>
                    </a:cubicBezTo>
                    <a:cubicBezTo>
                      <a:pt x="17426" y="12412"/>
                      <a:pt x="16664" y="11552"/>
                      <a:pt x="16055" y="10556"/>
                    </a:cubicBezTo>
                    <a:cubicBezTo>
                      <a:pt x="15554" y="9732"/>
                      <a:pt x="15115" y="8884"/>
                      <a:pt x="14823" y="7961"/>
                    </a:cubicBezTo>
                    <a:cubicBezTo>
                      <a:pt x="14365" y="6517"/>
                      <a:pt x="14192" y="5038"/>
                      <a:pt x="14245" y="3529"/>
                    </a:cubicBezTo>
                    <a:cubicBezTo>
                      <a:pt x="14254" y="3302"/>
                      <a:pt x="14254" y="3071"/>
                      <a:pt x="14248" y="2844"/>
                    </a:cubicBezTo>
                    <a:cubicBezTo>
                      <a:pt x="14248" y="2791"/>
                      <a:pt x="14214" y="2736"/>
                      <a:pt x="14196" y="2684"/>
                    </a:cubicBezTo>
                    <a:cubicBezTo>
                      <a:pt x="14165" y="2687"/>
                      <a:pt x="14131" y="2690"/>
                      <a:pt x="14100" y="2693"/>
                    </a:cubicBezTo>
                    <a:cubicBezTo>
                      <a:pt x="14085" y="2770"/>
                      <a:pt x="14063" y="2847"/>
                      <a:pt x="14057" y="2930"/>
                    </a:cubicBezTo>
                    <a:cubicBezTo>
                      <a:pt x="14039" y="3206"/>
                      <a:pt x="14008" y="3483"/>
                      <a:pt x="14014" y="3756"/>
                    </a:cubicBezTo>
                    <a:cubicBezTo>
                      <a:pt x="14033" y="4473"/>
                      <a:pt x="14014" y="5195"/>
                      <a:pt x="14116" y="5902"/>
                    </a:cubicBezTo>
                    <a:cubicBezTo>
                      <a:pt x="14306" y="7298"/>
                      <a:pt x="14687" y="8641"/>
                      <a:pt x="15391" y="9880"/>
                    </a:cubicBezTo>
                    <a:cubicBezTo>
                      <a:pt x="15425" y="9941"/>
                      <a:pt x="15499" y="10009"/>
                      <a:pt x="15401" y="10089"/>
                    </a:cubicBezTo>
                    <a:cubicBezTo>
                      <a:pt x="15198" y="10039"/>
                      <a:pt x="14992" y="9993"/>
                      <a:pt x="14786" y="9944"/>
                    </a:cubicBezTo>
                    <a:cubicBezTo>
                      <a:pt x="14678" y="9918"/>
                      <a:pt x="14565" y="9905"/>
                      <a:pt x="14451" y="9905"/>
                    </a:cubicBezTo>
                    <a:cubicBezTo>
                      <a:pt x="13754" y="9905"/>
                      <a:pt x="12989" y="10364"/>
                      <a:pt x="12677" y="10882"/>
                    </a:cubicBezTo>
                    <a:cubicBezTo>
                      <a:pt x="12662" y="10909"/>
                      <a:pt x="12646" y="10940"/>
                      <a:pt x="12634" y="10971"/>
                    </a:cubicBezTo>
                    <a:cubicBezTo>
                      <a:pt x="12609" y="11057"/>
                      <a:pt x="12616" y="11128"/>
                      <a:pt x="12745" y="11128"/>
                    </a:cubicBezTo>
                    <a:cubicBezTo>
                      <a:pt x="12981" y="10633"/>
                      <a:pt x="13390" y="10319"/>
                      <a:pt x="13904" y="10156"/>
                    </a:cubicBezTo>
                    <a:cubicBezTo>
                      <a:pt x="14122" y="10086"/>
                      <a:pt x="14336" y="10050"/>
                      <a:pt x="14543" y="10050"/>
                    </a:cubicBezTo>
                    <a:cubicBezTo>
                      <a:pt x="14976" y="10050"/>
                      <a:pt x="15375" y="10209"/>
                      <a:pt x="15708" y="10556"/>
                    </a:cubicBezTo>
                    <a:cubicBezTo>
                      <a:pt x="16252" y="11112"/>
                      <a:pt x="16396" y="11791"/>
                      <a:pt x="16129" y="12541"/>
                    </a:cubicBezTo>
                    <a:cubicBezTo>
                      <a:pt x="15972" y="12984"/>
                      <a:pt x="15702" y="13344"/>
                      <a:pt x="15364" y="13660"/>
                    </a:cubicBezTo>
                    <a:cubicBezTo>
                      <a:pt x="14859" y="14130"/>
                      <a:pt x="14279" y="14368"/>
                      <a:pt x="13625" y="14368"/>
                    </a:cubicBezTo>
                    <a:cubicBezTo>
                      <a:pt x="13475" y="14368"/>
                      <a:pt x="13321" y="14356"/>
                      <a:pt x="13163" y="14330"/>
                    </a:cubicBezTo>
                    <a:cubicBezTo>
                      <a:pt x="12846" y="14281"/>
                      <a:pt x="12573" y="14158"/>
                      <a:pt x="12317" y="13974"/>
                    </a:cubicBezTo>
                    <a:cubicBezTo>
                      <a:pt x="11939" y="13697"/>
                      <a:pt x="11666" y="13338"/>
                      <a:pt x="11444" y="12935"/>
                    </a:cubicBezTo>
                    <a:cubicBezTo>
                      <a:pt x="11309" y="12692"/>
                      <a:pt x="11186" y="12446"/>
                      <a:pt x="11060" y="12197"/>
                    </a:cubicBezTo>
                    <a:cubicBezTo>
                      <a:pt x="10980" y="12031"/>
                      <a:pt x="10873" y="11890"/>
                      <a:pt x="10719" y="11788"/>
                    </a:cubicBezTo>
                    <a:cubicBezTo>
                      <a:pt x="10662" y="11753"/>
                      <a:pt x="10601" y="11736"/>
                      <a:pt x="10543" y="11736"/>
                    </a:cubicBezTo>
                    <a:cubicBezTo>
                      <a:pt x="10414" y="11736"/>
                      <a:pt x="10296" y="11818"/>
                      <a:pt x="10243" y="11957"/>
                    </a:cubicBezTo>
                    <a:cubicBezTo>
                      <a:pt x="10160" y="12173"/>
                      <a:pt x="10215" y="12375"/>
                      <a:pt x="10289" y="12575"/>
                    </a:cubicBezTo>
                    <a:cubicBezTo>
                      <a:pt x="10452" y="13030"/>
                      <a:pt x="10728" y="13405"/>
                      <a:pt x="11103" y="13719"/>
                    </a:cubicBezTo>
                    <a:cubicBezTo>
                      <a:pt x="11229" y="13826"/>
                      <a:pt x="11358" y="13928"/>
                      <a:pt x="11509" y="14057"/>
                    </a:cubicBezTo>
                    <a:cubicBezTo>
                      <a:pt x="11454" y="14059"/>
                      <a:pt x="11421" y="14068"/>
                      <a:pt x="11397" y="14068"/>
                    </a:cubicBezTo>
                    <a:cubicBezTo>
                      <a:pt x="11388" y="14068"/>
                      <a:pt x="11381" y="14066"/>
                      <a:pt x="11374" y="14063"/>
                    </a:cubicBezTo>
                    <a:cubicBezTo>
                      <a:pt x="10412" y="13663"/>
                      <a:pt x="9499" y="13156"/>
                      <a:pt x="8623" y="12591"/>
                    </a:cubicBezTo>
                    <a:cubicBezTo>
                      <a:pt x="8598" y="12572"/>
                      <a:pt x="8570" y="12554"/>
                      <a:pt x="8546" y="12529"/>
                    </a:cubicBezTo>
                    <a:cubicBezTo>
                      <a:pt x="7448" y="11582"/>
                      <a:pt x="6717" y="10421"/>
                      <a:pt x="6557" y="8948"/>
                    </a:cubicBezTo>
                    <a:cubicBezTo>
                      <a:pt x="6437" y="7854"/>
                      <a:pt x="6806" y="6932"/>
                      <a:pt x="7599" y="6176"/>
                    </a:cubicBezTo>
                    <a:cubicBezTo>
                      <a:pt x="7618" y="6157"/>
                      <a:pt x="7654" y="6160"/>
                      <a:pt x="7691" y="6148"/>
                    </a:cubicBezTo>
                    <a:cubicBezTo>
                      <a:pt x="7814" y="6237"/>
                      <a:pt x="7784" y="6378"/>
                      <a:pt x="7805" y="6501"/>
                    </a:cubicBezTo>
                    <a:cubicBezTo>
                      <a:pt x="7946" y="7288"/>
                      <a:pt x="8251" y="8001"/>
                      <a:pt x="8819" y="8573"/>
                    </a:cubicBezTo>
                    <a:cubicBezTo>
                      <a:pt x="9340" y="9094"/>
                      <a:pt x="9960" y="9409"/>
                      <a:pt x="10713" y="9409"/>
                    </a:cubicBezTo>
                    <a:cubicBezTo>
                      <a:pt x="10720" y="9409"/>
                      <a:pt x="10727" y="9409"/>
                      <a:pt x="10734" y="9409"/>
                    </a:cubicBezTo>
                    <a:cubicBezTo>
                      <a:pt x="11128" y="9406"/>
                      <a:pt x="11463" y="9252"/>
                      <a:pt x="11733" y="8970"/>
                    </a:cubicBezTo>
                    <a:cubicBezTo>
                      <a:pt x="12256" y="8416"/>
                      <a:pt x="12382" y="7500"/>
                      <a:pt x="12029" y="6827"/>
                    </a:cubicBezTo>
                    <a:cubicBezTo>
                      <a:pt x="11614" y="6050"/>
                      <a:pt x="10956" y="5579"/>
                      <a:pt x="10104" y="5373"/>
                    </a:cubicBezTo>
                    <a:cubicBezTo>
                      <a:pt x="9905" y="5325"/>
                      <a:pt x="9708" y="5303"/>
                      <a:pt x="9513" y="5303"/>
                    </a:cubicBezTo>
                    <a:cubicBezTo>
                      <a:pt x="9113" y="5303"/>
                      <a:pt x="8721" y="5397"/>
                      <a:pt x="8337" y="5552"/>
                    </a:cubicBezTo>
                    <a:cubicBezTo>
                      <a:pt x="8220" y="5598"/>
                      <a:pt x="8100" y="5641"/>
                      <a:pt x="7956" y="5690"/>
                    </a:cubicBezTo>
                    <a:cubicBezTo>
                      <a:pt x="7931" y="5564"/>
                      <a:pt x="7906" y="5472"/>
                      <a:pt x="7906" y="5379"/>
                    </a:cubicBezTo>
                    <a:cubicBezTo>
                      <a:pt x="7900" y="4958"/>
                      <a:pt x="7906" y="4534"/>
                      <a:pt x="7900" y="4107"/>
                    </a:cubicBezTo>
                    <a:cubicBezTo>
                      <a:pt x="7897" y="3778"/>
                      <a:pt x="7959" y="3461"/>
                      <a:pt x="8063" y="3151"/>
                    </a:cubicBezTo>
                    <a:cubicBezTo>
                      <a:pt x="8162" y="2859"/>
                      <a:pt x="8260" y="2564"/>
                      <a:pt x="8331" y="2263"/>
                    </a:cubicBezTo>
                    <a:cubicBezTo>
                      <a:pt x="8444" y="1801"/>
                      <a:pt x="8484" y="1331"/>
                      <a:pt x="8386" y="861"/>
                    </a:cubicBezTo>
                    <a:cubicBezTo>
                      <a:pt x="8321" y="563"/>
                      <a:pt x="8217" y="277"/>
                      <a:pt x="798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46" name="Google Shape;146;p9"/>
            <p:cNvGrpSpPr/>
            <p:nvPr/>
          </p:nvGrpSpPr>
          <p:grpSpPr>
            <a:xfrm rot="10800000">
              <a:off x="294906" y="684498"/>
              <a:ext cx="1071335" cy="750578"/>
              <a:chOff x="2392335" y="3283716"/>
              <a:chExt cx="1569032" cy="1099265"/>
            </a:xfrm>
          </p:grpSpPr>
          <p:sp>
            <p:nvSpPr>
              <p:cNvPr id="147" name="Google Shape;147;p9"/>
              <p:cNvSpPr/>
              <p:nvPr/>
            </p:nvSpPr>
            <p:spPr>
              <a:xfrm>
                <a:off x="3779947" y="4193859"/>
                <a:ext cx="181420" cy="154297"/>
              </a:xfrm>
              <a:custGeom>
                <a:avLst/>
                <a:gdLst/>
                <a:ahLst/>
                <a:cxnLst/>
                <a:rect l="l" t="t" r="r" b="b"/>
                <a:pathLst>
                  <a:path w="2515" h="2139" extrusionOk="0">
                    <a:moveTo>
                      <a:pt x="2303" y="164"/>
                    </a:moveTo>
                    <a:cubicBezTo>
                      <a:pt x="2315" y="275"/>
                      <a:pt x="2346" y="358"/>
                      <a:pt x="2321" y="426"/>
                    </a:cubicBezTo>
                    <a:cubicBezTo>
                      <a:pt x="2257" y="592"/>
                      <a:pt x="2183" y="761"/>
                      <a:pt x="2084" y="902"/>
                    </a:cubicBezTo>
                    <a:cubicBezTo>
                      <a:pt x="1857" y="1231"/>
                      <a:pt x="1522" y="1437"/>
                      <a:pt x="1168" y="1609"/>
                    </a:cubicBezTo>
                    <a:cubicBezTo>
                      <a:pt x="1127" y="1626"/>
                      <a:pt x="1083" y="1662"/>
                      <a:pt x="1034" y="1662"/>
                    </a:cubicBezTo>
                    <a:cubicBezTo>
                      <a:pt x="1010" y="1662"/>
                      <a:pt x="985" y="1653"/>
                      <a:pt x="959" y="1631"/>
                    </a:cubicBezTo>
                    <a:cubicBezTo>
                      <a:pt x="1205" y="1308"/>
                      <a:pt x="1445" y="982"/>
                      <a:pt x="1697" y="668"/>
                    </a:cubicBezTo>
                    <a:cubicBezTo>
                      <a:pt x="1805" y="530"/>
                      <a:pt x="1931" y="398"/>
                      <a:pt x="2060" y="278"/>
                    </a:cubicBezTo>
                    <a:cubicBezTo>
                      <a:pt x="2115" y="229"/>
                      <a:pt x="2198" y="213"/>
                      <a:pt x="2303" y="164"/>
                    </a:cubicBezTo>
                    <a:close/>
                    <a:moveTo>
                      <a:pt x="2212" y="0"/>
                    </a:moveTo>
                    <a:cubicBezTo>
                      <a:pt x="2180" y="0"/>
                      <a:pt x="2148" y="7"/>
                      <a:pt x="2118" y="23"/>
                    </a:cubicBezTo>
                    <a:cubicBezTo>
                      <a:pt x="2005" y="78"/>
                      <a:pt x="1891" y="152"/>
                      <a:pt x="1805" y="244"/>
                    </a:cubicBezTo>
                    <a:cubicBezTo>
                      <a:pt x="1657" y="395"/>
                      <a:pt x="1516" y="555"/>
                      <a:pt x="1399" y="730"/>
                    </a:cubicBezTo>
                    <a:cubicBezTo>
                      <a:pt x="1042" y="1262"/>
                      <a:pt x="621" y="1720"/>
                      <a:pt x="37" y="2009"/>
                    </a:cubicBezTo>
                    <a:cubicBezTo>
                      <a:pt x="25" y="2012"/>
                      <a:pt x="22" y="2036"/>
                      <a:pt x="0" y="2076"/>
                    </a:cubicBezTo>
                    <a:cubicBezTo>
                      <a:pt x="54" y="2099"/>
                      <a:pt x="107" y="2139"/>
                      <a:pt x="153" y="2139"/>
                    </a:cubicBezTo>
                    <a:cubicBezTo>
                      <a:pt x="158" y="2139"/>
                      <a:pt x="162" y="2139"/>
                      <a:pt x="166" y="2138"/>
                    </a:cubicBezTo>
                    <a:cubicBezTo>
                      <a:pt x="904" y="2024"/>
                      <a:pt x="1568" y="1738"/>
                      <a:pt x="2103" y="1206"/>
                    </a:cubicBezTo>
                    <a:cubicBezTo>
                      <a:pt x="2266" y="1047"/>
                      <a:pt x="2398" y="859"/>
                      <a:pt x="2456" y="632"/>
                    </a:cubicBezTo>
                    <a:cubicBezTo>
                      <a:pt x="2496" y="472"/>
                      <a:pt x="2515" y="315"/>
                      <a:pt x="2441" y="155"/>
                    </a:cubicBezTo>
                    <a:cubicBezTo>
                      <a:pt x="2397" y="63"/>
                      <a:pt x="2305" y="0"/>
                      <a:pt x="221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48;p9"/>
              <p:cNvSpPr/>
              <p:nvPr/>
            </p:nvSpPr>
            <p:spPr>
              <a:xfrm>
                <a:off x="2392335" y="3283716"/>
                <a:ext cx="1327789" cy="1099265"/>
              </a:xfrm>
              <a:custGeom>
                <a:avLst/>
                <a:gdLst/>
                <a:ahLst/>
                <a:cxnLst/>
                <a:rect l="l" t="t" r="r" b="b"/>
                <a:pathLst>
                  <a:path w="18407" h="15239" extrusionOk="0">
                    <a:moveTo>
                      <a:pt x="10424" y="461"/>
                    </a:moveTo>
                    <a:cubicBezTo>
                      <a:pt x="10823" y="1196"/>
                      <a:pt x="10962" y="2223"/>
                      <a:pt x="10740" y="3016"/>
                    </a:cubicBezTo>
                    <a:cubicBezTo>
                      <a:pt x="10722" y="2844"/>
                      <a:pt x="10713" y="2745"/>
                      <a:pt x="10700" y="2638"/>
                    </a:cubicBezTo>
                    <a:cubicBezTo>
                      <a:pt x="10670" y="2300"/>
                      <a:pt x="10645" y="1961"/>
                      <a:pt x="10611" y="1623"/>
                    </a:cubicBezTo>
                    <a:cubicBezTo>
                      <a:pt x="10608" y="1593"/>
                      <a:pt x="10559" y="1568"/>
                      <a:pt x="10504" y="1519"/>
                    </a:cubicBezTo>
                    <a:lnTo>
                      <a:pt x="10504" y="1519"/>
                    </a:lnTo>
                    <a:cubicBezTo>
                      <a:pt x="10427" y="1743"/>
                      <a:pt x="10507" y="1934"/>
                      <a:pt x="10504" y="2121"/>
                    </a:cubicBezTo>
                    <a:cubicBezTo>
                      <a:pt x="10501" y="2306"/>
                      <a:pt x="10547" y="2496"/>
                      <a:pt x="10491" y="2702"/>
                    </a:cubicBezTo>
                    <a:cubicBezTo>
                      <a:pt x="10245" y="2272"/>
                      <a:pt x="10166" y="1835"/>
                      <a:pt x="10202" y="1187"/>
                    </a:cubicBezTo>
                    <a:cubicBezTo>
                      <a:pt x="10221" y="935"/>
                      <a:pt x="10242" y="680"/>
                      <a:pt x="10424" y="461"/>
                    </a:cubicBezTo>
                    <a:close/>
                    <a:moveTo>
                      <a:pt x="16061" y="7245"/>
                    </a:moveTo>
                    <a:lnTo>
                      <a:pt x="14804" y="8146"/>
                    </a:lnTo>
                    <a:lnTo>
                      <a:pt x="16153" y="7338"/>
                    </a:lnTo>
                    <a:lnTo>
                      <a:pt x="16153" y="7338"/>
                    </a:lnTo>
                    <a:cubicBezTo>
                      <a:pt x="16055" y="7439"/>
                      <a:pt x="15760" y="7743"/>
                      <a:pt x="15256" y="8091"/>
                    </a:cubicBezTo>
                    <a:cubicBezTo>
                      <a:pt x="15253" y="8091"/>
                      <a:pt x="15253" y="8094"/>
                      <a:pt x="15250" y="8094"/>
                    </a:cubicBezTo>
                    <a:cubicBezTo>
                      <a:pt x="14862" y="8359"/>
                      <a:pt x="14613" y="8411"/>
                      <a:pt x="14477" y="8411"/>
                    </a:cubicBezTo>
                    <a:cubicBezTo>
                      <a:pt x="14389" y="8411"/>
                      <a:pt x="14349" y="8389"/>
                      <a:pt x="14349" y="8389"/>
                    </a:cubicBezTo>
                    <a:cubicBezTo>
                      <a:pt x="14349" y="8389"/>
                      <a:pt x="14641" y="7922"/>
                      <a:pt x="15394" y="7507"/>
                    </a:cubicBezTo>
                    <a:cubicBezTo>
                      <a:pt x="15760" y="7307"/>
                      <a:pt x="15957" y="7248"/>
                      <a:pt x="16061" y="7245"/>
                    </a:cubicBezTo>
                    <a:close/>
                    <a:moveTo>
                      <a:pt x="8971" y="5470"/>
                    </a:moveTo>
                    <a:cubicBezTo>
                      <a:pt x="9487" y="5470"/>
                      <a:pt x="10009" y="5622"/>
                      <a:pt x="10439" y="5917"/>
                    </a:cubicBezTo>
                    <a:cubicBezTo>
                      <a:pt x="10411" y="6741"/>
                      <a:pt x="10175" y="7467"/>
                      <a:pt x="9723" y="8081"/>
                    </a:cubicBezTo>
                    <a:cubicBezTo>
                      <a:pt x="9262" y="8715"/>
                      <a:pt x="8647" y="9111"/>
                      <a:pt x="7876" y="9237"/>
                    </a:cubicBezTo>
                    <a:cubicBezTo>
                      <a:pt x="7793" y="9251"/>
                      <a:pt x="7713" y="9258"/>
                      <a:pt x="7635" y="9258"/>
                    </a:cubicBezTo>
                    <a:cubicBezTo>
                      <a:pt x="7317" y="9258"/>
                      <a:pt x="7035" y="9139"/>
                      <a:pt x="6830" y="8865"/>
                    </a:cubicBezTo>
                    <a:cubicBezTo>
                      <a:pt x="6403" y="8297"/>
                      <a:pt x="6271" y="7670"/>
                      <a:pt x="6578" y="6990"/>
                    </a:cubicBezTo>
                    <a:cubicBezTo>
                      <a:pt x="6846" y="6397"/>
                      <a:pt x="7316" y="6007"/>
                      <a:pt x="7876" y="5721"/>
                    </a:cubicBezTo>
                    <a:cubicBezTo>
                      <a:pt x="8212" y="5552"/>
                      <a:pt x="8590" y="5470"/>
                      <a:pt x="8971" y="5470"/>
                    </a:cubicBezTo>
                    <a:close/>
                    <a:moveTo>
                      <a:pt x="7925" y="11931"/>
                    </a:moveTo>
                    <a:cubicBezTo>
                      <a:pt x="7954" y="11931"/>
                      <a:pt x="7980" y="11940"/>
                      <a:pt x="7998" y="11958"/>
                    </a:cubicBezTo>
                    <a:cubicBezTo>
                      <a:pt x="8100" y="12050"/>
                      <a:pt x="8072" y="12167"/>
                      <a:pt x="8041" y="12274"/>
                    </a:cubicBezTo>
                    <a:cubicBezTo>
                      <a:pt x="7808" y="13018"/>
                      <a:pt x="7338" y="13562"/>
                      <a:pt x="6631" y="13894"/>
                    </a:cubicBezTo>
                    <a:cubicBezTo>
                      <a:pt x="6628" y="13854"/>
                      <a:pt x="6615" y="13802"/>
                      <a:pt x="6634" y="13780"/>
                    </a:cubicBezTo>
                    <a:cubicBezTo>
                      <a:pt x="6978" y="13365"/>
                      <a:pt x="7218" y="12889"/>
                      <a:pt x="7457" y="12409"/>
                    </a:cubicBezTo>
                    <a:cubicBezTo>
                      <a:pt x="7516" y="12293"/>
                      <a:pt x="7587" y="12185"/>
                      <a:pt x="7670" y="12087"/>
                    </a:cubicBezTo>
                    <a:cubicBezTo>
                      <a:pt x="7747" y="11989"/>
                      <a:pt x="7849" y="11931"/>
                      <a:pt x="7925" y="11931"/>
                    </a:cubicBezTo>
                    <a:close/>
                    <a:moveTo>
                      <a:pt x="10421" y="0"/>
                    </a:moveTo>
                    <a:cubicBezTo>
                      <a:pt x="10196" y="277"/>
                      <a:pt x="10089" y="563"/>
                      <a:pt x="10024" y="861"/>
                    </a:cubicBezTo>
                    <a:cubicBezTo>
                      <a:pt x="9923" y="1334"/>
                      <a:pt x="9966" y="1805"/>
                      <a:pt x="10076" y="2266"/>
                    </a:cubicBezTo>
                    <a:cubicBezTo>
                      <a:pt x="10150" y="2564"/>
                      <a:pt x="10252" y="2859"/>
                      <a:pt x="10347" y="3151"/>
                    </a:cubicBezTo>
                    <a:cubicBezTo>
                      <a:pt x="10451" y="3464"/>
                      <a:pt x="10513" y="3778"/>
                      <a:pt x="10507" y="4110"/>
                    </a:cubicBezTo>
                    <a:cubicBezTo>
                      <a:pt x="10504" y="4531"/>
                      <a:pt x="10507" y="4955"/>
                      <a:pt x="10504" y="5379"/>
                    </a:cubicBezTo>
                    <a:cubicBezTo>
                      <a:pt x="10504" y="5472"/>
                      <a:pt x="10473" y="5564"/>
                      <a:pt x="10454" y="5693"/>
                    </a:cubicBezTo>
                    <a:cubicBezTo>
                      <a:pt x="10313" y="5638"/>
                      <a:pt x="10193" y="5598"/>
                      <a:pt x="10073" y="5555"/>
                    </a:cubicBezTo>
                    <a:cubicBezTo>
                      <a:pt x="9686" y="5400"/>
                      <a:pt x="9291" y="5304"/>
                      <a:pt x="8887" y="5304"/>
                    </a:cubicBezTo>
                    <a:cubicBezTo>
                      <a:pt x="8695" y="5304"/>
                      <a:pt x="8502" y="5326"/>
                      <a:pt x="8306" y="5373"/>
                    </a:cubicBezTo>
                    <a:cubicBezTo>
                      <a:pt x="7457" y="5576"/>
                      <a:pt x="6797" y="6047"/>
                      <a:pt x="6382" y="6830"/>
                    </a:cubicBezTo>
                    <a:cubicBezTo>
                      <a:pt x="6025" y="7500"/>
                      <a:pt x="6154" y="8416"/>
                      <a:pt x="6677" y="8970"/>
                    </a:cubicBezTo>
                    <a:cubicBezTo>
                      <a:pt x="6947" y="9253"/>
                      <a:pt x="7276" y="9412"/>
                      <a:pt x="7676" y="9412"/>
                    </a:cubicBezTo>
                    <a:cubicBezTo>
                      <a:pt x="7679" y="9412"/>
                      <a:pt x="7683" y="9412"/>
                      <a:pt x="7687" y="9412"/>
                    </a:cubicBezTo>
                    <a:cubicBezTo>
                      <a:pt x="8444" y="9412"/>
                      <a:pt x="9065" y="9096"/>
                      <a:pt x="9591" y="8573"/>
                    </a:cubicBezTo>
                    <a:cubicBezTo>
                      <a:pt x="10162" y="8001"/>
                      <a:pt x="10467" y="7291"/>
                      <a:pt x="10605" y="6501"/>
                    </a:cubicBezTo>
                    <a:cubicBezTo>
                      <a:pt x="10627" y="6378"/>
                      <a:pt x="10596" y="6237"/>
                      <a:pt x="10719" y="6148"/>
                    </a:cubicBezTo>
                    <a:cubicBezTo>
                      <a:pt x="10753" y="6157"/>
                      <a:pt x="10793" y="6157"/>
                      <a:pt x="10811" y="6176"/>
                    </a:cubicBezTo>
                    <a:cubicBezTo>
                      <a:pt x="11604" y="6932"/>
                      <a:pt x="11973" y="7851"/>
                      <a:pt x="11853" y="8951"/>
                    </a:cubicBezTo>
                    <a:cubicBezTo>
                      <a:pt x="11690" y="10421"/>
                      <a:pt x="10965" y="11583"/>
                      <a:pt x="9861" y="12532"/>
                    </a:cubicBezTo>
                    <a:cubicBezTo>
                      <a:pt x="9840" y="12554"/>
                      <a:pt x="9812" y="12572"/>
                      <a:pt x="9784" y="12594"/>
                    </a:cubicBezTo>
                    <a:cubicBezTo>
                      <a:pt x="8908" y="13156"/>
                      <a:pt x="8002" y="13664"/>
                      <a:pt x="7033" y="14063"/>
                    </a:cubicBezTo>
                    <a:cubicBezTo>
                      <a:pt x="7026" y="14067"/>
                      <a:pt x="7019" y="14068"/>
                      <a:pt x="7009" y="14068"/>
                    </a:cubicBezTo>
                    <a:cubicBezTo>
                      <a:pt x="6985" y="14068"/>
                      <a:pt x="6950" y="14059"/>
                      <a:pt x="6895" y="14057"/>
                    </a:cubicBezTo>
                    <a:cubicBezTo>
                      <a:pt x="7046" y="13931"/>
                      <a:pt x="7178" y="13826"/>
                      <a:pt x="7304" y="13719"/>
                    </a:cubicBezTo>
                    <a:cubicBezTo>
                      <a:pt x="7676" y="13411"/>
                      <a:pt x="7949" y="13030"/>
                      <a:pt x="8118" y="12578"/>
                    </a:cubicBezTo>
                    <a:cubicBezTo>
                      <a:pt x="8192" y="12379"/>
                      <a:pt x="8244" y="12173"/>
                      <a:pt x="8164" y="11958"/>
                    </a:cubicBezTo>
                    <a:cubicBezTo>
                      <a:pt x="8112" y="11818"/>
                      <a:pt x="7993" y="11736"/>
                      <a:pt x="7864" y="11736"/>
                    </a:cubicBezTo>
                    <a:cubicBezTo>
                      <a:pt x="7806" y="11736"/>
                      <a:pt x="7745" y="11753"/>
                      <a:pt x="7688" y="11788"/>
                    </a:cubicBezTo>
                    <a:cubicBezTo>
                      <a:pt x="7534" y="11890"/>
                      <a:pt x="7427" y="12031"/>
                      <a:pt x="7344" y="12197"/>
                    </a:cubicBezTo>
                    <a:cubicBezTo>
                      <a:pt x="7224" y="12443"/>
                      <a:pt x="7095" y="12692"/>
                      <a:pt x="6960" y="12935"/>
                    </a:cubicBezTo>
                    <a:cubicBezTo>
                      <a:pt x="6738" y="13338"/>
                      <a:pt x="6465" y="13700"/>
                      <a:pt x="6090" y="13974"/>
                    </a:cubicBezTo>
                    <a:cubicBezTo>
                      <a:pt x="5834" y="14158"/>
                      <a:pt x="5564" y="14281"/>
                      <a:pt x="5244" y="14334"/>
                    </a:cubicBezTo>
                    <a:cubicBezTo>
                      <a:pt x="5087" y="14358"/>
                      <a:pt x="4934" y="14370"/>
                      <a:pt x="4785" y="14370"/>
                    </a:cubicBezTo>
                    <a:cubicBezTo>
                      <a:pt x="4128" y="14370"/>
                      <a:pt x="3549" y="14134"/>
                      <a:pt x="3040" y="13660"/>
                    </a:cubicBezTo>
                    <a:cubicBezTo>
                      <a:pt x="2702" y="13344"/>
                      <a:pt x="2435" y="12984"/>
                      <a:pt x="2278" y="12542"/>
                    </a:cubicBezTo>
                    <a:cubicBezTo>
                      <a:pt x="2008" y="11792"/>
                      <a:pt x="2155" y="11109"/>
                      <a:pt x="2696" y="10556"/>
                    </a:cubicBezTo>
                    <a:cubicBezTo>
                      <a:pt x="3032" y="10211"/>
                      <a:pt x="3435" y="10053"/>
                      <a:pt x="3868" y="10053"/>
                    </a:cubicBezTo>
                    <a:cubicBezTo>
                      <a:pt x="4073" y="10053"/>
                      <a:pt x="4285" y="10088"/>
                      <a:pt x="4500" y="10156"/>
                    </a:cubicBezTo>
                    <a:cubicBezTo>
                      <a:pt x="5017" y="10322"/>
                      <a:pt x="5423" y="10633"/>
                      <a:pt x="5662" y="11128"/>
                    </a:cubicBezTo>
                    <a:cubicBezTo>
                      <a:pt x="5791" y="11128"/>
                      <a:pt x="5801" y="11060"/>
                      <a:pt x="5770" y="10971"/>
                    </a:cubicBezTo>
                    <a:cubicBezTo>
                      <a:pt x="5758" y="10940"/>
                      <a:pt x="5745" y="10909"/>
                      <a:pt x="5727" y="10882"/>
                    </a:cubicBezTo>
                    <a:cubicBezTo>
                      <a:pt x="5418" y="10364"/>
                      <a:pt x="4651" y="9905"/>
                      <a:pt x="3953" y="9905"/>
                    </a:cubicBezTo>
                    <a:cubicBezTo>
                      <a:pt x="3839" y="9905"/>
                      <a:pt x="3726" y="9918"/>
                      <a:pt x="3618" y="9944"/>
                    </a:cubicBezTo>
                    <a:cubicBezTo>
                      <a:pt x="3415" y="9993"/>
                      <a:pt x="3206" y="10039"/>
                      <a:pt x="3003" y="10092"/>
                    </a:cubicBezTo>
                    <a:cubicBezTo>
                      <a:pt x="2911" y="10009"/>
                      <a:pt x="2979" y="9941"/>
                      <a:pt x="3016" y="9880"/>
                    </a:cubicBezTo>
                    <a:cubicBezTo>
                      <a:pt x="3720" y="8641"/>
                      <a:pt x="4098" y="7298"/>
                      <a:pt x="4291" y="5902"/>
                    </a:cubicBezTo>
                    <a:cubicBezTo>
                      <a:pt x="4387" y="5195"/>
                      <a:pt x="4371" y="4473"/>
                      <a:pt x="4390" y="3760"/>
                    </a:cubicBezTo>
                    <a:cubicBezTo>
                      <a:pt x="4399" y="3483"/>
                      <a:pt x="4368" y="3206"/>
                      <a:pt x="4347" y="2930"/>
                    </a:cubicBezTo>
                    <a:cubicBezTo>
                      <a:pt x="4344" y="2853"/>
                      <a:pt x="4322" y="2776"/>
                      <a:pt x="4307" y="2696"/>
                    </a:cubicBezTo>
                    <a:cubicBezTo>
                      <a:pt x="4276" y="2690"/>
                      <a:pt x="4242" y="2687"/>
                      <a:pt x="4208" y="2684"/>
                    </a:cubicBezTo>
                    <a:cubicBezTo>
                      <a:pt x="4190" y="2736"/>
                      <a:pt x="4156" y="2791"/>
                      <a:pt x="4156" y="2844"/>
                    </a:cubicBezTo>
                    <a:cubicBezTo>
                      <a:pt x="4153" y="3071"/>
                      <a:pt x="4153" y="3302"/>
                      <a:pt x="4159" y="3529"/>
                    </a:cubicBezTo>
                    <a:cubicBezTo>
                      <a:pt x="4215" y="5038"/>
                      <a:pt x="4039" y="6517"/>
                      <a:pt x="3584" y="7962"/>
                    </a:cubicBezTo>
                    <a:cubicBezTo>
                      <a:pt x="3292" y="8890"/>
                      <a:pt x="2853" y="9738"/>
                      <a:pt x="2349" y="10556"/>
                    </a:cubicBezTo>
                    <a:cubicBezTo>
                      <a:pt x="1743" y="11552"/>
                      <a:pt x="978" y="12416"/>
                      <a:pt x="71" y="13150"/>
                    </a:cubicBezTo>
                    <a:cubicBezTo>
                      <a:pt x="56" y="13172"/>
                      <a:pt x="31" y="13215"/>
                      <a:pt x="0" y="13255"/>
                    </a:cubicBezTo>
                    <a:cubicBezTo>
                      <a:pt x="30" y="13303"/>
                      <a:pt x="66" y="13321"/>
                      <a:pt x="101" y="13321"/>
                    </a:cubicBezTo>
                    <a:cubicBezTo>
                      <a:pt x="137" y="13321"/>
                      <a:pt x="173" y="13301"/>
                      <a:pt x="203" y="13276"/>
                    </a:cubicBezTo>
                    <a:cubicBezTo>
                      <a:pt x="468" y="13058"/>
                      <a:pt x="732" y="12846"/>
                      <a:pt x="978" y="12609"/>
                    </a:cubicBezTo>
                    <a:cubicBezTo>
                      <a:pt x="1236" y="12357"/>
                      <a:pt x="1470" y="12087"/>
                      <a:pt x="1716" y="11828"/>
                    </a:cubicBezTo>
                    <a:cubicBezTo>
                      <a:pt x="1759" y="11785"/>
                      <a:pt x="1814" y="11752"/>
                      <a:pt x="1869" y="11705"/>
                    </a:cubicBezTo>
                    <a:cubicBezTo>
                      <a:pt x="1906" y="11939"/>
                      <a:pt x="1912" y="12154"/>
                      <a:pt x="1974" y="12354"/>
                    </a:cubicBezTo>
                    <a:cubicBezTo>
                      <a:pt x="2293" y="13396"/>
                      <a:pt x="2970" y="14091"/>
                      <a:pt x="4015" y="14410"/>
                    </a:cubicBezTo>
                    <a:cubicBezTo>
                      <a:pt x="4417" y="14536"/>
                      <a:pt x="4823" y="14585"/>
                      <a:pt x="5235" y="14585"/>
                    </a:cubicBezTo>
                    <a:cubicBezTo>
                      <a:pt x="5518" y="14585"/>
                      <a:pt x="5804" y="14562"/>
                      <a:pt x="6093" y="14524"/>
                    </a:cubicBezTo>
                    <a:cubicBezTo>
                      <a:pt x="6944" y="14410"/>
                      <a:pt x="7725" y="14100"/>
                      <a:pt x="8490" y="13731"/>
                    </a:cubicBezTo>
                    <a:cubicBezTo>
                      <a:pt x="9152" y="13413"/>
                      <a:pt x="9841" y="13276"/>
                      <a:pt x="10548" y="13276"/>
                    </a:cubicBezTo>
                    <a:cubicBezTo>
                      <a:pt x="10798" y="13276"/>
                      <a:pt x="11050" y="13293"/>
                      <a:pt x="11303" y="13325"/>
                    </a:cubicBezTo>
                    <a:cubicBezTo>
                      <a:pt x="11761" y="13384"/>
                      <a:pt x="12179" y="13577"/>
                      <a:pt x="12548" y="13854"/>
                    </a:cubicBezTo>
                    <a:cubicBezTo>
                      <a:pt x="12689" y="13962"/>
                      <a:pt x="12815" y="14091"/>
                      <a:pt x="12929" y="14229"/>
                    </a:cubicBezTo>
                    <a:cubicBezTo>
                      <a:pt x="13027" y="14352"/>
                      <a:pt x="13104" y="14500"/>
                      <a:pt x="13190" y="14632"/>
                    </a:cubicBezTo>
                    <a:cubicBezTo>
                      <a:pt x="13316" y="14555"/>
                      <a:pt x="13270" y="14457"/>
                      <a:pt x="13236" y="14380"/>
                    </a:cubicBezTo>
                    <a:cubicBezTo>
                      <a:pt x="13107" y="14069"/>
                      <a:pt x="12889" y="13829"/>
                      <a:pt x="12622" y="13633"/>
                    </a:cubicBezTo>
                    <a:cubicBezTo>
                      <a:pt x="12047" y="13223"/>
                      <a:pt x="11414" y="13054"/>
                      <a:pt x="10734" y="13054"/>
                    </a:cubicBezTo>
                    <a:cubicBezTo>
                      <a:pt x="10639" y="13054"/>
                      <a:pt x="10542" y="13058"/>
                      <a:pt x="10445" y="13064"/>
                    </a:cubicBezTo>
                    <a:cubicBezTo>
                      <a:pt x="10153" y="13089"/>
                      <a:pt x="9867" y="13147"/>
                      <a:pt x="9578" y="13187"/>
                    </a:cubicBezTo>
                    <a:cubicBezTo>
                      <a:pt x="9566" y="13189"/>
                      <a:pt x="9554" y="13190"/>
                      <a:pt x="9541" y="13190"/>
                    </a:cubicBezTo>
                    <a:cubicBezTo>
                      <a:pt x="9505" y="13190"/>
                      <a:pt x="9463" y="13183"/>
                      <a:pt x="9397" y="13181"/>
                    </a:cubicBezTo>
                    <a:cubicBezTo>
                      <a:pt x="10073" y="12585"/>
                      <a:pt x="10799" y="12127"/>
                      <a:pt x="11583" y="11764"/>
                    </a:cubicBezTo>
                    <a:cubicBezTo>
                      <a:pt x="12769" y="11214"/>
                      <a:pt x="14014" y="10962"/>
                      <a:pt x="15304" y="10962"/>
                    </a:cubicBezTo>
                    <a:cubicBezTo>
                      <a:pt x="15441" y="10962"/>
                      <a:pt x="15579" y="10965"/>
                      <a:pt x="15717" y="10971"/>
                    </a:cubicBezTo>
                    <a:cubicBezTo>
                      <a:pt x="16722" y="11011"/>
                      <a:pt x="17635" y="11662"/>
                      <a:pt x="17970" y="12572"/>
                    </a:cubicBezTo>
                    <a:cubicBezTo>
                      <a:pt x="18114" y="12972"/>
                      <a:pt x="18191" y="13387"/>
                      <a:pt x="18065" y="13817"/>
                    </a:cubicBezTo>
                    <a:cubicBezTo>
                      <a:pt x="17878" y="14453"/>
                      <a:pt x="17466" y="14859"/>
                      <a:pt x="16839" y="15028"/>
                    </a:cubicBezTo>
                    <a:cubicBezTo>
                      <a:pt x="16695" y="15068"/>
                      <a:pt x="16556" y="15086"/>
                      <a:pt x="16421" y="15086"/>
                    </a:cubicBezTo>
                    <a:cubicBezTo>
                      <a:pt x="15976" y="15086"/>
                      <a:pt x="15579" y="14885"/>
                      <a:pt x="15225" y="14564"/>
                    </a:cubicBezTo>
                    <a:cubicBezTo>
                      <a:pt x="14835" y="14211"/>
                      <a:pt x="14687" y="13418"/>
                      <a:pt x="15093" y="12963"/>
                    </a:cubicBezTo>
                    <a:cubicBezTo>
                      <a:pt x="15142" y="12904"/>
                      <a:pt x="15188" y="12834"/>
                      <a:pt x="15222" y="12784"/>
                    </a:cubicBezTo>
                    <a:cubicBezTo>
                      <a:pt x="15197" y="12719"/>
                      <a:pt x="15166" y="12697"/>
                      <a:pt x="15136" y="12697"/>
                    </a:cubicBezTo>
                    <a:cubicBezTo>
                      <a:pt x="15110" y="12697"/>
                      <a:pt x="15085" y="12713"/>
                      <a:pt x="15062" y="12732"/>
                    </a:cubicBezTo>
                    <a:cubicBezTo>
                      <a:pt x="14515" y="13193"/>
                      <a:pt x="14432" y="13980"/>
                      <a:pt x="14912" y="14518"/>
                    </a:cubicBezTo>
                    <a:cubicBezTo>
                      <a:pt x="15359" y="15020"/>
                      <a:pt x="15908" y="15239"/>
                      <a:pt x="16436" y="15239"/>
                    </a:cubicBezTo>
                    <a:cubicBezTo>
                      <a:pt x="17089" y="15239"/>
                      <a:pt x="17709" y="14906"/>
                      <a:pt x="18065" y="14364"/>
                    </a:cubicBezTo>
                    <a:cubicBezTo>
                      <a:pt x="18367" y="13909"/>
                      <a:pt x="18406" y="13415"/>
                      <a:pt x="18308" y="12907"/>
                    </a:cubicBezTo>
                    <a:cubicBezTo>
                      <a:pt x="18093" y="11819"/>
                      <a:pt x="17085" y="10937"/>
                      <a:pt x="15975" y="10860"/>
                    </a:cubicBezTo>
                    <a:cubicBezTo>
                      <a:pt x="15717" y="10841"/>
                      <a:pt x="15460" y="10832"/>
                      <a:pt x="15205" y="10832"/>
                    </a:cubicBezTo>
                    <a:cubicBezTo>
                      <a:pt x="13825" y="10832"/>
                      <a:pt x="12496" y="11113"/>
                      <a:pt x="11235" y="11749"/>
                    </a:cubicBezTo>
                    <a:cubicBezTo>
                      <a:pt x="11134" y="11798"/>
                      <a:pt x="11029" y="11847"/>
                      <a:pt x="10928" y="11896"/>
                    </a:cubicBezTo>
                    <a:cubicBezTo>
                      <a:pt x="10924" y="11898"/>
                      <a:pt x="10919" y="11899"/>
                      <a:pt x="10914" y="11899"/>
                    </a:cubicBezTo>
                    <a:cubicBezTo>
                      <a:pt x="10904" y="11899"/>
                      <a:pt x="10892" y="11896"/>
                      <a:pt x="10882" y="11896"/>
                    </a:cubicBezTo>
                    <a:cubicBezTo>
                      <a:pt x="10873" y="11890"/>
                      <a:pt x="10851" y="11878"/>
                      <a:pt x="10851" y="11871"/>
                    </a:cubicBezTo>
                    <a:cubicBezTo>
                      <a:pt x="10851" y="11856"/>
                      <a:pt x="10866" y="11844"/>
                      <a:pt x="10873" y="11828"/>
                    </a:cubicBezTo>
                    <a:cubicBezTo>
                      <a:pt x="11103" y="11512"/>
                      <a:pt x="11321" y="11186"/>
                      <a:pt x="11564" y="10882"/>
                    </a:cubicBezTo>
                    <a:cubicBezTo>
                      <a:pt x="12210" y="10076"/>
                      <a:pt x="12975" y="9397"/>
                      <a:pt x="13836" y="8819"/>
                    </a:cubicBezTo>
                    <a:cubicBezTo>
                      <a:pt x="14039" y="8681"/>
                      <a:pt x="14251" y="8576"/>
                      <a:pt x="14512" y="8576"/>
                    </a:cubicBezTo>
                    <a:cubicBezTo>
                      <a:pt x="14758" y="8576"/>
                      <a:pt x="14988" y="8484"/>
                      <a:pt x="15194" y="8346"/>
                    </a:cubicBezTo>
                    <a:cubicBezTo>
                      <a:pt x="15330" y="8254"/>
                      <a:pt x="15471" y="8174"/>
                      <a:pt x="15600" y="8069"/>
                    </a:cubicBezTo>
                    <a:cubicBezTo>
                      <a:pt x="15954" y="7786"/>
                      <a:pt x="16298" y="7491"/>
                      <a:pt x="16676" y="7175"/>
                    </a:cubicBezTo>
                    <a:cubicBezTo>
                      <a:pt x="16599" y="7132"/>
                      <a:pt x="16553" y="7085"/>
                      <a:pt x="16498" y="7079"/>
                    </a:cubicBezTo>
                    <a:cubicBezTo>
                      <a:pt x="16419" y="7068"/>
                      <a:pt x="16341" y="7063"/>
                      <a:pt x="16264" y="7063"/>
                    </a:cubicBezTo>
                    <a:cubicBezTo>
                      <a:pt x="15949" y="7063"/>
                      <a:pt x="15648" y="7151"/>
                      <a:pt x="15370" y="7307"/>
                    </a:cubicBezTo>
                    <a:cubicBezTo>
                      <a:pt x="15185" y="7405"/>
                      <a:pt x="14988" y="7510"/>
                      <a:pt x="14841" y="7654"/>
                    </a:cubicBezTo>
                    <a:cubicBezTo>
                      <a:pt x="14254" y="8247"/>
                      <a:pt x="13590" y="8742"/>
                      <a:pt x="12926" y="9237"/>
                    </a:cubicBezTo>
                    <a:cubicBezTo>
                      <a:pt x="12548" y="9520"/>
                      <a:pt x="12219" y="9861"/>
                      <a:pt x="11856" y="10181"/>
                    </a:cubicBezTo>
                    <a:cubicBezTo>
                      <a:pt x="11779" y="10144"/>
                      <a:pt x="11850" y="10089"/>
                      <a:pt x="11856" y="10036"/>
                    </a:cubicBezTo>
                    <a:cubicBezTo>
                      <a:pt x="11865" y="9987"/>
                      <a:pt x="11875" y="9941"/>
                      <a:pt x="11890" y="9895"/>
                    </a:cubicBezTo>
                    <a:cubicBezTo>
                      <a:pt x="11994" y="9520"/>
                      <a:pt x="12065" y="9136"/>
                      <a:pt x="12081" y="8742"/>
                    </a:cubicBezTo>
                    <a:cubicBezTo>
                      <a:pt x="12117" y="7737"/>
                      <a:pt x="11730" y="6907"/>
                      <a:pt x="11051" y="6191"/>
                    </a:cubicBezTo>
                    <a:cubicBezTo>
                      <a:pt x="10949" y="6086"/>
                      <a:pt x="10839" y="5991"/>
                      <a:pt x="10716" y="5871"/>
                    </a:cubicBezTo>
                    <a:lnTo>
                      <a:pt x="10716" y="5549"/>
                    </a:lnTo>
                    <a:cubicBezTo>
                      <a:pt x="10716" y="4980"/>
                      <a:pt x="10719" y="4411"/>
                      <a:pt x="10707" y="3840"/>
                    </a:cubicBezTo>
                    <a:cubicBezTo>
                      <a:pt x="10703" y="3670"/>
                      <a:pt x="10719" y="3529"/>
                      <a:pt x="10814" y="3378"/>
                    </a:cubicBezTo>
                    <a:cubicBezTo>
                      <a:pt x="11035" y="3037"/>
                      <a:pt x="11075" y="2650"/>
                      <a:pt x="11057" y="2253"/>
                    </a:cubicBezTo>
                    <a:cubicBezTo>
                      <a:pt x="11035" y="1795"/>
                      <a:pt x="10959" y="1347"/>
                      <a:pt x="10808" y="913"/>
                    </a:cubicBezTo>
                    <a:cubicBezTo>
                      <a:pt x="10728" y="683"/>
                      <a:pt x="10654" y="446"/>
                      <a:pt x="10565" y="222"/>
                    </a:cubicBezTo>
                    <a:cubicBezTo>
                      <a:pt x="10537" y="151"/>
                      <a:pt x="10482" y="99"/>
                      <a:pt x="1042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spTree>
    <p:extLst>
      <p:ext uri="{BB962C8B-B14F-4D97-AF65-F5344CB8AC3E}">
        <p14:creationId xmlns:p14="http://schemas.microsoft.com/office/powerpoint/2010/main" val="3721890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pic>
        <p:nvPicPr>
          <p:cNvPr id="69" name="Google Shape;69;p6"/>
          <p:cNvPicPr preferRelativeResize="0"/>
          <p:nvPr/>
        </p:nvPicPr>
        <p:blipFill>
          <a:blip r:embed="rId2">
            <a:alphaModFix amt="25000"/>
          </a:blip>
          <a:stretch>
            <a:fillRect/>
          </a:stretch>
        </p:blipFill>
        <p:spPr>
          <a:xfrm>
            <a:off x="-3716" y="0"/>
            <a:ext cx="12192000" cy="6857989"/>
          </a:xfrm>
          <a:prstGeom prst="rect">
            <a:avLst/>
          </a:prstGeom>
          <a:noFill/>
          <a:ln>
            <a:noFill/>
          </a:ln>
        </p:spPr>
      </p:pic>
      <p:sp>
        <p:nvSpPr>
          <p:cNvPr id="70" name="Google Shape;70;p6"/>
          <p:cNvSpPr txBox="1">
            <a:spLocks noGrp="1"/>
          </p:cNvSpPr>
          <p:nvPr>
            <p:ph type="title"/>
          </p:nvPr>
        </p:nvSpPr>
        <p:spPr>
          <a:xfrm>
            <a:off x="970567" y="744067"/>
            <a:ext cx="10276400" cy="69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1" name="Google Shape;71;p6"/>
          <p:cNvSpPr/>
          <p:nvPr/>
        </p:nvSpPr>
        <p:spPr>
          <a:xfrm>
            <a:off x="248400" y="264134"/>
            <a:ext cx="11695141" cy="6345439"/>
          </a:xfrm>
          <a:custGeom>
            <a:avLst/>
            <a:gdLst/>
            <a:ahLst/>
            <a:cxnLst/>
            <a:rect l="l" t="t" r="r" b="b"/>
            <a:pathLst>
              <a:path w="62363" h="32421" extrusionOk="0">
                <a:moveTo>
                  <a:pt x="1157" y="1"/>
                </a:moveTo>
                <a:cubicBezTo>
                  <a:pt x="1154" y="637"/>
                  <a:pt x="640" y="1154"/>
                  <a:pt x="1" y="1157"/>
                </a:cubicBezTo>
                <a:lnTo>
                  <a:pt x="1" y="31265"/>
                </a:lnTo>
                <a:cubicBezTo>
                  <a:pt x="640" y="31268"/>
                  <a:pt x="1154" y="31784"/>
                  <a:pt x="1157" y="32421"/>
                </a:cubicBezTo>
                <a:lnTo>
                  <a:pt x="61201" y="32421"/>
                </a:lnTo>
                <a:cubicBezTo>
                  <a:pt x="61210" y="31787"/>
                  <a:pt x="61724" y="31268"/>
                  <a:pt x="62363" y="31265"/>
                </a:cubicBezTo>
                <a:lnTo>
                  <a:pt x="62363" y="1157"/>
                </a:lnTo>
                <a:cubicBezTo>
                  <a:pt x="61724" y="1154"/>
                  <a:pt x="61210" y="637"/>
                  <a:pt x="61204" y="1"/>
                </a:cubicBezTo>
                <a:close/>
              </a:path>
            </a:pathLst>
          </a:cu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cxnSp>
        <p:nvCxnSpPr>
          <p:cNvPr id="72" name="Google Shape;72;p6"/>
          <p:cNvCxnSpPr/>
          <p:nvPr/>
        </p:nvCxnSpPr>
        <p:spPr>
          <a:xfrm>
            <a:off x="258867" y="723767"/>
            <a:ext cx="11675200" cy="0"/>
          </a:xfrm>
          <a:prstGeom prst="straightConnector1">
            <a:avLst/>
          </a:prstGeom>
          <a:noFill/>
          <a:ln w="9525" cap="flat" cmpd="sng">
            <a:solidFill>
              <a:schemeClr val="dk1"/>
            </a:solidFill>
            <a:prstDash val="solid"/>
            <a:round/>
            <a:headEnd type="none" w="med" len="med"/>
            <a:tailEnd type="none" w="med" len="med"/>
          </a:ln>
        </p:spPr>
      </p:cxnSp>
      <p:cxnSp>
        <p:nvCxnSpPr>
          <p:cNvPr id="73" name="Google Shape;73;p6"/>
          <p:cNvCxnSpPr/>
          <p:nvPr/>
        </p:nvCxnSpPr>
        <p:spPr>
          <a:xfrm>
            <a:off x="258867" y="6117633"/>
            <a:ext cx="11675200" cy="0"/>
          </a:xfrm>
          <a:prstGeom prst="straightConnector1">
            <a:avLst/>
          </a:prstGeom>
          <a:noFill/>
          <a:ln w="9525" cap="flat" cmpd="sng">
            <a:solidFill>
              <a:schemeClr val="dk1"/>
            </a:solidFill>
            <a:prstDash val="solid"/>
            <a:round/>
            <a:headEnd type="none" w="med" len="med"/>
            <a:tailEnd type="none" w="med" len="med"/>
          </a:ln>
        </p:spPr>
      </p:cxnSp>
      <p:grpSp>
        <p:nvGrpSpPr>
          <p:cNvPr id="74" name="Google Shape;74;p6"/>
          <p:cNvGrpSpPr/>
          <p:nvPr/>
        </p:nvGrpSpPr>
        <p:grpSpPr>
          <a:xfrm>
            <a:off x="2047985" y="264133"/>
            <a:ext cx="8095967" cy="464400"/>
            <a:chOff x="1535988" y="198100"/>
            <a:chExt cx="6071975" cy="348300"/>
          </a:xfrm>
        </p:grpSpPr>
        <p:cxnSp>
          <p:nvCxnSpPr>
            <p:cNvPr id="75" name="Google Shape;75;p6"/>
            <p:cNvCxnSpPr/>
            <p:nvPr/>
          </p:nvCxnSpPr>
          <p:spPr>
            <a:xfrm>
              <a:off x="1535988" y="198100"/>
              <a:ext cx="0" cy="348300"/>
            </a:xfrm>
            <a:prstGeom prst="straightConnector1">
              <a:avLst/>
            </a:prstGeom>
            <a:noFill/>
            <a:ln w="9525" cap="flat" cmpd="sng">
              <a:solidFill>
                <a:schemeClr val="dk1"/>
              </a:solidFill>
              <a:prstDash val="solid"/>
              <a:round/>
              <a:headEnd type="none" w="med" len="med"/>
              <a:tailEnd type="none" w="med" len="med"/>
            </a:ln>
          </p:spPr>
        </p:cxnSp>
        <p:cxnSp>
          <p:nvCxnSpPr>
            <p:cNvPr id="76" name="Google Shape;76;p6"/>
            <p:cNvCxnSpPr/>
            <p:nvPr/>
          </p:nvCxnSpPr>
          <p:spPr>
            <a:xfrm>
              <a:off x="7607963" y="198100"/>
              <a:ext cx="0" cy="348300"/>
            </a:xfrm>
            <a:prstGeom prst="straightConnector1">
              <a:avLst/>
            </a:prstGeom>
            <a:noFill/>
            <a:ln w="9525" cap="flat" cmpd="sng">
              <a:solidFill>
                <a:schemeClr val="dk1"/>
              </a:solidFill>
              <a:prstDash val="solid"/>
              <a:round/>
              <a:headEnd type="none" w="med" len="med"/>
              <a:tailEnd type="none" w="med" len="med"/>
            </a:ln>
          </p:spPr>
        </p:cxnSp>
      </p:grpSp>
      <p:grpSp>
        <p:nvGrpSpPr>
          <p:cNvPr id="77" name="Google Shape;77;p6"/>
          <p:cNvGrpSpPr/>
          <p:nvPr/>
        </p:nvGrpSpPr>
        <p:grpSpPr>
          <a:xfrm>
            <a:off x="374929" y="2633845"/>
            <a:ext cx="373041" cy="2324905"/>
            <a:chOff x="281196" y="1683233"/>
            <a:chExt cx="279781" cy="1743679"/>
          </a:xfrm>
        </p:grpSpPr>
        <p:sp>
          <p:nvSpPr>
            <p:cNvPr id="78" name="Google Shape;78;p6"/>
            <p:cNvSpPr/>
            <p:nvPr/>
          </p:nvSpPr>
          <p:spPr>
            <a:xfrm rot="-5400000">
              <a:off x="30272" y="2896207"/>
              <a:ext cx="781631" cy="279781"/>
            </a:xfrm>
            <a:custGeom>
              <a:avLst/>
              <a:gdLst/>
              <a:ahLst/>
              <a:cxnLst/>
              <a:rect l="l" t="t" r="r" b="b"/>
              <a:pathLst>
                <a:path w="12013" h="4300" extrusionOk="0">
                  <a:moveTo>
                    <a:pt x="1316" y="0"/>
                  </a:moveTo>
                  <a:cubicBezTo>
                    <a:pt x="980" y="0"/>
                    <a:pt x="670" y="106"/>
                    <a:pt x="415" y="368"/>
                  </a:cubicBezTo>
                  <a:cubicBezTo>
                    <a:pt x="154" y="629"/>
                    <a:pt x="62" y="970"/>
                    <a:pt x="40" y="1330"/>
                  </a:cubicBezTo>
                  <a:cubicBezTo>
                    <a:pt x="0" y="1893"/>
                    <a:pt x="225" y="2305"/>
                    <a:pt x="720" y="2581"/>
                  </a:cubicBezTo>
                  <a:cubicBezTo>
                    <a:pt x="1002" y="2739"/>
                    <a:pt x="1294" y="2823"/>
                    <a:pt x="1601" y="2823"/>
                  </a:cubicBezTo>
                  <a:cubicBezTo>
                    <a:pt x="1694" y="2823"/>
                    <a:pt x="1789" y="2815"/>
                    <a:pt x="1885" y="2799"/>
                  </a:cubicBezTo>
                  <a:cubicBezTo>
                    <a:pt x="2149" y="2756"/>
                    <a:pt x="2407" y="2673"/>
                    <a:pt x="2668" y="2606"/>
                  </a:cubicBezTo>
                  <a:cubicBezTo>
                    <a:pt x="2721" y="2593"/>
                    <a:pt x="2771" y="2553"/>
                    <a:pt x="2829" y="2553"/>
                  </a:cubicBezTo>
                  <a:cubicBezTo>
                    <a:pt x="2855" y="2553"/>
                    <a:pt x="2884" y="2561"/>
                    <a:pt x="2914" y="2584"/>
                  </a:cubicBezTo>
                  <a:cubicBezTo>
                    <a:pt x="2810" y="2713"/>
                    <a:pt x="2708" y="2842"/>
                    <a:pt x="2604" y="2965"/>
                  </a:cubicBezTo>
                  <a:cubicBezTo>
                    <a:pt x="2355" y="3288"/>
                    <a:pt x="2161" y="3642"/>
                    <a:pt x="2011" y="4017"/>
                  </a:cubicBezTo>
                  <a:cubicBezTo>
                    <a:pt x="1992" y="4060"/>
                    <a:pt x="1995" y="4109"/>
                    <a:pt x="1992" y="4158"/>
                  </a:cubicBezTo>
                  <a:cubicBezTo>
                    <a:pt x="1992" y="4173"/>
                    <a:pt x="2011" y="4195"/>
                    <a:pt x="2023" y="4198"/>
                  </a:cubicBezTo>
                  <a:cubicBezTo>
                    <a:pt x="2041" y="4200"/>
                    <a:pt x="2064" y="4204"/>
                    <a:pt x="2083" y="4204"/>
                  </a:cubicBezTo>
                  <a:cubicBezTo>
                    <a:pt x="2097" y="4204"/>
                    <a:pt x="2108" y="4201"/>
                    <a:pt x="2112" y="4195"/>
                  </a:cubicBezTo>
                  <a:cubicBezTo>
                    <a:pt x="2164" y="4109"/>
                    <a:pt x="2217" y="4026"/>
                    <a:pt x="2257" y="3934"/>
                  </a:cubicBezTo>
                  <a:cubicBezTo>
                    <a:pt x="2668" y="3030"/>
                    <a:pt x="3299" y="2329"/>
                    <a:pt x="4168" y="1847"/>
                  </a:cubicBezTo>
                  <a:cubicBezTo>
                    <a:pt x="4605" y="1601"/>
                    <a:pt x="5038" y="1336"/>
                    <a:pt x="5484" y="1106"/>
                  </a:cubicBezTo>
                  <a:cubicBezTo>
                    <a:pt x="5905" y="891"/>
                    <a:pt x="6326" y="685"/>
                    <a:pt x="6766" y="512"/>
                  </a:cubicBezTo>
                  <a:cubicBezTo>
                    <a:pt x="7165" y="356"/>
                    <a:pt x="7570" y="281"/>
                    <a:pt x="7974" y="281"/>
                  </a:cubicBezTo>
                  <a:cubicBezTo>
                    <a:pt x="8379" y="281"/>
                    <a:pt x="8784" y="356"/>
                    <a:pt x="9185" y="497"/>
                  </a:cubicBezTo>
                  <a:cubicBezTo>
                    <a:pt x="9720" y="685"/>
                    <a:pt x="10043" y="1081"/>
                    <a:pt x="10138" y="1638"/>
                  </a:cubicBezTo>
                  <a:cubicBezTo>
                    <a:pt x="10218" y="2092"/>
                    <a:pt x="10178" y="2544"/>
                    <a:pt x="10009" y="2981"/>
                  </a:cubicBezTo>
                  <a:cubicBezTo>
                    <a:pt x="9861" y="3353"/>
                    <a:pt x="9618" y="3645"/>
                    <a:pt x="9274" y="3848"/>
                  </a:cubicBezTo>
                  <a:cubicBezTo>
                    <a:pt x="8936" y="4049"/>
                    <a:pt x="8577" y="4146"/>
                    <a:pt x="8205" y="4146"/>
                  </a:cubicBezTo>
                  <a:cubicBezTo>
                    <a:pt x="8077" y="4146"/>
                    <a:pt x="7948" y="4135"/>
                    <a:pt x="7817" y="4112"/>
                  </a:cubicBezTo>
                  <a:cubicBezTo>
                    <a:pt x="7313" y="4026"/>
                    <a:pt x="6907" y="3768"/>
                    <a:pt x="6634" y="3325"/>
                  </a:cubicBezTo>
                  <a:cubicBezTo>
                    <a:pt x="6581" y="3242"/>
                    <a:pt x="6535" y="3153"/>
                    <a:pt x="6474" y="3073"/>
                  </a:cubicBezTo>
                  <a:cubicBezTo>
                    <a:pt x="6451" y="3042"/>
                    <a:pt x="6427" y="3028"/>
                    <a:pt x="6402" y="3028"/>
                  </a:cubicBezTo>
                  <a:cubicBezTo>
                    <a:pt x="6370" y="3028"/>
                    <a:pt x="6337" y="3052"/>
                    <a:pt x="6308" y="3098"/>
                  </a:cubicBezTo>
                  <a:cubicBezTo>
                    <a:pt x="6523" y="3672"/>
                    <a:pt x="6941" y="4032"/>
                    <a:pt x="7525" y="4198"/>
                  </a:cubicBezTo>
                  <a:cubicBezTo>
                    <a:pt x="7758" y="4265"/>
                    <a:pt x="7991" y="4300"/>
                    <a:pt x="8223" y="4300"/>
                  </a:cubicBezTo>
                  <a:cubicBezTo>
                    <a:pt x="8520" y="4300"/>
                    <a:pt x="8816" y="4243"/>
                    <a:pt x="9108" y="4127"/>
                  </a:cubicBezTo>
                  <a:cubicBezTo>
                    <a:pt x="9766" y="3872"/>
                    <a:pt x="10184" y="3414"/>
                    <a:pt x="10356" y="2719"/>
                  </a:cubicBezTo>
                  <a:cubicBezTo>
                    <a:pt x="10476" y="2231"/>
                    <a:pt x="10479" y="1754"/>
                    <a:pt x="10307" y="1281"/>
                  </a:cubicBezTo>
                  <a:cubicBezTo>
                    <a:pt x="10285" y="1213"/>
                    <a:pt x="10215" y="1140"/>
                    <a:pt x="10310" y="1060"/>
                  </a:cubicBezTo>
                  <a:cubicBezTo>
                    <a:pt x="10387" y="1121"/>
                    <a:pt x="10473" y="1173"/>
                    <a:pt x="10547" y="1244"/>
                  </a:cubicBezTo>
                  <a:cubicBezTo>
                    <a:pt x="11008" y="1674"/>
                    <a:pt x="11370" y="2172"/>
                    <a:pt x="11647" y="2738"/>
                  </a:cubicBezTo>
                  <a:cubicBezTo>
                    <a:pt x="11699" y="2842"/>
                    <a:pt x="11739" y="2953"/>
                    <a:pt x="11801" y="3051"/>
                  </a:cubicBezTo>
                  <a:cubicBezTo>
                    <a:pt x="11830" y="3096"/>
                    <a:pt x="11864" y="3118"/>
                    <a:pt x="11901" y="3118"/>
                  </a:cubicBezTo>
                  <a:cubicBezTo>
                    <a:pt x="11937" y="3118"/>
                    <a:pt x="11975" y="3097"/>
                    <a:pt x="12013" y="3058"/>
                  </a:cubicBezTo>
                  <a:cubicBezTo>
                    <a:pt x="11998" y="2996"/>
                    <a:pt x="11982" y="2925"/>
                    <a:pt x="11961" y="2864"/>
                  </a:cubicBezTo>
                  <a:cubicBezTo>
                    <a:pt x="11936" y="2802"/>
                    <a:pt x="11908" y="2741"/>
                    <a:pt x="11878" y="2680"/>
                  </a:cubicBezTo>
                  <a:cubicBezTo>
                    <a:pt x="11423" y="1791"/>
                    <a:pt x="10796" y="1050"/>
                    <a:pt x="9917" y="568"/>
                  </a:cubicBezTo>
                  <a:cubicBezTo>
                    <a:pt x="9395" y="280"/>
                    <a:pt x="8845" y="69"/>
                    <a:pt x="8247" y="69"/>
                  </a:cubicBezTo>
                  <a:cubicBezTo>
                    <a:pt x="8130" y="69"/>
                    <a:pt x="8012" y="77"/>
                    <a:pt x="7891" y="94"/>
                  </a:cubicBezTo>
                  <a:cubicBezTo>
                    <a:pt x="7221" y="187"/>
                    <a:pt x="6569" y="343"/>
                    <a:pt x="5970" y="663"/>
                  </a:cubicBezTo>
                  <a:cubicBezTo>
                    <a:pt x="5140" y="1106"/>
                    <a:pt x="4313" y="1558"/>
                    <a:pt x="3486" y="2006"/>
                  </a:cubicBezTo>
                  <a:cubicBezTo>
                    <a:pt x="3086" y="2222"/>
                    <a:pt x="2684" y="2431"/>
                    <a:pt x="2247" y="2557"/>
                  </a:cubicBezTo>
                  <a:cubicBezTo>
                    <a:pt x="2049" y="2616"/>
                    <a:pt x="1845" y="2651"/>
                    <a:pt x="1639" y="2651"/>
                  </a:cubicBezTo>
                  <a:cubicBezTo>
                    <a:pt x="1527" y="2651"/>
                    <a:pt x="1414" y="2641"/>
                    <a:pt x="1301" y="2618"/>
                  </a:cubicBezTo>
                  <a:cubicBezTo>
                    <a:pt x="886" y="2535"/>
                    <a:pt x="529" y="2344"/>
                    <a:pt x="363" y="1936"/>
                  </a:cubicBezTo>
                  <a:cubicBezTo>
                    <a:pt x="148" y="1404"/>
                    <a:pt x="271" y="906"/>
                    <a:pt x="594" y="460"/>
                  </a:cubicBezTo>
                  <a:cubicBezTo>
                    <a:pt x="673" y="346"/>
                    <a:pt x="824" y="251"/>
                    <a:pt x="959" y="208"/>
                  </a:cubicBezTo>
                  <a:cubicBezTo>
                    <a:pt x="1097" y="165"/>
                    <a:pt x="1231" y="142"/>
                    <a:pt x="1360" y="142"/>
                  </a:cubicBezTo>
                  <a:cubicBezTo>
                    <a:pt x="1654" y="142"/>
                    <a:pt x="1925" y="259"/>
                    <a:pt x="2155" y="512"/>
                  </a:cubicBezTo>
                  <a:cubicBezTo>
                    <a:pt x="2223" y="586"/>
                    <a:pt x="2278" y="675"/>
                    <a:pt x="2343" y="752"/>
                  </a:cubicBezTo>
                  <a:cubicBezTo>
                    <a:pt x="2370" y="784"/>
                    <a:pt x="2400" y="812"/>
                    <a:pt x="2433" y="812"/>
                  </a:cubicBezTo>
                  <a:cubicBezTo>
                    <a:pt x="2455" y="812"/>
                    <a:pt x="2478" y="799"/>
                    <a:pt x="2502" y="768"/>
                  </a:cubicBezTo>
                  <a:cubicBezTo>
                    <a:pt x="2309" y="331"/>
                    <a:pt x="2026" y="91"/>
                    <a:pt x="1580" y="21"/>
                  </a:cubicBezTo>
                  <a:cubicBezTo>
                    <a:pt x="1491" y="7"/>
                    <a:pt x="1403" y="0"/>
                    <a:pt x="13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6"/>
            <p:cNvSpPr/>
            <p:nvPr/>
          </p:nvSpPr>
          <p:spPr>
            <a:xfrm rot="-5400000">
              <a:off x="379217" y="2504390"/>
              <a:ext cx="101632" cy="101437"/>
            </a:xfrm>
            <a:custGeom>
              <a:avLst/>
              <a:gdLst/>
              <a:ahLst/>
              <a:cxnLst/>
              <a:rect l="l" t="t" r="r" b="b"/>
              <a:pathLst>
                <a:path w="1562" h="1559" extrusionOk="0">
                  <a:moveTo>
                    <a:pt x="781" y="246"/>
                  </a:moveTo>
                  <a:cubicBezTo>
                    <a:pt x="1073" y="246"/>
                    <a:pt x="1313" y="483"/>
                    <a:pt x="1313" y="775"/>
                  </a:cubicBezTo>
                  <a:cubicBezTo>
                    <a:pt x="1313" y="1067"/>
                    <a:pt x="1073" y="1307"/>
                    <a:pt x="781" y="1307"/>
                  </a:cubicBezTo>
                  <a:cubicBezTo>
                    <a:pt x="489" y="1307"/>
                    <a:pt x="252" y="1067"/>
                    <a:pt x="252" y="775"/>
                  </a:cubicBezTo>
                  <a:cubicBezTo>
                    <a:pt x="252" y="483"/>
                    <a:pt x="489" y="246"/>
                    <a:pt x="781" y="246"/>
                  </a:cubicBezTo>
                  <a:close/>
                  <a:moveTo>
                    <a:pt x="781" y="0"/>
                  </a:moveTo>
                  <a:cubicBezTo>
                    <a:pt x="351" y="0"/>
                    <a:pt x="0" y="351"/>
                    <a:pt x="0" y="781"/>
                  </a:cubicBezTo>
                  <a:cubicBezTo>
                    <a:pt x="0" y="1211"/>
                    <a:pt x="351" y="1559"/>
                    <a:pt x="781" y="1559"/>
                  </a:cubicBezTo>
                  <a:cubicBezTo>
                    <a:pt x="1212" y="1559"/>
                    <a:pt x="1562" y="1211"/>
                    <a:pt x="1562" y="781"/>
                  </a:cubicBezTo>
                  <a:cubicBezTo>
                    <a:pt x="1562" y="348"/>
                    <a:pt x="1212" y="0"/>
                    <a:pt x="7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80;p6"/>
            <p:cNvSpPr/>
            <p:nvPr/>
          </p:nvSpPr>
          <p:spPr>
            <a:xfrm rot="-5400000">
              <a:off x="30337" y="1934093"/>
              <a:ext cx="781501" cy="279781"/>
            </a:xfrm>
            <a:custGeom>
              <a:avLst/>
              <a:gdLst/>
              <a:ahLst/>
              <a:cxnLst/>
              <a:rect l="l" t="t" r="r" b="b"/>
              <a:pathLst>
                <a:path w="12011" h="4300" extrusionOk="0">
                  <a:moveTo>
                    <a:pt x="10695" y="0"/>
                  </a:moveTo>
                  <a:cubicBezTo>
                    <a:pt x="10609" y="0"/>
                    <a:pt x="10520" y="7"/>
                    <a:pt x="10430" y="21"/>
                  </a:cubicBezTo>
                  <a:cubicBezTo>
                    <a:pt x="9984" y="91"/>
                    <a:pt x="9705" y="331"/>
                    <a:pt x="9508" y="768"/>
                  </a:cubicBezTo>
                  <a:cubicBezTo>
                    <a:pt x="9532" y="799"/>
                    <a:pt x="9556" y="812"/>
                    <a:pt x="9578" y="812"/>
                  </a:cubicBezTo>
                  <a:cubicBezTo>
                    <a:pt x="9612" y="812"/>
                    <a:pt x="9643" y="784"/>
                    <a:pt x="9671" y="752"/>
                  </a:cubicBezTo>
                  <a:cubicBezTo>
                    <a:pt x="9735" y="675"/>
                    <a:pt x="9788" y="586"/>
                    <a:pt x="9858" y="512"/>
                  </a:cubicBezTo>
                  <a:cubicBezTo>
                    <a:pt x="10087" y="259"/>
                    <a:pt x="10358" y="142"/>
                    <a:pt x="10653" y="142"/>
                  </a:cubicBezTo>
                  <a:cubicBezTo>
                    <a:pt x="10782" y="142"/>
                    <a:pt x="10917" y="165"/>
                    <a:pt x="11054" y="208"/>
                  </a:cubicBezTo>
                  <a:cubicBezTo>
                    <a:pt x="11186" y="251"/>
                    <a:pt x="11337" y="346"/>
                    <a:pt x="11417" y="460"/>
                  </a:cubicBezTo>
                  <a:cubicBezTo>
                    <a:pt x="11743" y="906"/>
                    <a:pt x="11862" y="1404"/>
                    <a:pt x="11647" y="1936"/>
                  </a:cubicBezTo>
                  <a:cubicBezTo>
                    <a:pt x="11484" y="2344"/>
                    <a:pt x="11128" y="2535"/>
                    <a:pt x="10710" y="2618"/>
                  </a:cubicBezTo>
                  <a:cubicBezTo>
                    <a:pt x="10598" y="2641"/>
                    <a:pt x="10486" y="2651"/>
                    <a:pt x="10374" y="2651"/>
                  </a:cubicBezTo>
                  <a:cubicBezTo>
                    <a:pt x="10169" y="2651"/>
                    <a:pt x="9965" y="2616"/>
                    <a:pt x="9766" y="2557"/>
                  </a:cubicBezTo>
                  <a:cubicBezTo>
                    <a:pt x="9327" y="2431"/>
                    <a:pt x="8924" y="2222"/>
                    <a:pt x="8524" y="2006"/>
                  </a:cubicBezTo>
                  <a:cubicBezTo>
                    <a:pt x="7697" y="1558"/>
                    <a:pt x="6874" y="1106"/>
                    <a:pt x="6044" y="663"/>
                  </a:cubicBezTo>
                  <a:cubicBezTo>
                    <a:pt x="5444" y="343"/>
                    <a:pt x="4790" y="187"/>
                    <a:pt x="4123" y="94"/>
                  </a:cubicBezTo>
                  <a:cubicBezTo>
                    <a:pt x="4002" y="77"/>
                    <a:pt x="3883" y="69"/>
                    <a:pt x="3766" y="69"/>
                  </a:cubicBezTo>
                  <a:cubicBezTo>
                    <a:pt x="3168" y="69"/>
                    <a:pt x="2616" y="280"/>
                    <a:pt x="2097" y="568"/>
                  </a:cubicBezTo>
                  <a:cubicBezTo>
                    <a:pt x="1218" y="1050"/>
                    <a:pt x="591" y="1791"/>
                    <a:pt x="133" y="2680"/>
                  </a:cubicBezTo>
                  <a:cubicBezTo>
                    <a:pt x="102" y="2741"/>
                    <a:pt x="77" y="2802"/>
                    <a:pt x="53" y="2864"/>
                  </a:cubicBezTo>
                  <a:cubicBezTo>
                    <a:pt x="31" y="2925"/>
                    <a:pt x="16" y="2996"/>
                    <a:pt x="1" y="3058"/>
                  </a:cubicBezTo>
                  <a:cubicBezTo>
                    <a:pt x="39" y="3097"/>
                    <a:pt x="77" y="3118"/>
                    <a:pt x="112" y="3118"/>
                  </a:cubicBezTo>
                  <a:cubicBezTo>
                    <a:pt x="148" y="3118"/>
                    <a:pt x="182" y="3096"/>
                    <a:pt x="210" y="3051"/>
                  </a:cubicBezTo>
                  <a:cubicBezTo>
                    <a:pt x="271" y="2953"/>
                    <a:pt x="314" y="2842"/>
                    <a:pt x="363" y="2738"/>
                  </a:cubicBezTo>
                  <a:cubicBezTo>
                    <a:pt x="640" y="2172"/>
                    <a:pt x="1006" y="1674"/>
                    <a:pt x="1467" y="1244"/>
                  </a:cubicBezTo>
                  <a:cubicBezTo>
                    <a:pt x="1541" y="1173"/>
                    <a:pt x="1624" y="1121"/>
                    <a:pt x="1700" y="1060"/>
                  </a:cubicBezTo>
                  <a:cubicBezTo>
                    <a:pt x="1796" y="1140"/>
                    <a:pt x="1728" y="1213"/>
                    <a:pt x="1703" y="1281"/>
                  </a:cubicBezTo>
                  <a:cubicBezTo>
                    <a:pt x="1531" y="1754"/>
                    <a:pt x="1534" y="2231"/>
                    <a:pt x="1654" y="2719"/>
                  </a:cubicBezTo>
                  <a:cubicBezTo>
                    <a:pt x="1826" y="3414"/>
                    <a:pt x="2248" y="3872"/>
                    <a:pt x="2902" y="4127"/>
                  </a:cubicBezTo>
                  <a:cubicBezTo>
                    <a:pt x="3194" y="4243"/>
                    <a:pt x="3491" y="4300"/>
                    <a:pt x="3789" y="4300"/>
                  </a:cubicBezTo>
                  <a:cubicBezTo>
                    <a:pt x="4021" y="4300"/>
                    <a:pt x="4254" y="4265"/>
                    <a:pt x="4485" y="4198"/>
                  </a:cubicBezTo>
                  <a:cubicBezTo>
                    <a:pt x="5069" y="4032"/>
                    <a:pt x="5490" y="3672"/>
                    <a:pt x="5706" y="3098"/>
                  </a:cubicBezTo>
                  <a:cubicBezTo>
                    <a:pt x="5674" y="3052"/>
                    <a:pt x="5641" y="3028"/>
                    <a:pt x="5609" y="3028"/>
                  </a:cubicBezTo>
                  <a:cubicBezTo>
                    <a:pt x="5585" y="3028"/>
                    <a:pt x="5561" y="3042"/>
                    <a:pt x="5540" y="3073"/>
                  </a:cubicBezTo>
                  <a:cubicBezTo>
                    <a:pt x="5478" y="3153"/>
                    <a:pt x="5432" y="3242"/>
                    <a:pt x="5377" y="3325"/>
                  </a:cubicBezTo>
                  <a:cubicBezTo>
                    <a:pt x="5106" y="3768"/>
                    <a:pt x="4697" y="4026"/>
                    <a:pt x="4193" y="4112"/>
                  </a:cubicBezTo>
                  <a:cubicBezTo>
                    <a:pt x="4063" y="4135"/>
                    <a:pt x="3933" y="4146"/>
                    <a:pt x="3805" y="4146"/>
                  </a:cubicBezTo>
                  <a:cubicBezTo>
                    <a:pt x="3434" y="4146"/>
                    <a:pt x="3076" y="4049"/>
                    <a:pt x="2739" y="3848"/>
                  </a:cubicBezTo>
                  <a:cubicBezTo>
                    <a:pt x="2392" y="3645"/>
                    <a:pt x="2149" y="3353"/>
                    <a:pt x="2005" y="2981"/>
                  </a:cubicBezTo>
                  <a:cubicBezTo>
                    <a:pt x="1836" y="2544"/>
                    <a:pt x="1793" y="2092"/>
                    <a:pt x="1873" y="1638"/>
                  </a:cubicBezTo>
                  <a:cubicBezTo>
                    <a:pt x="1971" y="1081"/>
                    <a:pt x="2294" y="685"/>
                    <a:pt x="2825" y="497"/>
                  </a:cubicBezTo>
                  <a:cubicBezTo>
                    <a:pt x="3228" y="356"/>
                    <a:pt x="3634" y="281"/>
                    <a:pt x="4039" y="281"/>
                  </a:cubicBezTo>
                  <a:cubicBezTo>
                    <a:pt x="4444" y="281"/>
                    <a:pt x="4848" y="356"/>
                    <a:pt x="5248" y="512"/>
                  </a:cubicBezTo>
                  <a:cubicBezTo>
                    <a:pt x="5684" y="685"/>
                    <a:pt x="6108" y="891"/>
                    <a:pt x="6526" y="1106"/>
                  </a:cubicBezTo>
                  <a:cubicBezTo>
                    <a:pt x="6975" y="1336"/>
                    <a:pt x="7405" y="1601"/>
                    <a:pt x="7845" y="1847"/>
                  </a:cubicBezTo>
                  <a:cubicBezTo>
                    <a:pt x="8712" y="2329"/>
                    <a:pt x="9342" y="3030"/>
                    <a:pt x="9754" y="3934"/>
                  </a:cubicBezTo>
                  <a:cubicBezTo>
                    <a:pt x="9797" y="4026"/>
                    <a:pt x="9846" y="4109"/>
                    <a:pt x="9901" y="4195"/>
                  </a:cubicBezTo>
                  <a:cubicBezTo>
                    <a:pt x="9904" y="4201"/>
                    <a:pt x="9914" y="4204"/>
                    <a:pt x="9928" y="4204"/>
                  </a:cubicBezTo>
                  <a:cubicBezTo>
                    <a:pt x="9946" y="4204"/>
                    <a:pt x="9970" y="4200"/>
                    <a:pt x="9987" y="4198"/>
                  </a:cubicBezTo>
                  <a:cubicBezTo>
                    <a:pt x="10000" y="4195"/>
                    <a:pt x="10018" y="4173"/>
                    <a:pt x="10018" y="4158"/>
                  </a:cubicBezTo>
                  <a:cubicBezTo>
                    <a:pt x="10015" y="4109"/>
                    <a:pt x="10018" y="4060"/>
                    <a:pt x="10000" y="4017"/>
                  </a:cubicBezTo>
                  <a:cubicBezTo>
                    <a:pt x="9849" y="3642"/>
                    <a:pt x="9659" y="3288"/>
                    <a:pt x="9410" y="2965"/>
                  </a:cubicBezTo>
                  <a:cubicBezTo>
                    <a:pt x="9302" y="2842"/>
                    <a:pt x="9201" y="2713"/>
                    <a:pt x="9099" y="2584"/>
                  </a:cubicBezTo>
                  <a:cubicBezTo>
                    <a:pt x="9130" y="2561"/>
                    <a:pt x="9158" y="2553"/>
                    <a:pt x="9184" y="2553"/>
                  </a:cubicBezTo>
                  <a:cubicBezTo>
                    <a:pt x="9242" y="2553"/>
                    <a:pt x="9292" y="2593"/>
                    <a:pt x="9345" y="2606"/>
                  </a:cubicBezTo>
                  <a:cubicBezTo>
                    <a:pt x="9606" y="2673"/>
                    <a:pt x="9861" y="2756"/>
                    <a:pt x="10129" y="2799"/>
                  </a:cubicBezTo>
                  <a:cubicBezTo>
                    <a:pt x="10224" y="2815"/>
                    <a:pt x="10318" y="2823"/>
                    <a:pt x="10411" y="2823"/>
                  </a:cubicBezTo>
                  <a:cubicBezTo>
                    <a:pt x="10716" y="2823"/>
                    <a:pt x="11008" y="2739"/>
                    <a:pt x="11291" y="2581"/>
                  </a:cubicBezTo>
                  <a:cubicBezTo>
                    <a:pt x="11789" y="2305"/>
                    <a:pt x="12010" y="1893"/>
                    <a:pt x="11973" y="1330"/>
                  </a:cubicBezTo>
                  <a:cubicBezTo>
                    <a:pt x="11949" y="970"/>
                    <a:pt x="11856" y="629"/>
                    <a:pt x="11595" y="368"/>
                  </a:cubicBezTo>
                  <a:cubicBezTo>
                    <a:pt x="11341" y="106"/>
                    <a:pt x="11032" y="0"/>
                    <a:pt x="106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cxnSp>
        <p:nvCxnSpPr>
          <p:cNvPr id="81" name="Google Shape;81;p6"/>
          <p:cNvCxnSpPr/>
          <p:nvPr/>
        </p:nvCxnSpPr>
        <p:spPr>
          <a:xfrm>
            <a:off x="250833" y="1474967"/>
            <a:ext cx="11694400" cy="0"/>
          </a:xfrm>
          <a:prstGeom prst="straightConnector1">
            <a:avLst/>
          </a:prstGeom>
          <a:noFill/>
          <a:ln w="9525" cap="flat" cmpd="sng">
            <a:solidFill>
              <a:schemeClr val="dk1"/>
            </a:solidFill>
            <a:prstDash val="solid"/>
            <a:round/>
            <a:headEnd type="none" w="med" len="med"/>
            <a:tailEnd type="none" w="med" len="med"/>
          </a:ln>
        </p:spPr>
      </p:cxnSp>
      <p:grpSp>
        <p:nvGrpSpPr>
          <p:cNvPr id="82" name="Google Shape;82;p6"/>
          <p:cNvGrpSpPr/>
          <p:nvPr/>
        </p:nvGrpSpPr>
        <p:grpSpPr>
          <a:xfrm rot="10800000">
            <a:off x="11395829" y="2633850"/>
            <a:ext cx="373039" cy="2324899"/>
            <a:chOff x="281196" y="1683238"/>
            <a:chExt cx="279780" cy="1743674"/>
          </a:xfrm>
        </p:grpSpPr>
        <p:sp>
          <p:nvSpPr>
            <p:cNvPr id="83" name="Google Shape;83;p6"/>
            <p:cNvSpPr/>
            <p:nvPr/>
          </p:nvSpPr>
          <p:spPr>
            <a:xfrm rot="-5400000">
              <a:off x="30273" y="2896210"/>
              <a:ext cx="781626" cy="279780"/>
            </a:xfrm>
            <a:custGeom>
              <a:avLst/>
              <a:gdLst/>
              <a:ahLst/>
              <a:cxnLst/>
              <a:rect l="l" t="t" r="r" b="b"/>
              <a:pathLst>
                <a:path w="12013" h="4300" extrusionOk="0">
                  <a:moveTo>
                    <a:pt x="1316" y="0"/>
                  </a:moveTo>
                  <a:cubicBezTo>
                    <a:pt x="980" y="0"/>
                    <a:pt x="670" y="106"/>
                    <a:pt x="415" y="368"/>
                  </a:cubicBezTo>
                  <a:cubicBezTo>
                    <a:pt x="154" y="629"/>
                    <a:pt x="62" y="970"/>
                    <a:pt x="40" y="1330"/>
                  </a:cubicBezTo>
                  <a:cubicBezTo>
                    <a:pt x="0" y="1893"/>
                    <a:pt x="225" y="2305"/>
                    <a:pt x="720" y="2581"/>
                  </a:cubicBezTo>
                  <a:cubicBezTo>
                    <a:pt x="1002" y="2739"/>
                    <a:pt x="1294" y="2823"/>
                    <a:pt x="1601" y="2823"/>
                  </a:cubicBezTo>
                  <a:cubicBezTo>
                    <a:pt x="1694" y="2823"/>
                    <a:pt x="1789" y="2815"/>
                    <a:pt x="1885" y="2799"/>
                  </a:cubicBezTo>
                  <a:cubicBezTo>
                    <a:pt x="2149" y="2756"/>
                    <a:pt x="2407" y="2673"/>
                    <a:pt x="2668" y="2606"/>
                  </a:cubicBezTo>
                  <a:cubicBezTo>
                    <a:pt x="2721" y="2593"/>
                    <a:pt x="2771" y="2553"/>
                    <a:pt x="2829" y="2553"/>
                  </a:cubicBezTo>
                  <a:cubicBezTo>
                    <a:pt x="2855" y="2553"/>
                    <a:pt x="2884" y="2561"/>
                    <a:pt x="2914" y="2584"/>
                  </a:cubicBezTo>
                  <a:cubicBezTo>
                    <a:pt x="2810" y="2713"/>
                    <a:pt x="2708" y="2842"/>
                    <a:pt x="2604" y="2965"/>
                  </a:cubicBezTo>
                  <a:cubicBezTo>
                    <a:pt x="2355" y="3288"/>
                    <a:pt x="2161" y="3642"/>
                    <a:pt x="2011" y="4017"/>
                  </a:cubicBezTo>
                  <a:cubicBezTo>
                    <a:pt x="1992" y="4060"/>
                    <a:pt x="1995" y="4109"/>
                    <a:pt x="1992" y="4158"/>
                  </a:cubicBezTo>
                  <a:cubicBezTo>
                    <a:pt x="1992" y="4173"/>
                    <a:pt x="2011" y="4195"/>
                    <a:pt x="2023" y="4198"/>
                  </a:cubicBezTo>
                  <a:cubicBezTo>
                    <a:pt x="2041" y="4200"/>
                    <a:pt x="2064" y="4204"/>
                    <a:pt x="2083" y="4204"/>
                  </a:cubicBezTo>
                  <a:cubicBezTo>
                    <a:pt x="2097" y="4204"/>
                    <a:pt x="2108" y="4201"/>
                    <a:pt x="2112" y="4195"/>
                  </a:cubicBezTo>
                  <a:cubicBezTo>
                    <a:pt x="2164" y="4109"/>
                    <a:pt x="2217" y="4026"/>
                    <a:pt x="2257" y="3934"/>
                  </a:cubicBezTo>
                  <a:cubicBezTo>
                    <a:pt x="2668" y="3030"/>
                    <a:pt x="3299" y="2329"/>
                    <a:pt x="4168" y="1847"/>
                  </a:cubicBezTo>
                  <a:cubicBezTo>
                    <a:pt x="4605" y="1601"/>
                    <a:pt x="5038" y="1336"/>
                    <a:pt x="5484" y="1106"/>
                  </a:cubicBezTo>
                  <a:cubicBezTo>
                    <a:pt x="5905" y="891"/>
                    <a:pt x="6326" y="685"/>
                    <a:pt x="6766" y="512"/>
                  </a:cubicBezTo>
                  <a:cubicBezTo>
                    <a:pt x="7165" y="356"/>
                    <a:pt x="7570" y="281"/>
                    <a:pt x="7974" y="281"/>
                  </a:cubicBezTo>
                  <a:cubicBezTo>
                    <a:pt x="8379" y="281"/>
                    <a:pt x="8784" y="356"/>
                    <a:pt x="9185" y="497"/>
                  </a:cubicBezTo>
                  <a:cubicBezTo>
                    <a:pt x="9720" y="685"/>
                    <a:pt x="10043" y="1081"/>
                    <a:pt x="10138" y="1638"/>
                  </a:cubicBezTo>
                  <a:cubicBezTo>
                    <a:pt x="10218" y="2092"/>
                    <a:pt x="10178" y="2544"/>
                    <a:pt x="10009" y="2981"/>
                  </a:cubicBezTo>
                  <a:cubicBezTo>
                    <a:pt x="9861" y="3353"/>
                    <a:pt x="9618" y="3645"/>
                    <a:pt x="9274" y="3848"/>
                  </a:cubicBezTo>
                  <a:cubicBezTo>
                    <a:pt x="8936" y="4049"/>
                    <a:pt x="8577" y="4146"/>
                    <a:pt x="8205" y="4146"/>
                  </a:cubicBezTo>
                  <a:cubicBezTo>
                    <a:pt x="8077" y="4146"/>
                    <a:pt x="7948" y="4135"/>
                    <a:pt x="7817" y="4112"/>
                  </a:cubicBezTo>
                  <a:cubicBezTo>
                    <a:pt x="7313" y="4026"/>
                    <a:pt x="6907" y="3768"/>
                    <a:pt x="6634" y="3325"/>
                  </a:cubicBezTo>
                  <a:cubicBezTo>
                    <a:pt x="6581" y="3242"/>
                    <a:pt x="6535" y="3153"/>
                    <a:pt x="6474" y="3073"/>
                  </a:cubicBezTo>
                  <a:cubicBezTo>
                    <a:pt x="6451" y="3042"/>
                    <a:pt x="6427" y="3028"/>
                    <a:pt x="6402" y="3028"/>
                  </a:cubicBezTo>
                  <a:cubicBezTo>
                    <a:pt x="6370" y="3028"/>
                    <a:pt x="6337" y="3052"/>
                    <a:pt x="6308" y="3098"/>
                  </a:cubicBezTo>
                  <a:cubicBezTo>
                    <a:pt x="6523" y="3672"/>
                    <a:pt x="6941" y="4032"/>
                    <a:pt x="7525" y="4198"/>
                  </a:cubicBezTo>
                  <a:cubicBezTo>
                    <a:pt x="7758" y="4265"/>
                    <a:pt x="7991" y="4300"/>
                    <a:pt x="8223" y="4300"/>
                  </a:cubicBezTo>
                  <a:cubicBezTo>
                    <a:pt x="8520" y="4300"/>
                    <a:pt x="8816" y="4243"/>
                    <a:pt x="9108" y="4127"/>
                  </a:cubicBezTo>
                  <a:cubicBezTo>
                    <a:pt x="9766" y="3872"/>
                    <a:pt x="10184" y="3414"/>
                    <a:pt x="10356" y="2719"/>
                  </a:cubicBezTo>
                  <a:cubicBezTo>
                    <a:pt x="10476" y="2231"/>
                    <a:pt x="10479" y="1754"/>
                    <a:pt x="10307" y="1281"/>
                  </a:cubicBezTo>
                  <a:cubicBezTo>
                    <a:pt x="10285" y="1213"/>
                    <a:pt x="10215" y="1140"/>
                    <a:pt x="10310" y="1060"/>
                  </a:cubicBezTo>
                  <a:cubicBezTo>
                    <a:pt x="10387" y="1121"/>
                    <a:pt x="10473" y="1173"/>
                    <a:pt x="10547" y="1244"/>
                  </a:cubicBezTo>
                  <a:cubicBezTo>
                    <a:pt x="11008" y="1674"/>
                    <a:pt x="11370" y="2172"/>
                    <a:pt x="11647" y="2738"/>
                  </a:cubicBezTo>
                  <a:cubicBezTo>
                    <a:pt x="11699" y="2842"/>
                    <a:pt x="11739" y="2953"/>
                    <a:pt x="11801" y="3051"/>
                  </a:cubicBezTo>
                  <a:cubicBezTo>
                    <a:pt x="11830" y="3096"/>
                    <a:pt x="11864" y="3118"/>
                    <a:pt x="11901" y="3118"/>
                  </a:cubicBezTo>
                  <a:cubicBezTo>
                    <a:pt x="11937" y="3118"/>
                    <a:pt x="11975" y="3097"/>
                    <a:pt x="12013" y="3058"/>
                  </a:cubicBezTo>
                  <a:cubicBezTo>
                    <a:pt x="11998" y="2996"/>
                    <a:pt x="11982" y="2925"/>
                    <a:pt x="11961" y="2864"/>
                  </a:cubicBezTo>
                  <a:cubicBezTo>
                    <a:pt x="11936" y="2802"/>
                    <a:pt x="11908" y="2741"/>
                    <a:pt x="11878" y="2680"/>
                  </a:cubicBezTo>
                  <a:cubicBezTo>
                    <a:pt x="11423" y="1791"/>
                    <a:pt x="10796" y="1050"/>
                    <a:pt x="9917" y="568"/>
                  </a:cubicBezTo>
                  <a:cubicBezTo>
                    <a:pt x="9395" y="280"/>
                    <a:pt x="8845" y="69"/>
                    <a:pt x="8247" y="69"/>
                  </a:cubicBezTo>
                  <a:cubicBezTo>
                    <a:pt x="8130" y="69"/>
                    <a:pt x="8012" y="77"/>
                    <a:pt x="7891" y="94"/>
                  </a:cubicBezTo>
                  <a:cubicBezTo>
                    <a:pt x="7221" y="187"/>
                    <a:pt x="6569" y="343"/>
                    <a:pt x="5970" y="663"/>
                  </a:cubicBezTo>
                  <a:cubicBezTo>
                    <a:pt x="5140" y="1106"/>
                    <a:pt x="4313" y="1558"/>
                    <a:pt x="3486" y="2006"/>
                  </a:cubicBezTo>
                  <a:cubicBezTo>
                    <a:pt x="3086" y="2222"/>
                    <a:pt x="2684" y="2431"/>
                    <a:pt x="2247" y="2557"/>
                  </a:cubicBezTo>
                  <a:cubicBezTo>
                    <a:pt x="2049" y="2616"/>
                    <a:pt x="1845" y="2651"/>
                    <a:pt x="1639" y="2651"/>
                  </a:cubicBezTo>
                  <a:cubicBezTo>
                    <a:pt x="1527" y="2651"/>
                    <a:pt x="1414" y="2641"/>
                    <a:pt x="1301" y="2618"/>
                  </a:cubicBezTo>
                  <a:cubicBezTo>
                    <a:pt x="886" y="2535"/>
                    <a:pt x="529" y="2344"/>
                    <a:pt x="363" y="1936"/>
                  </a:cubicBezTo>
                  <a:cubicBezTo>
                    <a:pt x="148" y="1404"/>
                    <a:pt x="271" y="906"/>
                    <a:pt x="594" y="460"/>
                  </a:cubicBezTo>
                  <a:cubicBezTo>
                    <a:pt x="673" y="346"/>
                    <a:pt x="824" y="251"/>
                    <a:pt x="959" y="208"/>
                  </a:cubicBezTo>
                  <a:cubicBezTo>
                    <a:pt x="1097" y="165"/>
                    <a:pt x="1231" y="142"/>
                    <a:pt x="1360" y="142"/>
                  </a:cubicBezTo>
                  <a:cubicBezTo>
                    <a:pt x="1654" y="142"/>
                    <a:pt x="1925" y="259"/>
                    <a:pt x="2155" y="512"/>
                  </a:cubicBezTo>
                  <a:cubicBezTo>
                    <a:pt x="2223" y="586"/>
                    <a:pt x="2278" y="675"/>
                    <a:pt x="2343" y="752"/>
                  </a:cubicBezTo>
                  <a:cubicBezTo>
                    <a:pt x="2370" y="784"/>
                    <a:pt x="2400" y="812"/>
                    <a:pt x="2433" y="812"/>
                  </a:cubicBezTo>
                  <a:cubicBezTo>
                    <a:pt x="2455" y="812"/>
                    <a:pt x="2478" y="799"/>
                    <a:pt x="2502" y="768"/>
                  </a:cubicBezTo>
                  <a:cubicBezTo>
                    <a:pt x="2309" y="331"/>
                    <a:pt x="2026" y="91"/>
                    <a:pt x="1580" y="21"/>
                  </a:cubicBezTo>
                  <a:cubicBezTo>
                    <a:pt x="1491" y="7"/>
                    <a:pt x="1403" y="0"/>
                    <a:pt x="13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84;p6"/>
            <p:cNvSpPr/>
            <p:nvPr/>
          </p:nvSpPr>
          <p:spPr>
            <a:xfrm rot="-5400000">
              <a:off x="379217" y="2504391"/>
              <a:ext cx="101632" cy="101436"/>
            </a:xfrm>
            <a:custGeom>
              <a:avLst/>
              <a:gdLst/>
              <a:ahLst/>
              <a:cxnLst/>
              <a:rect l="l" t="t" r="r" b="b"/>
              <a:pathLst>
                <a:path w="1562" h="1559" extrusionOk="0">
                  <a:moveTo>
                    <a:pt x="781" y="246"/>
                  </a:moveTo>
                  <a:cubicBezTo>
                    <a:pt x="1073" y="246"/>
                    <a:pt x="1313" y="483"/>
                    <a:pt x="1313" y="775"/>
                  </a:cubicBezTo>
                  <a:cubicBezTo>
                    <a:pt x="1313" y="1067"/>
                    <a:pt x="1073" y="1307"/>
                    <a:pt x="781" y="1307"/>
                  </a:cubicBezTo>
                  <a:cubicBezTo>
                    <a:pt x="489" y="1307"/>
                    <a:pt x="252" y="1067"/>
                    <a:pt x="252" y="775"/>
                  </a:cubicBezTo>
                  <a:cubicBezTo>
                    <a:pt x="252" y="483"/>
                    <a:pt x="489" y="246"/>
                    <a:pt x="781" y="246"/>
                  </a:cubicBezTo>
                  <a:close/>
                  <a:moveTo>
                    <a:pt x="781" y="0"/>
                  </a:moveTo>
                  <a:cubicBezTo>
                    <a:pt x="351" y="0"/>
                    <a:pt x="0" y="351"/>
                    <a:pt x="0" y="781"/>
                  </a:cubicBezTo>
                  <a:cubicBezTo>
                    <a:pt x="0" y="1211"/>
                    <a:pt x="351" y="1559"/>
                    <a:pt x="781" y="1559"/>
                  </a:cubicBezTo>
                  <a:cubicBezTo>
                    <a:pt x="1212" y="1559"/>
                    <a:pt x="1562" y="1211"/>
                    <a:pt x="1562" y="781"/>
                  </a:cubicBezTo>
                  <a:cubicBezTo>
                    <a:pt x="1562" y="348"/>
                    <a:pt x="1212" y="0"/>
                    <a:pt x="7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85;p6"/>
            <p:cNvSpPr/>
            <p:nvPr/>
          </p:nvSpPr>
          <p:spPr>
            <a:xfrm rot="-5400000">
              <a:off x="30338" y="1934097"/>
              <a:ext cx="781496" cy="279780"/>
            </a:xfrm>
            <a:custGeom>
              <a:avLst/>
              <a:gdLst/>
              <a:ahLst/>
              <a:cxnLst/>
              <a:rect l="l" t="t" r="r" b="b"/>
              <a:pathLst>
                <a:path w="12011" h="4300" extrusionOk="0">
                  <a:moveTo>
                    <a:pt x="10695" y="0"/>
                  </a:moveTo>
                  <a:cubicBezTo>
                    <a:pt x="10609" y="0"/>
                    <a:pt x="10520" y="7"/>
                    <a:pt x="10430" y="21"/>
                  </a:cubicBezTo>
                  <a:cubicBezTo>
                    <a:pt x="9984" y="91"/>
                    <a:pt x="9705" y="331"/>
                    <a:pt x="9508" y="768"/>
                  </a:cubicBezTo>
                  <a:cubicBezTo>
                    <a:pt x="9532" y="799"/>
                    <a:pt x="9556" y="812"/>
                    <a:pt x="9578" y="812"/>
                  </a:cubicBezTo>
                  <a:cubicBezTo>
                    <a:pt x="9612" y="812"/>
                    <a:pt x="9643" y="784"/>
                    <a:pt x="9671" y="752"/>
                  </a:cubicBezTo>
                  <a:cubicBezTo>
                    <a:pt x="9735" y="675"/>
                    <a:pt x="9788" y="586"/>
                    <a:pt x="9858" y="512"/>
                  </a:cubicBezTo>
                  <a:cubicBezTo>
                    <a:pt x="10087" y="259"/>
                    <a:pt x="10358" y="142"/>
                    <a:pt x="10653" y="142"/>
                  </a:cubicBezTo>
                  <a:cubicBezTo>
                    <a:pt x="10782" y="142"/>
                    <a:pt x="10917" y="165"/>
                    <a:pt x="11054" y="208"/>
                  </a:cubicBezTo>
                  <a:cubicBezTo>
                    <a:pt x="11186" y="251"/>
                    <a:pt x="11337" y="346"/>
                    <a:pt x="11417" y="460"/>
                  </a:cubicBezTo>
                  <a:cubicBezTo>
                    <a:pt x="11743" y="906"/>
                    <a:pt x="11862" y="1404"/>
                    <a:pt x="11647" y="1936"/>
                  </a:cubicBezTo>
                  <a:cubicBezTo>
                    <a:pt x="11484" y="2344"/>
                    <a:pt x="11128" y="2535"/>
                    <a:pt x="10710" y="2618"/>
                  </a:cubicBezTo>
                  <a:cubicBezTo>
                    <a:pt x="10598" y="2641"/>
                    <a:pt x="10486" y="2651"/>
                    <a:pt x="10374" y="2651"/>
                  </a:cubicBezTo>
                  <a:cubicBezTo>
                    <a:pt x="10169" y="2651"/>
                    <a:pt x="9965" y="2616"/>
                    <a:pt x="9766" y="2557"/>
                  </a:cubicBezTo>
                  <a:cubicBezTo>
                    <a:pt x="9327" y="2431"/>
                    <a:pt x="8924" y="2222"/>
                    <a:pt x="8524" y="2006"/>
                  </a:cubicBezTo>
                  <a:cubicBezTo>
                    <a:pt x="7697" y="1558"/>
                    <a:pt x="6874" y="1106"/>
                    <a:pt x="6044" y="663"/>
                  </a:cubicBezTo>
                  <a:cubicBezTo>
                    <a:pt x="5444" y="343"/>
                    <a:pt x="4790" y="187"/>
                    <a:pt x="4123" y="94"/>
                  </a:cubicBezTo>
                  <a:cubicBezTo>
                    <a:pt x="4002" y="77"/>
                    <a:pt x="3883" y="69"/>
                    <a:pt x="3766" y="69"/>
                  </a:cubicBezTo>
                  <a:cubicBezTo>
                    <a:pt x="3168" y="69"/>
                    <a:pt x="2616" y="280"/>
                    <a:pt x="2097" y="568"/>
                  </a:cubicBezTo>
                  <a:cubicBezTo>
                    <a:pt x="1218" y="1050"/>
                    <a:pt x="591" y="1791"/>
                    <a:pt x="133" y="2680"/>
                  </a:cubicBezTo>
                  <a:cubicBezTo>
                    <a:pt x="102" y="2741"/>
                    <a:pt x="77" y="2802"/>
                    <a:pt x="53" y="2864"/>
                  </a:cubicBezTo>
                  <a:cubicBezTo>
                    <a:pt x="31" y="2925"/>
                    <a:pt x="16" y="2996"/>
                    <a:pt x="1" y="3058"/>
                  </a:cubicBezTo>
                  <a:cubicBezTo>
                    <a:pt x="39" y="3097"/>
                    <a:pt x="77" y="3118"/>
                    <a:pt x="112" y="3118"/>
                  </a:cubicBezTo>
                  <a:cubicBezTo>
                    <a:pt x="148" y="3118"/>
                    <a:pt x="182" y="3096"/>
                    <a:pt x="210" y="3051"/>
                  </a:cubicBezTo>
                  <a:cubicBezTo>
                    <a:pt x="271" y="2953"/>
                    <a:pt x="314" y="2842"/>
                    <a:pt x="363" y="2738"/>
                  </a:cubicBezTo>
                  <a:cubicBezTo>
                    <a:pt x="640" y="2172"/>
                    <a:pt x="1006" y="1674"/>
                    <a:pt x="1467" y="1244"/>
                  </a:cubicBezTo>
                  <a:cubicBezTo>
                    <a:pt x="1541" y="1173"/>
                    <a:pt x="1624" y="1121"/>
                    <a:pt x="1700" y="1060"/>
                  </a:cubicBezTo>
                  <a:cubicBezTo>
                    <a:pt x="1796" y="1140"/>
                    <a:pt x="1728" y="1213"/>
                    <a:pt x="1703" y="1281"/>
                  </a:cubicBezTo>
                  <a:cubicBezTo>
                    <a:pt x="1531" y="1754"/>
                    <a:pt x="1534" y="2231"/>
                    <a:pt x="1654" y="2719"/>
                  </a:cubicBezTo>
                  <a:cubicBezTo>
                    <a:pt x="1826" y="3414"/>
                    <a:pt x="2248" y="3872"/>
                    <a:pt x="2902" y="4127"/>
                  </a:cubicBezTo>
                  <a:cubicBezTo>
                    <a:pt x="3194" y="4243"/>
                    <a:pt x="3491" y="4300"/>
                    <a:pt x="3789" y="4300"/>
                  </a:cubicBezTo>
                  <a:cubicBezTo>
                    <a:pt x="4021" y="4300"/>
                    <a:pt x="4254" y="4265"/>
                    <a:pt x="4485" y="4198"/>
                  </a:cubicBezTo>
                  <a:cubicBezTo>
                    <a:pt x="5069" y="4032"/>
                    <a:pt x="5490" y="3672"/>
                    <a:pt x="5706" y="3098"/>
                  </a:cubicBezTo>
                  <a:cubicBezTo>
                    <a:pt x="5674" y="3052"/>
                    <a:pt x="5641" y="3028"/>
                    <a:pt x="5609" y="3028"/>
                  </a:cubicBezTo>
                  <a:cubicBezTo>
                    <a:pt x="5585" y="3028"/>
                    <a:pt x="5561" y="3042"/>
                    <a:pt x="5540" y="3073"/>
                  </a:cubicBezTo>
                  <a:cubicBezTo>
                    <a:pt x="5478" y="3153"/>
                    <a:pt x="5432" y="3242"/>
                    <a:pt x="5377" y="3325"/>
                  </a:cubicBezTo>
                  <a:cubicBezTo>
                    <a:pt x="5106" y="3768"/>
                    <a:pt x="4697" y="4026"/>
                    <a:pt x="4193" y="4112"/>
                  </a:cubicBezTo>
                  <a:cubicBezTo>
                    <a:pt x="4063" y="4135"/>
                    <a:pt x="3933" y="4146"/>
                    <a:pt x="3805" y="4146"/>
                  </a:cubicBezTo>
                  <a:cubicBezTo>
                    <a:pt x="3434" y="4146"/>
                    <a:pt x="3076" y="4049"/>
                    <a:pt x="2739" y="3848"/>
                  </a:cubicBezTo>
                  <a:cubicBezTo>
                    <a:pt x="2392" y="3645"/>
                    <a:pt x="2149" y="3353"/>
                    <a:pt x="2005" y="2981"/>
                  </a:cubicBezTo>
                  <a:cubicBezTo>
                    <a:pt x="1836" y="2544"/>
                    <a:pt x="1793" y="2092"/>
                    <a:pt x="1873" y="1638"/>
                  </a:cubicBezTo>
                  <a:cubicBezTo>
                    <a:pt x="1971" y="1081"/>
                    <a:pt x="2294" y="685"/>
                    <a:pt x="2825" y="497"/>
                  </a:cubicBezTo>
                  <a:cubicBezTo>
                    <a:pt x="3228" y="356"/>
                    <a:pt x="3634" y="281"/>
                    <a:pt x="4039" y="281"/>
                  </a:cubicBezTo>
                  <a:cubicBezTo>
                    <a:pt x="4444" y="281"/>
                    <a:pt x="4848" y="356"/>
                    <a:pt x="5248" y="512"/>
                  </a:cubicBezTo>
                  <a:cubicBezTo>
                    <a:pt x="5684" y="685"/>
                    <a:pt x="6108" y="891"/>
                    <a:pt x="6526" y="1106"/>
                  </a:cubicBezTo>
                  <a:cubicBezTo>
                    <a:pt x="6975" y="1336"/>
                    <a:pt x="7405" y="1601"/>
                    <a:pt x="7845" y="1847"/>
                  </a:cubicBezTo>
                  <a:cubicBezTo>
                    <a:pt x="8712" y="2329"/>
                    <a:pt x="9342" y="3030"/>
                    <a:pt x="9754" y="3934"/>
                  </a:cubicBezTo>
                  <a:cubicBezTo>
                    <a:pt x="9797" y="4026"/>
                    <a:pt x="9846" y="4109"/>
                    <a:pt x="9901" y="4195"/>
                  </a:cubicBezTo>
                  <a:cubicBezTo>
                    <a:pt x="9904" y="4201"/>
                    <a:pt x="9914" y="4204"/>
                    <a:pt x="9928" y="4204"/>
                  </a:cubicBezTo>
                  <a:cubicBezTo>
                    <a:pt x="9946" y="4204"/>
                    <a:pt x="9970" y="4200"/>
                    <a:pt x="9987" y="4198"/>
                  </a:cubicBezTo>
                  <a:cubicBezTo>
                    <a:pt x="10000" y="4195"/>
                    <a:pt x="10018" y="4173"/>
                    <a:pt x="10018" y="4158"/>
                  </a:cubicBezTo>
                  <a:cubicBezTo>
                    <a:pt x="10015" y="4109"/>
                    <a:pt x="10018" y="4060"/>
                    <a:pt x="10000" y="4017"/>
                  </a:cubicBezTo>
                  <a:cubicBezTo>
                    <a:pt x="9849" y="3642"/>
                    <a:pt x="9659" y="3288"/>
                    <a:pt x="9410" y="2965"/>
                  </a:cubicBezTo>
                  <a:cubicBezTo>
                    <a:pt x="9302" y="2842"/>
                    <a:pt x="9201" y="2713"/>
                    <a:pt x="9099" y="2584"/>
                  </a:cubicBezTo>
                  <a:cubicBezTo>
                    <a:pt x="9130" y="2561"/>
                    <a:pt x="9158" y="2553"/>
                    <a:pt x="9184" y="2553"/>
                  </a:cubicBezTo>
                  <a:cubicBezTo>
                    <a:pt x="9242" y="2553"/>
                    <a:pt x="9292" y="2593"/>
                    <a:pt x="9345" y="2606"/>
                  </a:cubicBezTo>
                  <a:cubicBezTo>
                    <a:pt x="9606" y="2673"/>
                    <a:pt x="9861" y="2756"/>
                    <a:pt x="10129" y="2799"/>
                  </a:cubicBezTo>
                  <a:cubicBezTo>
                    <a:pt x="10224" y="2815"/>
                    <a:pt x="10318" y="2823"/>
                    <a:pt x="10411" y="2823"/>
                  </a:cubicBezTo>
                  <a:cubicBezTo>
                    <a:pt x="10716" y="2823"/>
                    <a:pt x="11008" y="2739"/>
                    <a:pt x="11291" y="2581"/>
                  </a:cubicBezTo>
                  <a:cubicBezTo>
                    <a:pt x="11789" y="2305"/>
                    <a:pt x="12010" y="1893"/>
                    <a:pt x="11973" y="1330"/>
                  </a:cubicBezTo>
                  <a:cubicBezTo>
                    <a:pt x="11949" y="970"/>
                    <a:pt x="11856" y="629"/>
                    <a:pt x="11595" y="368"/>
                  </a:cubicBezTo>
                  <a:cubicBezTo>
                    <a:pt x="11341" y="106"/>
                    <a:pt x="11032" y="0"/>
                    <a:pt x="106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4198192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446"/>
        <p:cNvGrpSpPr/>
        <p:nvPr/>
      </p:nvGrpSpPr>
      <p:grpSpPr>
        <a:xfrm>
          <a:off x="0" y="0"/>
          <a:ext cx="0" cy="0"/>
          <a:chOff x="0" y="0"/>
          <a:chExt cx="0" cy="0"/>
        </a:xfrm>
      </p:grpSpPr>
      <p:pic>
        <p:nvPicPr>
          <p:cNvPr id="447" name="Google Shape;447;p20"/>
          <p:cNvPicPr preferRelativeResize="0"/>
          <p:nvPr/>
        </p:nvPicPr>
        <p:blipFill>
          <a:blip r:embed="rId2">
            <a:alphaModFix amt="25000"/>
          </a:blip>
          <a:stretch>
            <a:fillRect/>
          </a:stretch>
        </p:blipFill>
        <p:spPr>
          <a:xfrm>
            <a:off x="-3716" y="0"/>
            <a:ext cx="12192000" cy="6857989"/>
          </a:xfrm>
          <a:prstGeom prst="rect">
            <a:avLst/>
          </a:prstGeom>
          <a:noFill/>
          <a:ln>
            <a:noFill/>
          </a:ln>
        </p:spPr>
      </p:pic>
      <p:sp>
        <p:nvSpPr>
          <p:cNvPr id="448" name="Google Shape;448;p20"/>
          <p:cNvSpPr/>
          <p:nvPr/>
        </p:nvSpPr>
        <p:spPr>
          <a:xfrm>
            <a:off x="248400" y="264134"/>
            <a:ext cx="11695141" cy="6345439"/>
          </a:xfrm>
          <a:custGeom>
            <a:avLst/>
            <a:gdLst/>
            <a:ahLst/>
            <a:cxnLst/>
            <a:rect l="l" t="t" r="r" b="b"/>
            <a:pathLst>
              <a:path w="62363" h="32421" extrusionOk="0">
                <a:moveTo>
                  <a:pt x="1157" y="1"/>
                </a:moveTo>
                <a:cubicBezTo>
                  <a:pt x="1154" y="637"/>
                  <a:pt x="640" y="1154"/>
                  <a:pt x="1" y="1157"/>
                </a:cubicBezTo>
                <a:lnTo>
                  <a:pt x="1" y="31265"/>
                </a:lnTo>
                <a:cubicBezTo>
                  <a:pt x="640" y="31268"/>
                  <a:pt x="1154" y="31784"/>
                  <a:pt x="1157" y="32421"/>
                </a:cubicBezTo>
                <a:lnTo>
                  <a:pt x="61201" y="32421"/>
                </a:lnTo>
                <a:cubicBezTo>
                  <a:pt x="61210" y="31787"/>
                  <a:pt x="61724" y="31268"/>
                  <a:pt x="62363" y="31265"/>
                </a:cubicBezTo>
                <a:lnTo>
                  <a:pt x="62363" y="1157"/>
                </a:lnTo>
                <a:cubicBezTo>
                  <a:pt x="61724" y="1154"/>
                  <a:pt x="61210" y="637"/>
                  <a:pt x="61204" y="1"/>
                </a:cubicBezTo>
                <a:close/>
              </a:path>
            </a:pathLst>
          </a:cu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cxnSp>
        <p:nvCxnSpPr>
          <p:cNvPr id="449" name="Google Shape;449;p20"/>
          <p:cNvCxnSpPr/>
          <p:nvPr/>
        </p:nvCxnSpPr>
        <p:spPr>
          <a:xfrm>
            <a:off x="258867" y="723767"/>
            <a:ext cx="11675200" cy="0"/>
          </a:xfrm>
          <a:prstGeom prst="straightConnector1">
            <a:avLst/>
          </a:prstGeom>
          <a:noFill/>
          <a:ln w="9525" cap="flat" cmpd="sng">
            <a:solidFill>
              <a:schemeClr val="dk1"/>
            </a:solidFill>
            <a:prstDash val="solid"/>
            <a:round/>
            <a:headEnd type="none" w="med" len="med"/>
            <a:tailEnd type="none" w="med" len="med"/>
          </a:ln>
        </p:spPr>
      </p:cxnSp>
      <p:cxnSp>
        <p:nvCxnSpPr>
          <p:cNvPr id="450" name="Google Shape;450;p20"/>
          <p:cNvCxnSpPr/>
          <p:nvPr/>
        </p:nvCxnSpPr>
        <p:spPr>
          <a:xfrm>
            <a:off x="258867" y="6117633"/>
            <a:ext cx="11675200" cy="0"/>
          </a:xfrm>
          <a:prstGeom prst="straightConnector1">
            <a:avLst/>
          </a:prstGeom>
          <a:noFill/>
          <a:ln w="9525" cap="flat" cmpd="sng">
            <a:solidFill>
              <a:schemeClr val="dk1"/>
            </a:solidFill>
            <a:prstDash val="solid"/>
            <a:round/>
            <a:headEnd type="none" w="med" len="med"/>
            <a:tailEnd type="none" w="med" len="med"/>
          </a:ln>
        </p:spPr>
      </p:cxnSp>
      <p:grpSp>
        <p:nvGrpSpPr>
          <p:cNvPr id="451" name="Google Shape;451;p20"/>
          <p:cNvGrpSpPr/>
          <p:nvPr/>
        </p:nvGrpSpPr>
        <p:grpSpPr>
          <a:xfrm>
            <a:off x="2047985" y="264133"/>
            <a:ext cx="8095967" cy="464400"/>
            <a:chOff x="1535988" y="198100"/>
            <a:chExt cx="6071975" cy="348300"/>
          </a:xfrm>
        </p:grpSpPr>
        <p:cxnSp>
          <p:nvCxnSpPr>
            <p:cNvPr id="452" name="Google Shape;452;p20"/>
            <p:cNvCxnSpPr/>
            <p:nvPr/>
          </p:nvCxnSpPr>
          <p:spPr>
            <a:xfrm>
              <a:off x="1535988" y="198100"/>
              <a:ext cx="0" cy="348300"/>
            </a:xfrm>
            <a:prstGeom prst="straightConnector1">
              <a:avLst/>
            </a:prstGeom>
            <a:noFill/>
            <a:ln w="9525" cap="flat" cmpd="sng">
              <a:solidFill>
                <a:schemeClr val="dk1"/>
              </a:solidFill>
              <a:prstDash val="solid"/>
              <a:round/>
              <a:headEnd type="none" w="med" len="med"/>
              <a:tailEnd type="none" w="med" len="med"/>
            </a:ln>
          </p:spPr>
        </p:cxnSp>
        <p:cxnSp>
          <p:nvCxnSpPr>
            <p:cNvPr id="453" name="Google Shape;453;p20"/>
            <p:cNvCxnSpPr/>
            <p:nvPr/>
          </p:nvCxnSpPr>
          <p:spPr>
            <a:xfrm>
              <a:off x="7607963" y="198100"/>
              <a:ext cx="0" cy="348300"/>
            </a:xfrm>
            <a:prstGeom prst="straightConnector1">
              <a:avLst/>
            </a:prstGeom>
            <a:noFill/>
            <a:ln w="9525" cap="flat" cmpd="sng">
              <a:solidFill>
                <a:schemeClr val="dk1"/>
              </a:solidFill>
              <a:prstDash val="solid"/>
              <a:round/>
              <a:headEnd type="none" w="med" len="med"/>
              <a:tailEnd type="none" w="med" len="med"/>
            </a:ln>
          </p:spPr>
        </p:cxnSp>
      </p:grpSp>
      <p:cxnSp>
        <p:nvCxnSpPr>
          <p:cNvPr id="454" name="Google Shape;454;p20"/>
          <p:cNvCxnSpPr/>
          <p:nvPr/>
        </p:nvCxnSpPr>
        <p:spPr>
          <a:xfrm>
            <a:off x="250833" y="1474967"/>
            <a:ext cx="11694400" cy="0"/>
          </a:xfrm>
          <a:prstGeom prst="straightConnector1">
            <a:avLst/>
          </a:prstGeom>
          <a:noFill/>
          <a:ln w="9525" cap="flat" cmpd="sng">
            <a:solidFill>
              <a:schemeClr val="dk1"/>
            </a:solidFill>
            <a:prstDash val="solid"/>
            <a:round/>
            <a:headEnd type="none" w="med" len="med"/>
            <a:tailEnd type="none" w="med" len="med"/>
          </a:ln>
        </p:spPr>
      </p:cxnSp>
      <p:sp>
        <p:nvSpPr>
          <p:cNvPr id="455" name="Google Shape;455;p20"/>
          <p:cNvSpPr txBox="1">
            <a:spLocks noGrp="1"/>
          </p:cNvSpPr>
          <p:nvPr>
            <p:ph type="title"/>
          </p:nvPr>
        </p:nvSpPr>
        <p:spPr>
          <a:xfrm>
            <a:off x="955767" y="743712"/>
            <a:ext cx="10280400" cy="69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6" name="Google Shape;456;p20"/>
          <p:cNvSpPr txBox="1">
            <a:spLocks noGrp="1"/>
          </p:cNvSpPr>
          <p:nvPr>
            <p:ph type="body" idx="1"/>
          </p:nvPr>
        </p:nvSpPr>
        <p:spPr>
          <a:xfrm>
            <a:off x="1493551" y="2440700"/>
            <a:ext cx="5624800" cy="29104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Clr>
                <a:srgbClr val="999999"/>
              </a:buClr>
              <a:buSzPts val="1000"/>
              <a:buFont typeface="Anaheim"/>
              <a:buChar char="●"/>
              <a:defRPr/>
            </a:lvl1pPr>
            <a:lvl2pPr marL="1219170" lvl="1" indent="-372524" rtl="0">
              <a:lnSpc>
                <a:spcPct val="100000"/>
              </a:lnSpc>
              <a:spcBef>
                <a:spcPts val="0"/>
              </a:spcBef>
              <a:spcAft>
                <a:spcPts val="0"/>
              </a:spcAft>
              <a:buClr>
                <a:srgbClr val="999999"/>
              </a:buClr>
              <a:buSzPts val="800"/>
              <a:buFont typeface="Open Sans"/>
              <a:buChar char="○"/>
              <a:defRPr/>
            </a:lvl2pPr>
            <a:lvl3pPr marL="1828754" lvl="2" indent="-372524" rtl="0">
              <a:lnSpc>
                <a:spcPct val="100000"/>
              </a:lnSpc>
              <a:spcBef>
                <a:spcPts val="0"/>
              </a:spcBef>
              <a:spcAft>
                <a:spcPts val="0"/>
              </a:spcAft>
              <a:buClr>
                <a:srgbClr val="999999"/>
              </a:buClr>
              <a:buSzPts val="800"/>
              <a:buFont typeface="Open Sans"/>
              <a:buChar char="■"/>
              <a:defRPr/>
            </a:lvl3pPr>
            <a:lvl4pPr marL="2438339" lvl="3" indent="-372524" rtl="0">
              <a:lnSpc>
                <a:spcPct val="100000"/>
              </a:lnSpc>
              <a:spcBef>
                <a:spcPts val="0"/>
              </a:spcBef>
              <a:spcAft>
                <a:spcPts val="0"/>
              </a:spcAft>
              <a:buClr>
                <a:srgbClr val="999999"/>
              </a:buClr>
              <a:buSzPts val="800"/>
              <a:buFont typeface="Open Sans"/>
              <a:buChar char="●"/>
              <a:defRPr/>
            </a:lvl4pPr>
            <a:lvl5pPr marL="3047924" lvl="4" indent="-406390" rtl="0">
              <a:lnSpc>
                <a:spcPct val="100000"/>
              </a:lnSpc>
              <a:spcBef>
                <a:spcPts val="0"/>
              </a:spcBef>
              <a:spcAft>
                <a:spcPts val="0"/>
              </a:spcAft>
              <a:buClr>
                <a:srgbClr val="999999"/>
              </a:buClr>
              <a:buSzPts val="1200"/>
              <a:buFont typeface="Open Sans"/>
              <a:buChar char="○"/>
              <a:defRPr/>
            </a:lvl5pPr>
            <a:lvl6pPr marL="3657509" lvl="5" indent="-406390" rtl="0">
              <a:lnSpc>
                <a:spcPct val="100000"/>
              </a:lnSpc>
              <a:spcBef>
                <a:spcPts val="0"/>
              </a:spcBef>
              <a:spcAft>
                <a:spcPts val="0"/>
              </a:spcAft>
              <a:buClr>
                <a:srgbClr val="999999"/>
              </a:buClr>
              <a:buSzPts val="1200"/>
              <a:buFont typeface="Open Sans"/>
              <a:buChar char="■"/>
              <a:defRPr/>
            </a:lvl6pPr>
            <a:lvl7pPr marL="4267093" lvl="6" indent="-364058" rtl="0">
              <a:lnSpc>
                <a:spcPct val="100000"/>
              </a:lnSpc>
              <a:spcBef>
                <a:spcPts val="0"/>
              </a:spcBef>
              <a:spcAft>
                <a:spcPts val="0"/>
              </a:spcAft>
              <a:buClr>
                <a:srgbClr val="999999"/>
              </a:buClr>
              <a:buSzPts val="700"/>
              <a:buFont typeface="Open Sans"/>
              <a:buChar char="●"/>
              <a:defRPr/>
            </a:lvl7pPr>
            <a:lvl8pPr marL="4876678" lvl="7" indent="-364058" rtl="0">
              <a:lnSpc>
                <a:spcPct val="100000"/>
              </a:lnSpc>
              <a:spcBef>
                <a:spcPts val="0"/>
              </a:spcBef>
              <a:spcAft>
                <a:spcPts val="0"/>
              </a:spcAft>
              <a:buClr>
                <a:srgbClr val="999999"/>
              </a:buClr>
              <a:buSzPts val="700"/>
              <a:buFont typeface="Open Sans"/>
              <a:buChar char="○"/>
              <a:defRPr/>
            </a:lvl8pPr>
            <a:lvl9pPr marL="5486263" lvl="8" indent="-355591" rtl="0">
              <a:lnSpc>
                <a:spcPct val="100000"/>
              </a:lnSpc>
              <a:spcBef>
                <a:spcPts val="0"/>
              </a:spcBef>
              <a:spcAft>
                <a:spcPts val="0"/>
              </a:spcAft>
              <a:buClr>
                <a:srgbClr val="999999"/>
              </a:buClr>
              <a:buSzPts val="600"/>
              <a:buFont typeface="Open Sans"/>
              <a:buChar char="■"/>
              <a:defRPr/>
            </a:lvl9pPr>
          </a:lstStyle>
          <a:p>
            <a:endParaRPr/>
          </a:p>
        </p:txBody>
      </p:sp>
      <p:grpSp>
        <p:nvGrpSpPr>
          <p:cNvPr id="457" name="Google Shape;457;p20"/>
          <p:cNvGrpSpPr/>
          <p:nvPr/>
        </p:nvGrpSpPr>
        <p:grpSpPr>
          <a:xfrm>
            <a:off x="337897" y="1583500"/>
            <a:ext cx="716516" cy="4399600"/>
            <a:chOff x="253422" y="1187625"/>
            <a:chExt cx="537387" cy="3299700"/>
          </a:xfrm>
        </p:grpSpPr>
        <p:grpSp>
          <p:nvGrpSpPr>
            <p:cNvPr id="458" name="Google Shape;458;p20"/>
            <p:cNvGrpSpPr/>
            <p:nvPr/>
          </p:nvGrpSpPr>
          <p:grpSpPr>
            <a:xfrm rot="-5400000">
              <a:off x="-379694" y="2564713"/>
              <a:ext cx="1776998" cy="486834"/>
              <a:chOff x="3064851" y="1290647"/>
              <a:chExt cx="2328047" cy="637802"/>
            </a:xfrm>
          </p:grpSpPr>
          <p:sp>
            <p:nvSpPr>
              <p:cNvPr id="459" name="Google Shape;459;p20"/>
              <p:cNvSpPr/>
              <p:nvPr/>
            </p:nvSpPr>
            <p:spPr>
              <a:xfrm>
                <a:off x="3490971" y="1290647"/>
                <a:ext cx="1476781" cy="532126"/>
              </a:xfrm>
              <a:custGeom>
                <a:avLst/>
                <a:gdLst/>
                <a:ahLst/>
                <a:cxnLst/>
                <a:rect l="l" t="t" r="r" b="b"/>
                <a:pathLst>
                  <a:path w="13443" h="4844" extrusionOk="0">
                    <a:moveTo>
                      <a:pt x="1737" y="1331"/>
                    </a:moveTo>
                    <a:cubicBezTo>
                      <a:pt x="1750" y="1331"/>
                      <a:pt x="1765" y="1334"/>
                      <a:pt x="1774" y="1343"/>
                    </a:cubicBezTo>
                    <a:cubicBezTo>
                      <a:pt x="1780" y="1346"/>
                      <a:pt x="1780" y="1362"/>
                      <a:pt x="1784" y="1371"/>
                    </a:cubicBezTo>
                    <a:cubicBezTo>
                      <a:pt x="1774" y="1380"/>
                      <a:pt x="1771" y="1399"/>
                      <a:pt x="1759" y="1402"/>
                    </a:cubicBezTo>
                    <a:cubicBezTo>
                      <a:pt x="1390" y="1638"/>
                      <a:pt x="1018" y="1881"/>
                      <a:pt x="646" y="2118"/>
                    </a:cubicBezTo>
                    <a:cubicBezTo>
                      <a:pt x="644" y="2120"/>
                      <a:pt x="641" y="2120"/>
                      <a:pt x="638" y="2120"/>
                    </a:cubicBezTo>
                    <a:cubicBezTo>
                      <a:pt x="630" y="2120"/>
                      <a:pt x="619" y="2117"/>
                      <a:pt x="612" y="2115"/>
                    </a:cubicBezTo>
                    <a:cubicBezTo>
                      <a:pt x="585" y="2106"/>
                      <a:pt x="579" y="2081"/>
                      <a:pt x="597" y="2050"/>
                    </a:cubicBezTo>
                    <a:cubicBezTo>
                      <a:pt x="748" y="1804"/>
                      <a:pt x="935" y="1601"/>
                      <a:pt x="1200" y="1478"/>
                    </a:cubicBezTo>
                    <a:cubicBezTo>
                      <a:pt x="1369" y="1399"/>
                      <a:pt x="1544" y="1331"/>
                      <a:pt x="1737" y="1331"/>
                    </a:cubicBezTo>
                    <a:close/>
                    <a:moveTo>
                      <a:pt x="11691" y="1337"/>
                    </a:moveTo>
                    <a:cubicBezTo>
                      <a:pt x="11881" y="1337"/>
                      <a:pt x="12059" y="1402"/>
                      <a:pt x="12228" y="1482"/>
                    </a:cubicBezTo>
                    <a:cubicBezTo>
                      <a:pt x="12493" y="1605"/>
                      <a:pt x="12680" y="1807"/>
                      <a:pt x="12831" y="2053"/>
                    </a:cubicBezTo>
                    <a:cubicBezTo>
                      <a:pt x="12849" y="2084"/>
                      <a:pt x="12843" y="2109"/>
                      <a:pt x="12816" y="2124"/>
                    </a:cubicBezTo>
                    <a:cubicBezTo>
                      <a:pt x="12809" y="2126"/>
                      <a:pt x="12798" y="2128"/>
                      <a:pt x="12789" y="2128"/>
                    </a:cubicBezTo>
                    <a:cubicBezTo>
                      <a:pt x="12785" y="2128"/>
                      <a:pt x="12781" y="2128"/>
                      <a:pt x="12779" y="2127"/>
                    </a:cubicBezTo>
                    <a:cubicBezTo>
                      <a:pt x="12407" y="1887"/>
                      <a:pt x="12038" y="1651"/>
                      <a:pt x="11666" y="1408"/>
                    </a:cubicBezTo>
                    <a:cubicBezTo>
                      <a:pt x="11654" y="1402"/>
                      <a:pt x="11651" y="1389"/>
                      <a:pt x="11641" y="1377"/>
                    </a:cubicBezTo>
                    <a:cubicBezTo>
                      <a:pt x="11648" y="1362"/>
                      <a:pt x="11648" y="1349"/>
                      <a:pt x="11651" y="1346"/>
                    </a:cubicBezTo>
                    <a:cubicBezTo>
                      <a:pt x="11663" y="1340"/>
                      <a:pt x="11675" y="1337"/>
                      <a:pt x="11691" y="1337"/>
                    </a:cubicBezTo>
                    <a:close/>
                    <a:moveTo>
                      <a:pt x="8755" y="3993"/>
                    </a:moveTo>
                    <a:cubicBezTo>
                      <a:pt x="8757" y="3993"/>
                      <a:pt x="8759" y="3993"/>
                      <a:pt x="8761" y="3993"/>
                    </a:cubicBezTo>
                    <a:cubicBezTo>
                      <a:pt x="8884" y="4002"/>
                      <a:pt x="8995" y="4051"/>
                      <a:pt x="9096" y="4116"/>
                    </a:cubicBezTo>
                    <a:cubicBezTo>
                      <a:pt x="9308" y="4254"/>
                      <a:pt x="9517" y="4402"/>
                      <a:pt x="9726" y="4543"/>
                    </a:cubicBezTo>
                    <a:cubicBezTo>
                      <a:pt x="9733" y="4552"/>
                      <a:pt x="9739" y="4562"/>
                      <a:pt x="9742" y="4574"/>
                    </a:cubicBezTo>
                    <a:cubicBezTo>
                      <a:pt x="9733" y="4595"/>
                      <a:pt x="9717" y="4626"/>
                      <a:pt x="9696" y="4629"/>
                    </a:cubicBezTo>
                    <a:cubicBezTo>
                      <a:pt x="9614" y="4646"/>
                      <a:pt x="9534" y="4654"/>
                      <a:pt x="9456" y="4654"/>
                    </a:cubicBezTo>
                    <a:cubicBezTo>
                      <a:pt x="9187" y="4654"/>
                      <a:pt x="8938" y="4561"/>
                      <a:pt x="8703" y="4411"/>
                    </a:cubicBezTo>
                    <a:cubicBezTo>
                      <a:pt x="8681" y="4396"/>
                      <a:pt x="8666" y="4371"/>
                      <a:pt x="8647" y="4353"/>
                    </a:cubicBezTo>
                    <a:cubicBezTo>
                      <a:pt x="8589" y="4288"/>
                      <a:pt x="8577" y="4211"/>
                      <a:pt x="8589" y="4125"/>
                    </a:cubicBezTo>
                    <a:cubicBezTo>
                      <a:pt x="8601" y="4047"/>
                      <a:pt x="8680" y="3993"/>
                      <a:pt x="8755" y="3993"/>
                    </a:cubicBezTo>
                    <a:close/>
                    <a:moveTo>
                      <a:pt x="4661" y="3999"/>
                    </a:moveTo>
                    <a:cubicBezTo>
                      <a:pt x="4739" y="3999"/>
                      <a:pt x="4815" y="4050"/>
                      <a:pt x="4827" y="4128"/>
                    </a:cubicBezTo>
                    <a:cubicBezTo>
                      <a:pt x="4839" y="4211"/>
                      <a:pt x="4827" y="4291"/>
                      <a:pt x="4768" y="4356"/>
                    </a:cubicBezTo>
                    <a:cubicBezTo>
                      <a:pt x="4750" y="4374"/>
                      <a:pt x="4734" y="4399"/>
                      <a:pt x="4713" y="4414"/>
                    </a:cubicBezTo>
                    <a:cubicBezTo>
                      <a:pt x="4479" y="4568"/>
                      <a:pt x="4234" y="4658"/>
                      <a:pt x="3968" y="4658"/>
                    </a:cubicBezTo>
                    <a:cubicBezTo>
                      <a:pt x="3887" y="4658"/>
                      <a:pt x="3805" y="4649"/>
                      <a:pt x="3720" y="4632"/>
                    </a:cubicBezTo>
                    <a:cubicBezTo>
                      <a:pt x="3695" y="4629"/>
                      <a:pt x="3680" y="4598"/>
                      <a:pt x="3662" y="4580"/>
                    </a:cubicBezTo>
                    <a:cubicBezTo>
                      <a:pt x="3677" y="4568"/>
                      <a:pt x="3683" y="4552"/>
                      <a:pt x="3689" y="4549"/>
                    </a:cubicBezTo>
                    <a:cubicBezTo>
                      <a:pt x="3901" y="4405"/>
                      <a:pt x="4107" y="4260"/>
                      <a:pt x="4319" y="4122"/>
                    </a:cubicBezTo>
                    <a:cubicBezTo>
                      <a:pt x="4421" y="4057"/>
                      <a:pt x="4532" y="4005"/>
                      <a:pt x="4655" y="3999"/>
                    </a:cubicBezTo>
                    <a:cubicBezTo>
                      <a:pt x="4657" y="3999"/>
                      <a:pt x="4659" y="3999"/>
                      <a:pt x="4661" y="3999"/>
                    </a:cubicBezTo>
                    <a:close/>
                    <a:moveTo>
                      <a:pt x="6695" y="1"/>
                    </a:moveTo>
                    <a:cubicBezTo>
                      <a:pt x="6692" y="1"/>
                      <a:pt x="6689" y="2"/>
                      <a:pt x="6686" y="3"/>
                    </a:cubicBezTo>
                    <a:cubicBezTo>
                      <a:pt x="6551" y="9"/>
                      <a:pt x="6419" y="28"/>
                      <a:pt x="6284" y="40"/>
                    </a:cubicBezTo>
                    <a:cubicBezTo>
                      <a:pt x="5580" y="98"/>
                      <a:pt x="4897" y="249"/>
                      <a:pt x="4224" y="443"/>
                    </a:cubicBezTo>
                    <a:cubicBezTo>
                      <a:pt x="3600" y="624"/>
                      <a:pt x="2985" y="827"/>
                      <a:pt x="2395" y="1094"/>
                    </a:cubicBezTo>
                    <a:cubicBezTo>
                      <a:pt x="2304" y="1136"/>
                      <a:pt x="2213" y="1160"/>
                      <a:pt x="2117" y="1160"/>
                    </a:cubicBezTo>
                    <a:cubicBezTo>
                      <a:pt x="2107" y="1160"/>
                      <a:pt x="2096" y="1159"/>
                      <a:pt x="2085" y="1159"/>
                    </a:cubicBezTo>
                    <a:cubicBezTo>
                      <a:pt x="2029" y="1156"/>
                      <a:pt x="1977" y="1156"/>
                      <a:pt x="1922" y="1156"/>
                    </a:cubicBezTo>
                    <a:cubicBezTo>
                      <a:pt x="1879" y="1156"/>
                      <a:pt x="1842" y="1150"/>
                      <a:pt x="1799" y="1150"/>
                    </a:cubicBezTo>
                    <a:cubicBezTo>
                      <a:pt x="1356" y="1150"/>
                      <a:pt x="984" y="1313"/>
                      <a:pt x="695" y="1651"/>
                    </a:cubicBezTo>
                    <a:cubicBezTo>
                      <a:pt x="634" y="1724"/>
                      <a:pt x="579" y="1795"/>
                      <a:pt x="520" y="1872"/>
                    </a:cubicBezTo>
                    <a:cubicBezTo>
                      <a:pt x="357" y="2087"/>
                      <a:pt x="201" y="2308"/>
                      <a:pt x="41" y="2527"/>
                    </a:cubicBezTo>
                    <a:cubicBezTo>
                      <a:pt x="25" y="2548"/>
                      <a:pt x="10" y="2573"/>
                      <a:pt x="4" y="2600"/>
                    </a:cubicBezTo>
                    <a:cubicBezTo>
                      <a:pt x="1" y="2622"/>
                      <a:pt x="16" y="2650"/>
                      <a:pt x="25" y="2674"/>
                    </a:cubicBezTo>
                    <a:cubicBezTo>
                      <a:pt x="31" y="2697"/>
                      <a:pt x="44" y="2707"/>
                      <a:pt x="61" y="2707"/>
                    </a:cubicBezTo>
                    <a:cubicBezTo>
                      <a:pt x="70" y="2707"/>
                      <a:pt x="79" y="2704"/>
                      <a:pt x="90" y="2699"/>
                    </a:cubicBezTo>
                    <a:cubicBezTo>
                      <a:pt x="148" y="2668"/>
                      <a:pt x="210" y="2637"/>
                      <a:pt x="265" y="2604"/>
                    </a:cubicBezTo>
                    <a:cubicBezTo>
                      <a:pt x="511" y="2438"/>
                      <a:pt x="757" y="2268"/>
                      <a:pt x="1009" y="2109"/>
                    </a:cubicBezTo>
                    <a:cubicBezTo>
                      <a:pt x="1362" y="1884"/>
                      <a:pt x="1716" y="1663"/>
                      <a:pt x="2076" y="1448"/>
                    </a:cubicBezTo>
                    <a:cubicBezTo>
                      <a:pt x="2214" y="1368"/>
                      <a:pt x="2368" y="1309"/>
                      <a:pt x="2515" y="1239"/>
                    </a:cubicBezTo>
                    <a:cubicBezTo>
                      <a:pt x="2516" y="1238"/>
                      <a:pt x="2516" y="1238"/>
                      <a:pt x="2517" y="1238"/>
                    </a:cubicBezTo>
                    <a:cubicBezTo>
                      <a:pt x="2524" y="1238"/>
                      <a:pt x="2538" y="1252"/>
                      <a:pt x="2549" y="1257"/>
                    </a:cubicBezTo>
                    <a:cubicBezTo>
                      <a:pt x="2555" y="1266"/>
                      <a:pt x="2564" y="1282"/>
                      <a:pt x="2561" y="1288"/>
                    </a:cubicBezTo>
                    <a:cubicBezTo>
                      <a:pt x="2469" y="1435"/>
                      <a:pt x="2368" y="1580"/>
                      <a:pt x="2278" y="1731"/>
                    </a:cubicBezTo>
                    <a:cubicBezTo>
                      <a:pt x="2088" y="2047"/>
                      <a:pt x="1962" y="2385"/>
                      <a:pt x="1910" y="2748"/>
                    </a:cubicBezTo>
                    <a:cubicBezTo>
                      <a:pt x="1885" y="2939"/>
                      <a:pt x="1876" y="3126"/>
                      <a:pt x="1922" y="3314"/>
                    </a:cubicBezTo>
                    <a:cubicBezTo>
                      <a:pt x="1999" y="3618"/>
                      <a:pt x="2140" y="3891"/>
                      <a:pt x="2355" y="4125"/>
                    </a:cubicBezTo>
                    <a:cubicBezTo>
                      <a:pt x="2657" y="4451"/>
                      <a:pt x="3022" y="4666"/>
                      <a:pt x="3447" y="4786"/>
                    </a:cubicBezTo>
                    <a:cubicBezTo>
                      <a:pt x="3596" y="4825"/>
                      <a:pt x="3744" y="4844"/>
                      <a:pt x="3892" y="4844"/>
                    </a:cubicBezTo>
                    <a:cubicBezTo>
                      <a:pt x="3997" y="4844"/>
                      <a:pt x="4103" y="4835"/>
                      <a:pt x="4209" y="4817"/>
                    </a:cubicBezTo>
                    <a:cubicBezTo>
                      <a:pt x="4369" y="4789"/>
                      <a:pt x="4519" y="4737"/>
                      <a:pt x="4661" y="4651"/>
                    </a:cubicBezTo>
                    <a:cubicBezTo>
                      <a:pt x="4836" y="4546"/>
                      <a:pt x="4934" y="4392"/>
                      <a:pt x="4977" y="4202"/>
                    </a:cubicBezTo>
                    <a:cubicBezTo>
                      <a:pt x="5019" y="4012"/>
                      <a:pt x="4872" y="3832"/>
                      <a:pt x="4689" y="3832"/>
                    </a:cubicBezTo>
                    <a:cubicBezTo>
                      <a:pt x="4668" y="3832"/>
                      <a:pt x="4646" y="3834"/>
                      <a:pt x="4624" y="3839"/>
                    </a:cubicBezTo>
                    <a:cubicBezTo>
                      <a:pt x="4532" y="3864"/>
                      <a:pt x="4442" y="3895"/>
                      <a:pt x="4359" y="3938"/>
                    </a:cubicBezTo>
                    <a:cubicBezTo>
                      <a:pt x="4261" y="3987"/>
                      <a:pt x="4175" y="4048"/>
                      <a:pt x="4086" y="4110"/>
                    </a:cubicBezTo>
                    <a:cubicBezTo>
                      <a:pt x="3994" y="4168"/>
                      <a:pt x="3908" y="4236"/>
                      <a:pt x="3812" y="4285"/>
                    </a:cubicBezTo>
                    <a:cubicBezTo>
                      <a:pt x="3668" y="4361"/>
                      <a:pt x="3520" y="4405"/>
                      <a:pt x="3370" y="4405"/>
                    </a:cubicBezTo>
                    <a:cubicBezTo>
                      <a:pt x="3260" y="4405"/>
                      <a:pt x="3149" y="4382"/>
                      <a:pt x="3038" y="4331"/>
                    </a:cubicBezTo>
                    <a:cubicBezTo>
                      <a:pt x="2653" y="4159"/>
                      <a:pt x="2355" y="3898"/>
                      <a:pt x="2199" y="3498"/>
                    </a:cubicBezTo>
                    <a:cubicBezTo>
                      <a:pt x="2094" y="3246"/>
                      <a:pt x="2057" y="2985"/>
                      <a:pt x="2116" y="2708"/>
                    </a:cubicBezTo>
                    <a:cubicBezTo>
                      <a:pt x="2192" y="2345"/>
                      <a:pt x="2340" y="2016"/>
                      <a:pt x="2534" y="1703"/>
                    </a:cubicBezTo>
                    <a:cubicBezTo>
                      <a:pt x="2684" y="1457"/>
                      <a:pt x="2884" y="1263"/>
                      <a:pt x="3124" y="1103"/>
                    </a:cubicBezTo>
                    <a:cubicBezTo>
                      <a:pt x="3376" y="944"/>
                      <a:pt x="3637" y="805"/>
                      <a:pt x="3920" y="713"/>
                    </a:cubicBezTo>
                    <a:cubicBezTo>
                      <a:pt x="4627" y="486"/>
                      <a:pt x="5346" y="304"/>
                      <a:pt x="6084" y="212"/>
                    </a:cubicBezTo>
                    <a:cubicBezTo>
                      <a:pt x="6271" y="191"/>
                      <a:pt x="6459" y="166"/>
                      <a:pt x="6643" y="144"/>
                    </a:cubicBezTo>
                    <a:cubicBezTo>
                      <a:pt x="6671" y="141"/>
                      <a:pt x="6696" y="135"/>
                      <a:pt x="6720" y="132"/>
                    </a:cubicBezTo>
                    <a:cubicBezTo>
                      <a:pt x="6748" y="135"/>
                      <a:pt x="6772" y="141"/>
                      <a:pt x="6797" y="144"/>
                    </a:cubicBezTo>
                    <a:cubicBezTo>
                      <a:pt x="6988" y="166"/>
                      <a:pt x="7172" y="191"/>
                      <a:pt x="7360" y="212"/>
                    </a:cubicBezTo>
                    <a:cubicBezTo>
                      <a:pt x="8097" y="301"/>
                      <a:pt x="8817" y="486"/>
                      <a:pt x="9523" y="713"/>
                    </a:cubicBezTo>
                    <a:cubicBezTo>
                      <a:pt x="9806" y="805"/>
                      <a:pt x="10068" y="944"/>
                      <a:pt x="10317" y="1103"/>
                    </a:cubicBezTo>
                    <a:cubicBezTo>
                      <a:pt x="10559" y="1263"/>
                      <a:pt x="10759" y="1457"/>
                      <a:pt x="10910" y="1703"/>
                    </a:cubicBezTo>
                    <a:cubicBezTo>
                      <a:pt x="11100" y="2016"/>
                      <a:pt x="11248" y="2345"/>
                      <a:pt x="11328" y="2708"/>
                    </a:cubicBezTo>
                    <a:cubicBezTo>
                      <a:pt x="11389" y="2985"/>
                      <a:pt x="11346" y="3246"/>
                      <a:pt x="11245" y="3498"/>
                    </a:cubicBezTo>
                    <a:cubicBezTo>
                      <a:pt x="11082" y="3895"/>
                      <a:pt x="10790" y="4159"/>
                      <a:pt x="10406" y="4331"/>
                    </a:cubicBezTo>
                    <a:cubicBezTo>
                      <a:pt x="10294" y="4382"/>
                      <a:pt x="10183" y="4405"/>
                      <a:pt x="10073" y="4405"/>
                    </a:cubicBezTo>
                    <a:cubicBezTo>
                      <a:pt x="9923" y="4405"/>
                      <a:pt x="9775" y="4361"/>
                      <a:pt x="9631" y="4285"/>
                    </a:cubicBezTo>
                    <a:cubicBezTo>
                      <a:pt x="9533" y="4236"/>
                      <a:pt x="9450" y="4168"/>
                      <a:pt x="9358" y="4110"/>
                    </a:cubicBezTo>
                    <a:cubicBezTo>
                      <a:pt x="9265" y="4051"/>
                      <a:pt x="9179" y="3987"/>
                      <a:pt x="9084" y="3938"/>
                    </a:cubicBezTo>
                    <a:cubicBezTo>
                      <a:pt x="9001" y="3895"/>
                      <a:pt x="8912" y="3861"/>
                      <a:pt x="8820" y="3839"/>
                    </a:cubicBezTo>
                    <a:cubicBezTo>
                      <a:pt x="8798" y="3834"/>
                      <a:pt x="8776" y="3832"/>
                      <a:pt x="8754" y="3832"/>
                    </a:cubicBezTo>
                    <a:cubicBezTo>
                      <a:pt x="8570" y="3832"/>
                      <a:pt x="8422" y="4012"/>
                      <a:pt x="8466" y="4202"/>
                    </a:cubicBezTo>
                    <a:cubicBezTo>
                      <a:pt x="8509" y="4392"/>
                      <a:pt x="8607" y="4546"/>
                      <a:pt x="8780" y="4651"/>
                    </a:cubicBezTo>
                    <a:cubicBezTo>
                      <a:pt x="8924" y="4737"/>
                      <a:pt x="9072" y="4792"/>
                      <a:pt x="9235" y="4817"/>
                    </a:cubicBezTo>
                    <a:cubicBezTo>
                      <a:pt x="9339" y="4835"/>
                      <a:pt x="9445" y="4844"/>
                      <a:pt x="9550" y="4844"/>
                    </a:cubicBezTo>
                    <a:cubicBezTo>
                      <a:pt x="9698" y="4844"/>
                      <a:pt x="9847" y="4825"/>
                      <a:pt x="9994" y="4786"/>
                    </a:cubicBezTo>
                    <a:cubicBezTo>
                      <a:pt x="10421" y="4666"/>
                      <a:pt x="10787" y="4451"/>
                      <a:pt x="11085" y="4125"/>
                    </a:cubicBezTo>
                    <a:cubicBezTo>
                      <a:pt x="11300" y="3891"/>
                      <a:pt x="11438" y="3618"/>
                      <a:pt x="11521" y="3314"/>
                    </a:cubicBezTo>
                    <a:cubicBezTo>
                      <a:pt x="11568" y="3129"/>
                      <a:pt x="11558" y="2939"/>
                      <a:pt x="11531" y="2748"/>
                    </a:cubicBezTo>
                    <a:cubicBezTo>
                      <a:pt x="11478" y="2385"/>
                      <a:pt x="11355" y="2041"/>
                      <a:pt x="11162" y="1731"/>
                    </a:cubicBezTo>
                    <a:cubicBezTo>
                      <a:pt x="11070" y="1580"/>
                      <a:pt x="10974" y="1439"/>
                      <a:pt x="10882" y="1288"/>
                    </a:cubicBezTo>
                    <a:cubicBezTo>
                      <a:pt x="10879" y="1285"/>
                      <a:pt x="10885" y="1266"/>
                      <a:pt x="10894" y="1257"/>
                    </a:cubicBezTo>
                    <a:cubicBezTo>
                      <a:pt x="10900" y="1252"/>
                      <a:pt x="10918" y="1238"/>
                      <a:pt x="10926" y="1238"/>
                    </a:cubicBezTo>
                    <a:cubicBezTo>
                      <a:pt x="10927" y="1238"/>
                      <a:pt x="10928" y="1238"/>
                      <a:pt x="10928" y="1239"/>
                    </a:cubicBezTo>
                    <a:cubicBezTo>
                      <a:pt x="11076" y="1303"/>
                      <a:pt x="11229" y="1362"/>
                      <a:pt x="11368" y="1448"/>
                    </a:cubicBezTo>
                    <a:cubicBezTo>
                      <a:pt x="11724" y="1663"/>
                      <a:pt x="12081" y="1881"/>
                      <a:pt x="12434" y="2109"/>
                    </a:cubicBezTo>
                    <a:cubicBezTo>
                      <a:pt x="12683" y="2265"/>
                      <a:pt x="12926" y="2438"/>
                      <a:pt x="13175" y="2604"/>
                    </a:cubicBezTo>
                    <a:cubicBezTo>
                      <a:pt x="13231" y="2643"/>
                      <a:pt x="13292" y="2668"/>
                      <a:pt x="13353" y="2699"/>
                    </a:cubicBezTo>
                    <a:cubicBezTo>
                      <a:pt x="13364" y="2704"/>
                      <a:pt x="13373" y="2707"/>
                      <a:pt x="13382" y="2707"/>
                    </a:cubicBezTo>
                    <a:cubicBezTo>
                      <a:pt x="13398" y="2707"/>
                      <a:pt x="13410" y="2697"/>
                      <a:pt x="13418" y="2674"/>
                    </a:cubicBezTo>
                    <a:cubicBezTo>
                      <a:pt x="13427" y="2650"/>
                      <a:pt x="13443" y="2622"/>
                      <a:pt x="13436" y="2600"/>
                    </a:cubicBezTo>
                    <a:cubicBezTo>
                      <a:pt x="13433" y="2576"/>
                      <a:pt x="13418" y="2551"/>
                      <a:pt x="13403" y="2527"/>
                    </a:cubicBezTo>
                    <a:cubicBezTo>
                      <a:pt x="13246" y="2308"/>
                      <a:pt x="13083" y="2093"/>
                      <a:pt x="12923" y="1872"/>
                    </a:cubicBezTo>
                    <a:cubicBezTo>
                      <a:pt x="12865" y="1795"/>
                      <a:pt x="12806" y="1724"/>
                      <a:pt x="12745" y="1651"/>
                    </a:cubicBezTo>
                    <a:cubicBezTo>
                      <a:pt x="12459" y="1313"/>
                      <a:pt x="12084" y="1150"/>
                      <a:pt x="11644" y="1150"/>
                    </a:cubicBezTo>
                    <a:cubicBezTo>
                      <a:pt x="11601" y="1150"/>
                      <a:pt x="11561" y="1156"/>
                      <a:pt x="11521" y="1156"/>
                    </a:cubicBezTo>
                    <a:cubicBezTo>
                      <a:pt x="11466" y="1156"/>
                      <a:pt x="11414" y="1159"/>
                      <a:pt x="11359" y="1159"/>
                    </a:cubicBezTo>
                    <a:cubicBezTo>
                      <a:pt x="11353" y="1159"/>
                      <a:pt x="11347" y="1159"/>
                      <a:pt x="11342" y="1159"/>
                    </a:cubicBezTo>
                    <a:cubicBezTo>
                      <a:pt x="11238" y="1159"/>
                      <a:pt x="11141" y="1132"/>
                      <a:pt x="11048" y="1094"/>
                    </a:cubicBezTo>
                    <a:cubicBezTo>
                      <a:pt x="10455" y="827"/>
                      <a:pt x="9840" y="624"/>
                      <a:pt x="9219" y="443"/>
                    </a:cubicBezTo>
                    <a:cubicBezTo>
                      <a:pt x="8546" y="249"/>
                      <a:pt x="7864" y="98"/>
                      <a:pt x="7160" y="40"/>
                    </a:cubicBezTo>
                    <a:cubicBezTo>
                      <a:pt x="7024" y="28"/>
                      <a:pt x="6889" y="9"/>
                      <a:pt x="6757" y="3"/>
                    </a:cubicBezTo>
                    <a:cubicBezTo>
                      <a:pt x="6745" y="3"/>
                      <a:pt x="6732" y="6"/>
                      <a:pt x="6720" y="9"/>
                    </a:cubicBezTo>
                    <a:cubicBezTo>
                      <a:pt x="6713" y="7"/>
                      <a:pt x="6704" y="1"/>
                      <a:pt x="66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60" name="Google Shape;460;p20"/>
              <p:cNvSpPr/>
              <p:nvPr/>
            </p:nvSpPr>
            <p:spPr>
              <a:xfrm>
                <a:off x="3064851" y="1436530"/>
                <a:ext cx="2328047" cy="491919"/>
              </a:xfrm>
              <a:custGeom>
                <a:avLst/>
                <a:gdLst/>
                <a:ahLst/>
                <a:cxnLst/>
                <a:rect l="l" t="t" r="r" b="b"/>
                <a:pathLst>
                  <a:path w="21192" h="4478" extrusionOk="0">
                    <a:moveTo>
                      <a:pt x="7805" y="615"/>
                    </a:moveTo>
                    <a:cubicBezTo>
                      <a:pt x="7790" y="787"/>
                      <a:pt x="7774" y="907"/>
                      <a:pt x="7771" y="1023"/>
                    </a:cubicBezTo>
                    <a:cubicBezTo>
                      <a:pt x="7768" y="1134"/>
                      <a:pt x="7784" y="1239"/>
                      <a:pt x="7784" y="1346"/>
                    </a:cubicBezTo>
                    <a:cubicBezTo>
                      <a:pt x="7784" y="1454"/>
                      <a:pt x="7787" y="1558"/>
                      <a:pt x="7777" y="1663"/>
                    </a:cubicBezTo>
                    <a:cubicBezTo>
                      <a:pt x="7768" y="1743"/>
                      <a:pt x="7734" y="1817"/>
                      <a:pt x="7670" y="1872"/>
                    </a:cubicBezTo>
                    <a:cubicBezTo>
                      <a:pt x="7651" y="1887"/>
                      <a:pt x="7617" y="1896"/>
                      <a:pt x="7585" y="1896"/>
                    </a:cubicBezTo>
                    <a:cubicBezTo>
                      <a:pt x="7559" y="1896"/>
                      <a:pt x="7534" y="1890"/>
                      <a:pt x="7519" y="1878"/>
                    </a:cubicBezTo>
                    <a:cubicBezTo>
                      <a:pt x="7448" y="1829"/>
                      <a:pt x="7412" y="1761"/>
                      <a:pt x="7390" y="1684"/>
                    </a:cubicBezTo>
                    <a:cubicBezTo>
                      <a:pt x="7359" y="1564"/>
                      <a:pt x="7356" y="1445"/>
                      <a:pt x="7381" y="1325"/>
                    </a:cubicBezTo>
                    <a:cubicBezTo>
                      <a:pt x="7433" y="1057"/>
                      <a:pt x="7550" y="827"/>
                      <a:pt x="7805" y="615"/>
                    </a:cubicBezTo>
                    <a:close/>
                    <a:moveTo>
                      <a:pt x="13375" y="621"/>
                    </a:moveTo>
                    <a:cubicBezTo>
                      <a:pt x="13633" y="827"/>
                      <a:pt x="13747" y="1060"/>
                      <a:pt x="13802" y="1328"/>
                    </a:cubicBezTo>
                    <a:cubicBezTo>
                      <a:pt x="13824" y="1448"/>
                      <a:pt x="13821" y="1568"/>
                      <a:pt x="13790" y="1687"/>
                    </a:cubicBezTo>
                    <a:cubicBezTo>
                      <a:pt x="13768" y="1767"/>
                      <a:pt x="13731" y="1832"/>
                      <a:pt x="13661" y="1881"/>
                    </a:cubicBezTo>
                    <a:cubicBezTo>
                      <a:pt x="13645" y="1892"/>
                      <a:pt x="13620" y="1898"/>
                      <a:pt x="13593" y="1898"/>
                    </a:cubicBezTo>
                    <a:cubicBezTo>
                      <a:pt x="13562" y="1898"/>
                      <a:pt x="13530" y="1890"/>
                      <a:pt x="13513" y="1875"/>
                    </a:cubicBezTo>
                    <a:cubicBezTo>
                      <a:pt x="13452" y="1817"/>
                      <a:pt x="13415" y="1743"/>
                      <a:pt x="13406" y="1666"/>
                    </a:cubicBezTo>
                    <a:cubicBezTo>
                      <a:pt x="13393" y="1564"/>
                      <a:pt x="13393" y="1457"/>
                      <a:pt x="13396" y="1349"/>
                    </a:cubicBezTo>
                    <a:cubicBezTo>
                      <a:pt x="13396" y="1242"/>
                      <a:pt x="13412" y="1137"/>
                      <a:pt x="13409" y="1030"/>
                    </a:cubicBezTo>
                    <a:cubicBezTo>
                      <a:pt x="13406" y="910"/>
                      <a:pt x="13390" y="796"/>
                      <a:pt x="13375" y="621"/>
                    </a:cubicBezTo>
                    <a:close/>
                    <a:moveTo>
                      <a:pt x="16890" y="2746"/>
                    </a:moveTo>
                    <a:cubicBezTo>
                      <a:pt x="16909" y="2746"/>
                      <a:pt x="16924" y="2760"/>
                      <a:pt x="16928" y="2785"/>
                    </a:cubicBezTo>
                    <a:cubicBezTo>
                      <a:pt x="16947" y="2855"/>
                      <a:pt x="16931" y="2920"/>
                      <a:pt x="16897" y="2978"/>
                    </a:cubicBezTo>
                    <a:cubicBezTo>
                      <a:pt x="16728" y="3270"/>
                      <a:pt x="16507" y="3504"/>
                      <a:pt x="16194" y="3645"/>
                    </a:cubicBezTo>
                    <a:cubicBezTo>
                      <a:pt x="16200" y="3615"/>
                      <a:pt x="16203" y="3578"/>
                      <a:pt x="16218" y="3550"/>
                    </a:cubicBezTo>
                    <a:cubicBezTo>
                      <a:pt x="16353" y="3350"/>
                      <a:pt x="16492" y="3154"/>
                      <a:pt x="16633" y="2960"/>
                    </a:cubicBezTo>
                    <a:cubicBezTo>
                      <a:pt x="16670" y="2905"/>
                      <a:pt x="16716" y="2855"/>
                      <a:pt x="16768" y="2809"/>
                    </a:cubicBezTo>
                    <a:cubicBezTo>
                      <a:pt x="16793" y="2782"/>
                      <a:pt x="16836" y="2766"/>
                      <a:pt x="16870" y="2751"/>
                    </a:cubicBezTo>
                    <a:cubicBezTo>
                      <a:pt x="16877" y="2748"/>
                      <a:pt x="16884" y="2746"/>
                      <a:pt x="16890" y="2746"/>
                    </a:cubicBezTo>
                    <a:close/>
                    <a:moveTo>
                      <a:pt x="4290" y="2749"/>
                    </a:moveTo>
                    <a:cubicBezTo>
                      <a:pt x="4296" y="2749"/>
                      <a:pt x="4303" y="2751"/>
                      <a:pt x="4310" y="2754"/>
                    </a:cubicBezTo>
                    <a:cubicBezTo>
                      <a:pt x="4344" y="2769"/>
                      <a:pt x="4384" y="2785"/>
                      <a:pt x="4415" y="2812"/>
                    </a:cubicBezTo>
                    <a:cubicBezTo>
                      <a:pt x="4464" y="2859"/>
                      <a:pt x="4510" y="2908"/>
                      <a:pt x="4547" y="2963"/>
                    </a:cubicBezTo>
                    <a:cubicBezTo>
                      <a:pt x="4691" y="3157"/>
                      <a:pt x="4830" y="3353"/>
                      <a:pt x="4962" y="3553"/>
                    </a:cubicBezTo>
                    <a:cubicBezTo>
                      <a:pt x="4983" y="3581"/>
                      <a:pt x="4983" y="3615"/>
                      <a:pt x="4986" y="3652"/>
                    </a:cubicBezTo>
                    <a:cubicBezTo>
                      <a:pt x="4679" y="3507"/>
                      <a:pt x="4451" y="3274"/>
                      <a:pt x="4282" y="2982"/>
                    </a:cubicBezTo>
                    <a:cubicBezTo>
                      <a:pt x="4249" y="2923"/>
                      <a:pt x="4233" y="2859"/>
                      <a:pt x="4252" y="2788"/>
                    </a:cubicBezTo>
                    <a:cubicBezTo>
                      <a:pt x="4259" y="2763"/>
                      <a:pt x="4272" y="2749"/>
                      <a:pt x="4290" y="2749"/>
                    </a:cubicBezTo>
                    <a:close/>
                    <a:moveTo>
                      <a:pt x="1755" y="3953"/>
                    </a:moveTo>
                    <a:cubicBezTo>
                      <a:pt x="1863" y="3953"/>
                      <a:pt x="1969" y="3967"/>
                      <a:pt x="2075" y="3990"/>
                    </a:cubicBezTo>
                    <a:cubicBezTo>
                      <a:pt x="2177" y="4011"/>
                      <a:pt x="2278" y="4057"/>
                      <a:pt x="2343" y="4153"/>
                    </a:cubicBezTo>
                    <a:cubicBezTo>
                      <a:pt x="2349" y="4162"/>
                      <a:pt x="2346" y="4177"/>
                      <a:pt x="2346" y="4190"/>
                    </a:cubicBezTo>
                    <a:cubicBezTo>
                      <a:pt x="2118" y="4221"/>
                      <a:pt x="1609" y="4241"/>
                      <a:pt x="1171" y="4241"/>
                    </a:cubicBezTo>
                    <a:cubicBezTo>
                      <a:pt x="1090" y="4241"/>
                      <a:pt x="1012" y="4240"/>
                      <a:pt x="938" y="4239"/>
                    </a:cubicBezTo>
                    <a:cubicBezTo>
                      <a:pt x="917" y="4239"/>
                      <a:pt x="898" y="4220"/>
                      <a:pt x="880" y="4211"/>
                    </a:cubicBezTo>
                    <a:cubicBezTo>
                      <a:pt x="1119" y="4073"/>
                      <a:pt x="1255" y="4030"/>
                      <a:pt x="1513" y="3977"/>
                    </a:cubicBezTo>
                    <a:cubicBezTo>
                      <a:pt x="1595" y="3960"/>
                      <a:pt x="1676" y="3953"/>
                      <a:pt x="1755" y="3953"/>
                    </a:cubicBezTo>
                    <a:close/>
                    <a:moveTo>
                      <a:pt x="19428" y="3951"/>
                    </a:moveTo>
                    <a:cubicBezTo>
                      <a:pt x="19508" y="3951"/>
                      <a:pt x="19590" y="3959"/>
                      <a:pt x="19673" y="3977"/>
                    </a:cubicBezTo>
                    <a:cubicBezTo>
                      <a:pt x="19928" y="4030"/>
                      <a:pt x="20063" y="4073"/>
                      <a:pt x="20306" y="4211"/>
                    </a:cubicBezTo>
                    <a:cubicBezTo>
                      <a:pt x="20288" y="4223"/>
                      <a:pt x="20266" y="4239"/>
                      <a:pt x="20248" y="4239"/>
                    </a:cubicBezTo>
                    <a:cubicBezTo>
                      <a:pt x="20174" y="4240"/>
                      <a:pt x="20096" y="4241"/>
                      <a:pt x="20015" y="4241"/>
                    </a:cubicBezTo>
                    <a:cubicBezTo>
                      <a:pt x="19578" y="4241"/>
                      <a:pt x="19070" y="4221"/>
                      <a:pt x="18837" y="4190"/>
                    </a:cubicBezTo>
                    <a:cubicBezTo>
                      <a:pt x="18837" y="4177"/>
                      <a:pt x="18834" y="4162"/>
                      <a:pt x="18843" y="4153"/>
                    </a:cubicBezTo>
                    <a:cubicBezTo>
                      <a:pt x="18908" y="4060"/>
                      <a:pt x="19003" y="4014"/>
                      <a:pt x="19111" y="3990"/>
                    </a:cubicBezTo>
                    <a:cubicBezTo>
                      <a:pt x="19216" y="3965"/>
                      <a:pt x="19321" y="3951"/>
                      <a:pt x="19428" y="3951"/>
                    </a:cubicBezTo>
                    <a:close/>
                    <a:moveTo>
                      <a:pt x="8779" y="0"/>
                    </a:moveTo>
                    <a:cubicBezTo>
                      <a:pt x="8179" y="0"/>
                      <a:pt x="7584" y="333"/>
                      <a:pt x="7301" y="965"/>
                    </a:cubicBezTo>
                    <a:cubicBezTo>
                      <a:pt x="7227" y="1125"/>
                      <a:pt x="7196" y="1297"/>
                      <a:pt x="7209" y="1475"/>
                    </a:cubicBezTo>
                    <a:cubicBezTo>
                      <a:pt x="7224" y="1672"/>
                      <a:pt x="7295" y="1841"/>
                      <a:pt x="7439" y="1979"/>
                    </a:cubicBezTo>
                    <a:cubicBezTo>
                      <a:pt x="7492" y="2030"/>
                      <a:pt x="7561" y="2054"/>
                      <a:pt x="7629" y="2054"/>
                    </a:cubicBezTo>
                    <a:cubicBezTo>
                      <a:pt x="7719" y="2054"/>
                      <a:pt x="7808" y="2011"/>
                      <a:pt x="7857" y="1927"/>
                    </a:cubicBezTo>
                    <a:cubicBezTo>
                      <a:pt x="7925" y="1810"/>
                      <a:pt x="7962" y="1678"/>
                      <a:pt x="7953" y="1540"/>
                    </a:cubicBezTo>
                    <a:cubicBezTo>
                      <a:pt x="7950" y="1405"/>
                      <a:pt x="7940" y="1272"/>
                      <a:pt x="7937" y="1137"/>
                    </a:cubicBezTo>
                    <a:cubicBezTo>
                      <a:pt x="7934" y="959"/>
                      <a:pt x="7968" y="787"/>
                      <a:pt x="8039" y="627"/>
                    </a:cubicBezTo>
                    <a:cubicBezTo>
                      <a:pt x="8103" y="473"/>
                      <a:pt x="8208" y="338"/>
                      <a:pt x="8368" y="289"/>
                    </a:cubicBezTo>
                    <a:cubicBezTo>
                      <a:pt x="8534" y="233"/>
                      <a:pt x="8709" y="215"/>
                      <a:pt x="8878" y="181"/>
                    </a:cubicBezTo>
                    <a:cubicBezTo>
                      <a:pt x="9379" y="203"/>
                      <a:pt x="9760" y="418"/>
                      <a:pt x="9991" y="867"/>
                    </a:cubicBezTo>
                    <a:cubicBezTo>
                      <a:pt x="10123" y="1125"/>
                      <a:pt x="10193" y="1405"/>
                      <a:pt x="10178" y="1690"/>
                    </a:cubicBezTo>
                    <a:cubicBezTo>
                      <a:pt x="10144" y="2321"/>
                      <a:pt x="9920" y="2871"/>
                      <a:pt x="9453" y="3310"/>
                    </a:cubicBezTo>
                    <a:cubicBezTo>
                      <a:pt x="9121" y="3627"/>
                      <a:pt x="8733" y="3833"/>
                      <a:pt x="8306" y="3981"/>
                    </a:cubicBezTo>
                    <a:cubicBezTo>
                      <a:pt x="8137" y="4039"/>
                      <a:pt x="7968" y="4073"/>
                      <a:pt x="7793" y="4076"/>
                    </a:cubicBezTo>
                    <a:cubicBezTo>
                      <a:pt x="7551" y="4081"/>
                      <a:pt x="7310" y="4087"/>
                      <a:pt x="7068" y="4087"/>
                    </a:cubicBezTo>
                    <a:cubicBezTo>
                      <a:pt x="6756" y="4087"/>
                      <a:pt x="6445" y="4078"/>
                      <a:pt x="6133" y="4048"/>
                    </a:cubicBezTo>
                    <a:cubicBezTo>
                      <a:pt x="5952" y="4033"/>
                      <a:pt x="5789" y="3984"/>
                      <a:pt x="5632" y="3901"/>
                    </a:cubicBezTo>
                    <a:cubicBezTo>
                      <a:pt x="5450" y="3802"/>
                      <a:pt x="5294" y="3676"/>
                      <a:pt x="5168" y="3516"/>
                    </a:cubicBezTo>
                    <a:cubicBezTo>
                      <a:pt x="5048" y="3369"/>
                      <a:pt x="4940" y="3212"/>
                      <a:pt x="4826" y="3061"/>
                    </a:cubicBezTo>
                    <a:cubicBezTo>
                      <a:pt x="4743" y="2954"/>
                      <a:pt x="4664" y="2846"/>
                      <a:pt x="4574" y="2742"/>
                    </a:cubicBezTo>
                    <a:cubicBezTo>
                      <a:pt x="4534" y="2693"/>
                      <a:pt x="4476" y="2650"/>
                      <a:pt x="4415" y="2625"/>
                    </a:cubicBezTo>
                    <a:cubicBezTo>
                      <a:pt x="4376" y="2608"/>
                      <a:pt x="4336" y="2600"/>
                      <a:pt x="4299" y="2600"/>
                    </a:cubicBezTo>
                    <a:cubicBezTo>
                      <a:pt x="4188" y="2600"/>
                      <a:pt x="4094" y="2672"/>
                      <a:pt x="4083" y="2800"/>
                    </a:cubicBezTo>
                    <a:cubicBezTo>
                      <a:pt x="4076" y="2880"/>
                      <a:pt x="4080" y="2963"/>
                      <a:pt x="4113" y="3040"/>
                    </a:cubicBezTo>
                    <a:cubicBezTo>
                      <a:pt x="4172" y="3163"/>
                      <a:pt x="4246" y="3274"/>
                      <a:pt x="4341" y="3375"/>
                    </a:cubicBezTo>
                    <a:cubicBezTo>
                      <a:pt x="4541" y="3578"/>
                      <a:pt x="4756" y="3762"/>
                      <a:pt x="5011" y="3891"/>
                    </a:cubicBezTo>
                    <a:cubicBezTo>
                      <a:pt x="5079" y="3931"/>
                      <a:pt x="5158" y="3953"/>
                      <a:pt x="5214" y="4030"/>
                    </a:cubicBezTo>
                    <a:cubicBezTo>
                      <a:pt x="5180" y="4037"/>
                      <a:pt x="5150" y="4048"/>
                      <a:pt x="5120" y="4048"/>
                    </a:cubicBezTo>
                    <a:cubicBezTo>
                      <a:pt x="5111" y="4048"/>
                      <a:pt x="5103" y="4047"/>
                      <a:pt x="5094" y="4045"/>
                    </a:cubicBezTo>
                    <a:cubicBezTo>
                      <a:pt x="5002" y="4030"/>
                      <a:pt x="4906" y="4017"/>
                      <a:pt x="4817" y="3990"/>
                    </a:cubicBezTo>
                    <a:cubicBezTo>
                      <a:pt x="3898" y="3673"/>
                      <a:pt x="3176" y="3123"/>
                      <a:pt x="2767" y="2216"/>
                    </a:cubicBezTo>
                    <a:cubicBezTo>
                      <a:pt x="2742" y="2167"/>
                      <a:pt x="2727" y="2118"/>
                      <a:pt x="2681" y="2087"/>
                    </a:cubicBezTo>
                    <a:cubicBezTo>
                      <a:pt x="2672" y="2080"/>
                      <a:pt x="2661" y="2077"/>
                      <a:pt x="2652" y="2077"/>
                    </a:cubicBezTo>
                    <a:cubicBezTo>
                      <a:pt x="2649" y="2077"/>
                      <a:pt x="2646" y="2077"/>
                      <a:pt x="2644" y="2078"/>
                    </a:cubicBezTo>
                    <a:cubicBezTo>
                      <a:pt x="2632" y="2081"/>
                      <a:pt x="2619" y="2096"/>
                      <a:pt x="2619" y="2109"/>
                    </a:cubicBezTo>
                    <a:cubicBezTo>
                      <a:pt x="2619" y="2164"/>
                      <a:pt x="2613" y="2216"/>
                      <a:pt x="2629" y="2265"/>
                    </a:cubicBezTo>
                    <a:cubicBezTo>
                      <a:pt x="2724" y="2613"/>
                      <a:pt x="2915" y="2905"/>
                      <a:pt x="3170" y="3157"/>
                    </a:cubicBezTo>
                    <a:cubicBezTo>
                      <a:pt x="3526" y="3516"/>
                      <a:pt x="3926" y="3811"/>
                      <a:pt x="4390" y="4011"/>
                    </a:cubicBezTo>
                    <a:cubicBezTo>
                      <a:pt x="4448" y="4039"/>
                      <a:pt x="4522" y="4048"/>
                      <a:pt x="4553" y="4137"/>
                    </a:cubicBezTo>
                    <a:cubicBezTo>
                      <a:pt x="4027" y="4171"/>
                      <a:pt x="3499" y="4186"/>
                      <a:pt x="2976" y="4193"/>
                    </a:cubicBezTo>
                    <a:cubicBezTo>
                      <a:pt x="2899" y="4193"/>
                      <a:pt x="2816" y="4168"/>
                      <a:pt x="2742" y="4134"/>
                    </a:cubicBezTo>
                    <a:cubicBezTo>
                      <a:pt x="2632" y="4085"/>
                      <a:pt x="2524" y="4027"/>
                      <a:pt x="2423" y="3962"/>
                    </a:cubicBezTo>
                    <a:cubicBezTo>
                      <a:pt x="2284" y="3870"/>
                      <a:pt x="2140" y="3818"/>
                      <a:pt x="1974" y="3787"/>
                    </a:cubicBezTo>
                    <a:cubicBezTo>
                      <a:pt x="1893" y="3773"/>
                      <a:pt x="1814" y="3765"/>
                      <a:pt x="1736" y="3765"/>
                    </a:cubicBezTo>
                    <a:cubicBezTo>
                      <a:pt x="1629" y="3765"/>
                      <a:pt x="1523" y="3779"/>
                      <a:pt x="1415" y="3805"/>
                    </a:cubicBezTo>
                    <a:cubicBezTo>
                      <a:pt x="1255" y="3842"/>
                      <a:pt x="1098" y="3888"/>
                      <a:pt x="953" y="3953"/>
                    </a:cubicBezTo>
                    <a:cubicBezTo>
                      <a:pt x="680" y="4070"/>
                      <a:pt x="406" y="4183"/>
                      <a:pt x="124" y="4273"/>
                    </a:cubicBezTo>
                    <a:cubicBezTo>
                      <a:pt x="84" y="4285"/>
                      <a:pt x="53" y="4316"/>
                      <a:pt x="22" y="4334"/>
                    </a:cubicBezTo>
                    <a:cubicBezTo>
                      <a:pt x="1" y="4349"/>
                      <a:pt x="10" y="4429"/>
                      <a:pt x="37" y="4442"/>
                    </a:cubicBezTo>
                    <a:cubicBezTo>
                      <a:pt x="64" y="4455"/>
                      <a:pt x="97" y="4477"/>
                      <a:pt x="128" y="4477"/>
                    </a:cubicBezTo>
                    <a:cubicBezTo>
                      <a:pt x="133" y="4477"/>
                      <a:pt x="137" y="4477"/>
                      <a:pt x="142" y="4475"/>
                    </a:cubicBezTo>
                    <a:cubicBezTo>
                      <a:pt x="434" y="4423"/>
                      <a:pt x="732" y="4426"/>
                      <a:pt x="1027" y="4420"/>
                    </a:cubicBezTo>
                    <a:cubicBezTo>
                      <a:pt x="2878" y="4368"/>
                      <a:pt x="4728" y="4319"/>
                      <a:pt x="6575" y="4269"/>
                    </a:cubicBezTo>
                    <a:cubicBezTo>
                      <a:pt x="6718" y="4265"/>
                      <a:pt x="6861" y="4265"/>
                      <a:pt x="7004" y="4265"/>
                    </a:cubicBezTo>
                    <a:cubicBezTo>
                      <a:pt x="7146" y="4265"/>
                      <a:pt x="7287" y="4265"/>
                      <a:pt x="7427" y="4260"/>
                    </a:cubicBezTo>
                    <a:cubicBezTo>
                      <a:pt x="7496" y="4258"/>
                      <a:pt x="7565" y="4257"/>
                      <a:pt x="7634" y="4257"/>
                    </a:cubicBezTo>
                    <a:cubicBezTo>
                      <a:pt x="7956" y="4257"/>
                      <a:pt x="8280" y="4277"/>
                      <a:pt x="8601" y="4285"/>
                    </a:cubicBezTo>
                    <a:cubicBezTo>
                      <a:pt x="8663" y="4286"/>
                      <a:pt x="8725" y="4286"/>
                      <a:pt x="8787" y="4286"/>
                    </a:cubicBezTo>
                    <a:cubicBezTo>
                      <a:pt x="8992" y="4286"/>
                      <a:pt x="9197" y="4283"/>
                      <a:pt x="9402" y="4283"/>
                    </a:cubicBezTo>
                    <a:cubicBezTo>
                      <a:pt x="9688" y="4283"/>
                      <a:pt x="9975" y="4289"/>
                      <a:pt x="10261" y="4316"/>
                    </a:cubicBezTo>
                    <a:cubicBezTo>
                      <a:pt x="10288" y="4317"/>
                      <a:pt x="10315" y="4318"/>
                      <a:pt x="10343" y="4318"/>
                    </a:cubicBezTo>
                    <a:cubicBezTo>
                      <a:pt x="10409" y="4318"/>
                      <a:pt x="10477" y="4314"/>
                      <a:pt x="10547" y="4309"/>
                    </a:cubicBezTo>
                    <a:cubicBezTo>
                      <a:pt x="10562" y="4309"/>
                      <a:pt x="10578" y="4306"/>
                      <a:pt x="10587" y="4303"/>
                    </a:cubicBezTo>
                    <a:cubicBezTo>
                      <a:pt x="10602" y="4306"/>
                      <a:pt x="10618" y="4309"/>
                      <a:pt x="10630" y="4309"/>
                    </a:cubicBezTo>
                    <a:cubicBezTo>
                      <a:pt x="10697" y="4314"/>
                      <a:pt x="10763" y="4318"/>
                      <a:pt x="10831" y="4318"/>
                    </a:cubicBezTo>
                    <a:cubicBezTo>
                      <a:pt x="10859" y="4318"/>
                      <a:pt x="10887" y="4317"/>
                      <a:pt x="10916" y="4316"/>
                    </a:cubicBezTo>
                    <a:cubicBezTo>
                      <a:pt x="11231" y="4289"/>
                      <a:pt x="11545" y="4285"/>
                      <a:pt x="11860" y="4285"/>
                    </a:cubicBezTo>
                    <a:cubicBezTo>
                      <a:pt x="12016" y="4285"/>
                      <a:pt x="12172" y="4286"/>
                      <a:pt x="12327" y="4286"/>
                    </a:cubicBezTo>
                    <a:cubicBezTo>
                      <a:pt x="12410" y="4286"/>
                      <a:pt x="12493" y="4286"/>
                      <a:pt x="12576" y="4285"/>
                    </a:cubicBezTo>
                    <a:cubicBezTo>
                      <a:pt x="12902" y="4280"/>
                      <a:pt x="13230" y="4257"/>
                      <a:pt x="13558" y="4257"/>
                    </a:cubicBezTo>
                    <a:cubicBezTo>
                      <a:pt x="13622" y="4257"/>
                      <a:pt x="13686" y="4258"/>
                      <a:pt x="13750" y="4260"/>
                    </a:cubicBezTo>
                    <a:cubicBezTo>
                      <a:pt x="13893" y="4265"/>
                      <a:pt x="14035" y="4265"/>
                      <a:pt x="14176" y="4265"/>
                    </a:cubicBezTo>
                    <a:cubicBezTo>
                      <a:pt x="14318" y="4265"/>
                      <a:pt x="14458" y="4265"/>
                      <a:pt x="14598" y="4269"/>
                    </a:cubicBezTo>
                    <a:cubicBezTo>
                      <a:pt x="16449" y="4319"/>
                      <a:pt x="18299" y="4368"/>
                      <a:pt x="20146" y="4420"/>
                    </a:cubicBezTo>
                    <a:cubicBezTo>
                      <a:pt x="20445" y="4426"/>
                      <a:pt x="20743" y="4420"/>
                      <a:pt x="21035" y="4475"/>
                    </a:cubicBezTo>
                    <a:cubicBezTo>
                      <a:pt x="21039" y="4477"/>
                      <a:pt x="21044" y="4477"/>
                      <a:pt x="21049" y="4477"/>
                    </a:cubicBezTo>
                    <a:cubicBezTo>
                      <a:pt x="21080" y="4477"/>
                      <a:pt x="21117" y="4455"/>
                      <a:pt x="21152" y="4442"/>
                    </a:cubicBezTo>
                    <a:cubicBezTo>
                      <a:pt x="21182" y="4429"/>
                      <a:pt x="21192" y="4349"/>
                      <a:pt x="21167" y="4334"/>
                    </a:cubicBezTo>
                    <a:cubicBezTo>
                      <a:pt x="21130" y="4316"/>
                      <a:pt x="21099" y="4285"/>
                      <a:pt x="21066" y="4273"/>
                    </a:cubicBezTo>
                    <a:cubicBezTo>
                      <a:pt x="20783" y="4183"/>
                      <a:pt x="20509" y="4070"/>
                      <a:pt x="20236" y="3953"/>
                    </a:cubicBezTo>
                    <a:cubicBezTo>
                      <a:pt x="20085" y="3888"/>
                      <a:pt x="19931" y="3842"/>
                      <a:pt x="19775" y="3805"/>
                    </a:cubicBezTo>
                    <a:cubicBezTo>
                      <a:pt x="19666" y="3780"/>
                      <a:pt x="19560" y="3769"/>
                      <a:pt x="19453" y="3769"/>
                    </a:cubicBezTo>
                    <a:cubicBezTo>
                      <a:pt x="19375" y="3769"/>
                      <a:pt x="19296" y="3775"/>
                      <a:pt x="19215" y="3787"/>
                    </a:cubicBezTo>
                    <a:cubicBezTo>
                      <a:pt x="19049" y="3815"/>
                      <a:pt x="18902" y="3870"/>
                      <a:pt x="18763" y="3962"/>
                    </a:cubicBezTo>
                    <a:cubicBezTo>
                      <a:pt x="18665" y="4027"/>
                      <a:pt x="18557" y="4085"/>
                      <a:pt x="18447" y="4134"/>
                    </a:cubicBezTo>
                    <a:cubicBezTo>
                      <a:pt x="18373" y="4165"/>
                      <a:pt x="18293" y="4193"/>
                      <a:pt x="18210" y="4193"/>
                    </a:cubicBezTo>
                    <a:cubicBezTo>
                      <a:pt x="17684" y="4190"/>
                      <a:pt x="17162" y="4171"/>
                      <a:pt x="16636" y="4137"/>
                    </a:cubicBezTo>
                    <a:cubicBezTo>
                      <a:pt x="16664" y="4048"/>
                      <a:pt x="16735" y="4039"/>
                      <a:pt x="16796" y="4011"/>
                    </a:cubicBezTo>
                    <a:cubicBezTo>
                      <a:pt x="17263" y="3808"/>
                      <a:pt x="17663" y="3510"/>
                      <a:pt x="18019" y="3157"/>
                    </a:cubicBezTo>
                    <a:cubicBezTo>
                      <a:pt x="18271" y="2905"/>
                      <a:pt x="18462" y="2616"/>
                      <a:pt x="18560" y="2265"/>
                    </a:cubicBezTo>
                    <a:cubicBezTo>
                      <a:pt x="18576" y="2216"/>
                      <a:pt x="18570" y="2164"/>
                      <a:pt x="18570" y="2109"/>
                    </a:cubicBezTo>
                    <a:cubicBezTo>
                      <a:pt x="18570" y="2096"/>
                      <a:pt x="18557" y="2081"/>
                      <a:pt x="18545" y="2078"/>
                    </a:cubicBezTo>
                    <a:cubicBezTo>
                      <a:pt x="18542" y="2077"/>
                      <a:pt x="18539" y="2077"/>
                      <a:pt x="18535" y="2077"/>
                    </a:cubicBezTo>
                    <a:cubicBezTo>
                      <a:pt x="18525" y="2077"/>
                      <a:pt x="18515" y="2080"/>
                      <a:pt x="18508" y="2087"/>
                    </a:cubicBezTo>
                    <a:cubicBezTo>
                      <a:pt x="18456" y="2118"/>
                      <a:pt x="18441" y="2167"/>
                      <a:pt x="18422" y="2216"/>
                    </a:cubicBezTo>
                    <a:cubicBezTo>
                      <a:pt x="18013" y="3123"/>
                      <a:pt x="17294" y="3673"/>
                      <a:pt x="16372" y="3990"/>
                    </a:cubicBezTo>
                    <a:cubicBezTo>
                      <a:pt x="16283" y="4017"/>
                      <a:pt x="16187" y="4036"/>
                      <a:pt x="16095" y="4045"/>
                    </a:cubicBezTo>
                    <a:cubicBezTo>
                      <a:pt x="16091" y="4045"/>
                      <a:pt x="16087" y="4046"/>
                      <a:pt x="16082" y="4046"/>
                    </a:cubicBezTo>
                    <a:cubicBezTo>
                      <a:pt x="16047" y="4046"/>
                      <a:pt x="16014" y="4035"/>
                      <a:pt x="15975" y="4030"/>
                    </a:cubicBezTo>
                    <a:cubicBezTo>
                      <a:pt x="16024" y="3953"/>
                      <a:pt x="16107" y="3931"/>
                      <a:pt x="16178" y="3891"/>
                    </a:cubicBezTo>
                    <a:cubicBezTo>
                      <a:pt x="16433" y="3762"/>
                      <a:pt x="16652" y="3578"/>
                      <a:pt x="16848" y="3375"/>
                    </a:cubicBezTo>
                    <a:cubicBezTo>
                      <a:pt x="16944" y="3274"/>
                      <a:pt x="17017" y="3163"/>
                      <a:pt x="17076" y="3040"/>
                    </a:cubicBezTo>
                    <a:cubicBezTo>
                      <a:pt x="17110" y="2963"/>
                      <a:pt x="17113" y="2883"/>
                      <a:pt x="17106" y="2800"/>
                    </a:cubicBezTo>
                    <a:cubicBezTo>
                      <a:pt x="17090" y="2672"/>
                      <a:pt x="16999" y="2600"/>
                      <a:pt x="16889" y="2600"/>
                    </a:cubicBezTo>
                    <a:cubicBezTo>
                      <a:pt x="16852" y="2600"/>
                      <a:pt x="16813" y="2608"/>
                      <a:pt x="16774" y="2625"/>
                    </a:cubicBezTo>
                    <a:cubicBezTo>
                      <a:pt x="16713" y="2653"/>
                      <a:pt x="16655" y="2693"/>
                      <a:pt x="16615" y="2742"/>
                    </a:cubicBezTo>
                    <a:cubicBezTo>
                      <a:pt x="16526" y="2843"/>
                      <a:pt x="16446" y="2954"/>
                      <a:pt x="16363" y="3061"/>
                    </a:cubicBezTo>
                    <a:cubicBezTo>
                      <a:pt x="16249" y="3212"/>
                      <a:pt x="16141" y="3366"/>
                      <a:pt x="16021" y="3516"/>
                    </a:cubicBezTo>
                    <a:cubicBezTo>
                      <a:pt x="15895" y="3676"/>
                      <a:pt x="15739" y="3802"/>
                      <a:pt x="15557" y="3901"/>
                    </a:cubicBezTo>
                    <a:cubicBezTo>
                      <a:pt x="15400" y="3984"/>
                      <a:pt x="15234" y="4030"/>
                      <a:pt x="15056" y="4048"/>
                    </a:cubicBezTo>
                    <a:cubicBezTo>
                      <a:pt x="14739" y="4078"/>
                      <a:pt x="14423" y="4088"/>
                      <a:pt x="14106" y="4088"/>
                    </a:cubicBezTo>
                    <a:cubicBezTo>
                      <a:pt x="13869" y="4088"/>
                      <a:pt x="13633" y="4082"/>
                      <a:pt x="13396" y="4076"/>
                    </a:cubicBezTo>
                    <a:cubicBezTo>
                      <a:pt x="13221" y="4073"/>
                      <a:pt x="13052" y="4039"/>
                      <a:pt x="12883" y="3981"/>
                    </a:cubicBezTo>
                    <a:cubicBezTo>
                      <a:pt x="12456" y="3836"/>
                      <a:pt x="12068" y="3627"/>
                      <a:pt x="11736" y="3310"/>
                    </a:cubicBezTo>
                    <a:cubicBezTo>
                      <a:pt x="11272" y="2871"/>
                      <a:pt x="11045" y="2318"/>
                      <a:pt x="11011" y="1690"/>
                    </a:cubicBezTo>
                    <a:cubicBezTo>
                      <a:pt x="10996" y="1405"/>
                      <a:pt x="11066" y="1125"/>
                      <a:pt x="11199" y="867"/>
                    </a:cubicBezTo>
                    <a:cubicBezTo>
                      <a:pt x="11435" y="418"/>
                      <a:pt x="11813" y="203"/>
                      <a:pt x="12311" y="181"/>
                    </a:cubicBezTo>
                    <a:cubicBezTo>
                      <a:pt x="12483" y="215"/>
                      <a:pt x="12659" y="233"/>
                      <a:pt x="12822" y="289"/>
                    </a:cubicBezTo>
                    <a:cubicBezTo>
                      <a:pt x="12981" y="341"/>
                      <a:pt x="13083" y="473"/>
                      <a:pt x="13150" y="627"/>
                    </a:cubicBezTo>
                    <a:cubicBezTo>
                      <a:pt x="13221" y="787"/>
                      <a:pt x="13255" y="959"/>
                      <a:pt x="13252" y="1137"/>
                    </a:cubicBezTo>
                    <a:cubicBezTo>
                      <a:pt x="13249" y="1272"/>
                      <a:pt x="13240" y="1405"/>
                      <a:pt x="13237" y="1540"/>
                    </a:cubicBezTo>
                    <a:cubicBezTo>
                      <a:pt x="13233" y="1678"/>
                      <a:pt x="13267" y="1804"/>
                      <a:pt x="13332" y="1927"/>
                    </a:cubicBezTo>
                    <a:cubicBezTo>
                      <a:pt x="13378" y="2012"/>
                      <a:pt x="13468" y="2057"/>
                      <a:pt x="13560" y="2057"/>
                    </a:cubicBezTo>
                    <a:cubicBezTo>
                      <a:pt x="13628" y="2057"/>
                      <a:pt x="13697" y="2032"/>
                      <a:pt x="13750" y="1979"/>
                    </a:cubicBezTo>
                    <a:cubicBezTo>
                      <a:pt x="13888" y="1841"/>
                      <a:pt x="13965" y="1672"/>
                      <a:pt x="13977" y="1475"/>
                    </a:cubicBezTo>
                    <a:cubicBezTo>
                      <a:pt x="13993" y="1294"/>
                      <a:pt x="13959" y="1125"/>
                      <a:pt x="13885" y="965"/>
                    </a:cubicBezTo>
                    <a:cubicBezTo>
                      <a:pt x="13601" y="334"/>
                      <a:pt x="13005" y="3"/>
                      <a:pt x="12404" y="3"/>
                    </a:cubicBezTo>
                    <a:cubicBezTo>
                      <a:pt x="12179" y="3"/>
                      <a:pt x="11953" y="50"/>
                      <a:pt x="11743" y="144"/>
                    </a:cubicBezTo>
                    <a:cubicBezTo>
                      <a:pt x="11620" y="203"/>
                      <a:pt x="11506" y="277"/>
                      <a:pt x="11408" y="372"/>
                    </a:cubicBezTo>
                    <a:cubicBezTo>
                      <a:pt x="11128" y="642"/>
                      <a:pt x="10950" y="965"/>
                      <a:pt x="10870" y="1349"/>
                    </a:cubicBezTo>
                    <a:cubicBezTo>
                      <a:pt x="10753" y="1924"/>
                      <a:pt x="10900" y="2447"/>
                      <a:pt x="11180" y="2938"/>
                    </a:cubicBezTo>
                    <a:cubicBezTo>
                      <a:pt x="11423" y="3363"/>
                      <a:pt x="11783" y="3661"/>
                      <a:pt x="12210" y="3888"/>
                    </a:cubicBezTo>
                    <a:cubicBezTo>
                      <a:pt x="12305" y="3937"/>
                      <a:pt x="12397" y="3993"/>
                      <a:pt x="12496" y="4042"/>
                    </a:cubicBezTo>
                    <a:cubicBezTo>
                      <a:pt x="12502" y="4045"/>
                      <a:pt x="12511" y="4063"/>
                      <a:pt x="12511" y="4076"/>
                    </a:cubicBezTo>
                    <a:cubicBezTo>
                      <a:pt x="12511" y="4085"/>
                      <a:pt x="12502" y="4100"/>
                      <a:pt x="12496" y="4100"/>
                    </a:cubicBezTo>
                    <a:cubicBezTo>
                      <a:pt x="12374" y="4103"/>
                      <a:pt x="12254" y="4107"/>
                      <a:pt x="12135" y="4107"/>
                    </a:cubicBezTo>
                    <a:cubicBezTo>
                      <a:pt x="12106" y="4107"/>
                      <a:pt x="12078" y="4107"/>
                      <a:pt x="12050" y="4107"/>
                    </a:cubicBezTo>
                    <a:cubicBezTo>
                      <a:pt x="12018" y="4106"/>
                      <a:pt x="11986" y="4106"/>
                      <a:pt x="11954" y="4106"/>
                    </a:cubicBezTo>
                    <a:cubicBezTo>
                      <a:pt x="11498" y="4106"/>
                      <a:pt x="11044" y="4145"/>
                      <a:pt x="10593" y="4168"/>
                    </a:cubicBezTo>
                    <a:cubicBezTo>
                      <a:pt x="10141" y="4142"/>
                      <a:pt x="9692" y="4106"/>
                      <a:pt x="9238" y="4106"/>
                    </a:cubicBezTo>
                    <a:cubicBezTo>
                      <a:pt x="9204" y="4106"/>
                      <a:pt x="9170" y="4106"/>
                      <a:pt x="9136" y="4107"/>
                    </a:cubicBezTo>
                    <a:cubicBezTo>
                      <a:pt x="9107" y="4107"/>
                      <a:pt x="9079" y="4107"/>
                      <a:pt x="9050" y="4107"/>
                    </a:cubicBezTo>
                    <a:cubicBezTo>
                      <a:pt x="8930" y="4107"/>
                      <a:pt x="8812" y="4103"/>
                      <a:pt x="8690" y="4100"/>
                    </a:cubicBezTo>
                    <a:cubicBezTo>
                      <a:pt x="8687" y="4100"/>
                      <a:pt x="8675" y="4085"/>
                      <a:pt x="8675" y="4076"/>
                    </a:cubicBezTo>
                    <a:cubicBezTo>
                      <a:pt x="8675" y="4067"/>
                      <a:pt x="8684" y="4048"/>
                      <a:pt x="8690" y="4042"/>
                    </a:cubicBezTo>
                    <a:cubicBezTo>
                      <a:pt x="8783" y="3987"/>
                      <a:pt x="8878" y="3937"/>
                      <a:pt x="8976" y="3888"/>
                    </a:cubicBezTo>
                    <a:cubicBezTo>
                      <a:pt x="9397" y="3658"/>
                      <a:pt x="9763" y="3363"/>
                      <a:pt x="10006" y="2938"/>
                    </a:cubicBezTo>
                    <a:cubicBezTo>
                      <a:pt x="10286" y="2447"/>
                      <a:pt x="10430" y="1924"/>
                      <a:pt x="10316" y="1349"/>
                    </a:cubicBezTo>
                    <a:cubicBezTo>
                      <a:pt x="10240" y="959"/>
                      <a:pt x="10058" y="642"/>
                      <a:pt x="9778" y="372"/>
                    </a:cubicBezTo>
                    <a:cubicBezTo>
                      <a:pt x="9677" y="277"/>
                      <a:pt x="9566" y="203"/>
                      <a:pt x="9443" y="144"/>
                    </a:cubicBezTo>
                    <a:cubicBezTo>
                      <a:pt x="9232" y="48"/>
                      <a:pt x="9005" y="0"/>
                      <a:pt x="877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461" name="Google Shape;461;p20"/>
            <p:cNvSpPr/>
            <p:nvPr/>
          </p:nvSpPr>
          <p:spPr>
            <a:xfrm>
              <a:off x="303950" y="1187625"/>
              <a:ext cx="486859" cy="565592"/>
            </a:xfrm>
            <a:custGeom>
              <a:avLst/>
              <a:gdLst/>
              <a:ahLst/>
              <a:cxnLst/>
              <a:rect l="l" t="t" r="r" b="b"/>
              <a:pathLst>
                <a:path w="7643" h="8879" extrusionOk="0">
                  <a:moveTo>
                    <a:pt x="7359" y="204"/>
                  </a:moveTo>
                  <a:cubicBezTo>
                    <a:pt x="6843" y="822"/>
                    <a:pt x="6194" y="1188"/>
                    <a:pt x="5423" y="1378"/>
                  </a:cubicBezTo>
                  <a:cubicBezTo>
                    <a:pt x="5939" y="779"/>
                    <a:pt x="6551" y="355"/>
                    <a:pt x="7359" y="204"/>
                  </a:cubicBezTo>
                  <a:close/>
                  <a:moveTo>
                    <a:pt x="5108" y="2492"/>
                  </a:moveTo>
                  <a:cubicBezTo>
                    <a:pt x="5162" y="2492"/>
                    <a:pt x="5218" y="2500"/>
                    <a:pt x="5275" y="2522"/>
                  </a:cubicBezTo>
                  <a:cubicBezTo>
                    <a:pt x="5251" y="2577"/>
                    <a:pt x="5211" y="2599"/>
                    <a:pt x="5168" y="2620"/>
                  </a:cubicBezTo>
                  <a:cubicBezTo>
                    <a:pt x="4992" y="2722"/>
                    <a:pt x="4799" y="2771"/>
                    <a:pt x="4602" y="2814"/>
                  </a:cubicBezTo>
                  <a:lnTo>
                    <a:pt x="3935" y="2952"/>
                  </a:lnTo>
                  <a:cubicBezTo>
                    <a:pt x="3899" y="2958"/>
                    <a:pt x="3863" y="2958"/>
                    <a:pt x="3827" y="2960"/>
                  </a:cubicBezTo>
                  <a:lnTo>
                    <a:pt x="3827" y="2960"/>
                  </a:lnTo>
                  <a:cubicBezTo>
                    <a:pt x="3852" y="2937"/>
                    <a:pt x="3871" y="2910"/>
                    <a:pt x="3898" y="2894"/>
                  </a:cubicBezTo>
                  <a:cubicBezTo>
                    <a:pt x="4230" y="2697"/>
                    <a:pt x="4574" y="2556"/>
                    <a:pt x="4956" y="2506"/>
                  </a:cubicBezTo>
                  <a:cubicBezTo>
                    <a:pt x="5005" y="2499"/>
                    <a:pt x="5056" y="2492"/>
                    <a:pt x="5108" y="2492"/>
                  </a:cubicBezTo>
                  <a:close/>
                  <a:moveTo>
                    <a:pt x="4430" y="4851"/>
                  </a:moveTo>
                  <a:cubicBezTo>
                    <a:pt x="4841" y="4851"/>
                    <a:pt x="5244" y="4911"/>
                    <a:pt x="5629" y="5079"/>
                  </a:cubicBezTo>
                  <a:cubicBezTo>
                    <a:pt x="6243" y="5344"/>
                    <a:pt x="6631" y="5814"/>
                    <a:pt x="6788" y="6462"/>
                  </a:cubicBezTo>
                  <a:cubicBezTo>
                    <a:pt x="6843" y="6681"/>
                    <a:pt x="6818" y="6908"/>
                    <a:pt x="6754" y="7126"/>
                  </a:cubicBezTo>
                  <a:cubicBezTo>
                    <a:pt x="6618" y="7569"/>
                    <a:pt x="6336" y="7895"/>
                    <a:pt x="5964" y="8147"/>
                  </a:cubicBezTo>
                  <a:cubicBezTo>
                    <a:pt x="5460" y="8482"/>
                    <a:pt x="4903" y="8648"/>
                    <a:pt x="4304" y="8673"/>
                  </a:cubicBezTo>
                  <a:cubicBezTo>
                    <a:pt x="4270" y="8674"/>
                    <a:pt x="4236" y="8674"/>
                    <a:pt x="4202" y="8674"/>
                  </a:cubicBezTo>
                  <a:cubicBezTo>
                    <a:pt x="3860" y="8674"/>
                    <a:pt x="3525" y="8617"/>
                    <a:pt x="3203" y="8485"/>
                  </a:cubicBezTo>
                  <a:cubicBezTo>
                    <a:pt x="2619" y="8242"/>
                    <a:pt x="2247" y="7815"/>
                    <a:pt x="2094" y="7200"/>
                  </a:cubicBezTo>
                  <a:cubicBezTo>
                    <a:pt x="1999" y="6825"/>
                    <a:pt x="1986" y="6444"/>
                    <a:pt x="2045" y="6060"/>
                  </a:cubicBezTo>
                  <a:cubicBezTo>
                    <a:pt x="2072" y="5891"/>
                    <a:pt x="2109" y="5722"/>
                    <a:pt x="2137" y="5549"/>
                  </a:cubicBezTo>
                  <a:cubicBezTo>
                    <a:pt x="2149" y="5485"/>
                    <a:pt x="2174" y="5451"/>
                    <a:pt x="2229" y="5427"/>
                  </a:cubicBezTo>
                  <a:cubicBezTo>
                    <a:pt x="2478" y="5294"/>
                    <a:pt x="2736" y="5184"/>
                    <a:pt x="3004" y="5091"/>
                  </a:cubicBezTo>
                  <a:cubicBezTo>
                    <a:pt x="3369" y="4969"/>
                    <a:pt x="3741" y="4889"/>
                    <a:pt x="4126" y="4861"/>
                  </a:cubicBezTo>
                  <a:cubicBezTo>
                    <a:pt x="4228" y="4854"/>
                    <a:pt x="4329" y="4851"/>
                    <a:pt x="4430" y="4851"/>
                  </a:cubicBezTo>
                  <a:close/>
                  <a:moveTo>
                    <a:pt x="7567" y="1"/>
                  </a:moveTo>
                  <a:cubicBezTo>
                    <a:pt x="7552" y="1"/>
                    <a:pt x="7535" y="4"/>
                    <a:pt x="7519" y="7"/>
                  </a:cubicBezTo>
                  <a:cubicBezTo>
                    <a:pt x="7433" y="23"/>
                    <a:pt x="7347" y="35"/>
                    <a:pt x="7261" y="50"/>
                  </a:cubicBezTo>
                  <a:cubicBezTo>
                    <a:pt x="6628" y="164"/>
                    <a:pt x="6077" y="438"/>
                    <a:pt x="5632" y="905"/>
                  </a:cubicBezTo>
                  <a:cubicBezTo>
                    <a:pt x="5475" y="1071"/>
                    <a:pt x="5324" y="1240"/>
                    <a:pt x="5168" y="1406"/>
                  </a:cubicBezTo>
                  <a:cubicBezTo>
                    <a:pt x="5078" y="1498"/>
                    <a:pt x="4986" y="1581"/>
                    <a:pt x="4876" y="1652"/>
                  </a:cubicBezTo>
                  <a:cubicBezTo>
                    <a:pt x="4691" y="1763"/>
                    <a:pt x="4513" y="1885"/>
                    <a:pt x="4344" y="2018"/>
                  </a:cubicBezTo>
                  <a:cubicBezTo>
                    <a:pt x="3984" y="2300"/>
                    <a:pt x="3643" y="2608"/>
                    <a:pt x="3323" y="2943"/>
                  </a:cubicBezTo>
                  <a:cubicBezTo>
                    <a:pt x="2976" y="3303"/>
                    <a:pt x="2696" y="3702"/>
                    <a:pt x="2466" y="4142"/>
                  </a:cubicBezTo>
                  <a:cubicBezTo>
                    <a:pt x="2294" y="4471"/>
                    <a:pt x="2152" y="4821"/>
                    <a:pt x="2060" y="5184"/>
                  </a:cubicBezTo>
                  <a:cubicBezTo>
                    <a:pt x="2032" y="5279"/>
                    <a:pt x="1983" y="5340"/>
                    <a:pt x="1900" y="5393"/>
                  </a:cubicBezTo>
                  <a:cubicBezTo>
                    <a:pt x="1722" y="5510"/>
                    <a:pt x="1544" y="5629"/>
                    <a:pt x="1375" y="5759"/>
                  </a:cubicBezTo>
                  <a:cubicBezTo>
                    <a:pt x="873" y="6143"/>
                    <a:pt x="449" y="6607"/>
                    <a:pt x="68" y="7111"/>
                  </a:cubicBezTo>
                  <a:cubicBezTo>
                    <a:pt x="50" y="7136"/>
                    <a:pt x="31" y="7160"/>
                    <a:pt x="19" y="7191"/>
                  </a:cubicBezTo>
                  <a:cubicBezTo>
                    <a:pt x="1" y="7234"/>
                    <a:pt x="4" y="7274"/>
                    <a:pt x="65" y="7305"/>
                  </a:cubicBezTo>
                  <a:cubicBezTo>
                    <a:pt x="606" y="6653"/>
                    <a:pt x="1184" y="6032"/>
                    <a:pt x="1940" y="5599"/>
                  </a:cubicBezTo>
                  <a:lnTo>
                    <a:pt x="1940" y="5599"/>
                  </a:lnTo>
                  <a:cubicBezTo>
                    <a:pt x="1919" y="5814"/>
                    <a:pt x="1894" y="6007"/>
                    <a:pt x="1876" y="6207"/>
                  </a:cubicBezTo>
                  <a:cubicBezTo>
                    <a:pt x="1842" y="6561"/>
                    <a:pt x="1866" y="6911"/>
                    <a:pt x="1965" y="7252"/>
                  </a:cubicBezTo>
                  <a:cubicBezTo>
                    <a:pt x="2106" y="7753"/>
                    <a:pt x="2367" y="8171"/>
                    <a:pt x="2798" y="8473"/>
                  </a:cubicBezTo>
                  <a:cubicBezTo>
                    <a:pt x="3157" y="8722"/>
                    <a:pt x="3569" y="8845"/>
                    <a:pt x="4003" y="8872"/>
                  </a:cubicBezTo>
                  <a:cubicBezTo>
                    <a:pt x="4077" y="8877"/>
                    <a:pt x="4152" y="8879"/>
                    <a:pt x="4226" y="8879"/>
                  </a:cubicBezTo>
                  <a:cubicBezTo>
                    <a:pt x="4666" y="8879"/>
                    <a:pt x="5092" y="8799"/>
                    <a:pt x="5503" y="8620"/>
                  </a:cubicBezTo>
                  <a:cubicBezTo>
                    <a:pt x="6041" y="8387"/>
                    <a:pt x="6496" y="8058"/>
                    <a:pt x="6778" y="7520"/>
                  </a:cubicBezTo>
                  <a:cubicBezTo>
                    <a:pt x="6963" y="7166"/>
                    <a:pt x="7009" y="6791"/>
                    <a:pt x="6920" y="6404"/>
                  </a:cubicBezTo>
                  <a:cubicBezTo>
                    <a:pt x="6846" y="6081"/>
                    <a:pt x="6692" y="5792"/>
                    <a:pt x="6489" y="5528"/>
                  </a:cubicBezTo>
                  <a:cubicBezTo>
                    <a:pt x="6299" y="5276"/>
                    <a:pt x="6059" y="5079"/>
                    <a:pt x="5782" y="4932"/>
                  </a:cubicBezTo>
                  <a:cubicBezTo>
                    <a:pt x="5355" y="4708"/>
                    <a:pt x="4896" y="4630"/>
                    <a:pt x="4424" y="4630"/>
                  </a:cubicBezTo>
                  <a:cubicBezTo>
                    <a:pt x="4364" y="4630"/>
                    <a:pt x="4303" y="4631"/>
                    <a:pt x="4242" y="4633"/>
                  </a:cubicBezTo>
                  <a:cubicBezTo>
                    <a:pt x="3665" y="4658"/>
                    <a:pt x="3108" y="4790"/>
                    <a:pt x="2576" y="5033"/>
                  </a:cubicBezTo>
                  <a:cubicBezTo>
                    <a:pt x="2475" y="5082"/>
                    <a:pt x="2367" y="5128"/>
                    <a:pt x="2260" y="5174"/>
                  </a:cubicBezTo>
                  <a:cubicBezTo>
                    <a:pt x="2260" y="5153"/>
                    <a:pt x="2254" y="5144"/>
                    <a:pt x="2254" y="5138"/>
                  </a:cubicBezTo>
                  <a:cubicBezTo>
                    <a:pt x="2260" y="5113"/>
                    <a:pt x="2263" y="5095"/>
                    <a:pt x="2269" y="5073"/>
                  </a:cubicBezTo>
                  <a:cubicBezTo>
                    <a:pt x="2404" y="4677"/>
                    <a:pt x="2567" y="4298"/>
                    <a:pt x="2792" y="3945"/>
                  </a:cubicBezTo>
                  <a:cubicBezTo>
                    <a:pt x="3050" y="3542"/>
                    <a:pt x="3406" y="3263"/>
                    <a:pt x="3874" y="3137"/>
                  </a:cubicBezTo>
                  <a:cubicBezTo>
                    <a:pt x="4141" y="3063"/>
                    <a:pt x="4415" y="3004"/>
                    <a:pt x="4682" y="2937"/>
                  </a:cubicBezTo>
                  <a:cubicBezTo>
                    <a:pt x="4891" y="2881"/>
                    <a:pt x="5094" y="2820"/>
                    <a:pt x="5278" y="2706"/>
                  </a:cubicBezTo>
                  <a:cubicBezTo>
                    <a:pt x="5352" y="2660"/>
                    <a:pt x="5395" y="2602"/>
                    <a:pt x="5386" y="2516"/>
                  </a:cubicBezTo>
                  <a:cubicBezTo>
                    <a:pt x="5377" y="2423"/>
                    <a:pt x="5306" y="2383"/>
                    <a:pt x="5226" y="2374"/>
                  </a:cubicBezTo>
                  <a:cubicBezTo>
                    <a:pt x="5158" y="2367"/>
                    <a:pt x="5092" y="2362"/>
                    <a:pt x="5025" y="2362"/>
                  </a:cubicBezTo>
                  <a:cubicBezTo>
                    <a:pt x="4977" y="2362"/>
                    <a:pt x="4930" y="2365"/>
                    <a:pt x="4882" y="2371"/>
                  </a:cubicBezTo>
                  <a:cubicBezTo>
                    <a:pt x="4522" y="2420"/>
                    <a:pt x="4187" y="2556"/>
                    <a:pt x="3877" y="2743"/>
                  </a:cubicBezTo>
                  <a:cubicBezTo>
                    <a:pt x="3840" y="2768"/>
                    <a:pt x="3797" y="2777"/>
                    <a:pt x="3754" y="2798"/>
                  </a:cubicBezTo>
                  <a:cubicBezTo>
                    <a:pt x="3772" y="2777"/>
                    <a:pt x="3787" y="2755"/>
                    <a:pt x="3806" y="2734"/>
                  </a:cubicBezTo>
                  <a:cubicBezTo>
                    <a:pt x="4123" y="2426"/>
                    <a:pt x="4461" y="2150"/>
                    <a:pt x="4820" y="1901"/>
                  </a:cubicBezTo>
                  <a:cubicBezTo>
                    <a:pt x="4965" y="1806"/>
                    <a:pt x="5103" y="1704"/>
                    <a:pt x="5257" y="1640"/>
                  </a:cubicBezTo>
                  <a:cubicBezTo>
                    <a:pt x="5472" y="1544"/>
                    <a:pt x="5702" y="1474"/>
                    <a:pt x="5924" y="1397"/>
                  </a:cubicBezTo>
                  <a:cubicBezTo>
                    <a:pt x="6317" y="1265"/>
                    <a:pt x="6686" y="1089"/>
                    <a:pt x="6987" y="803"/>
                  </a:cubicBezTo>
                  <a:cubicBezTo>
                    <a:pt x="7196" y="607"/>
                    <a:pt x="7396" y="407"/>
                    <a:pt x="7599" y="210"/>
                  </a:cubicBezTo>
                  <a:cubicBezTo>
                    <a:pt x="7614" y="198"/>
                    <a:pt x="7633" y="183"/>
                    <a:pt x="7633" y="167"/>
                  </a:cubicBezTo>
                  <a:cubicBezTo>
                    <a:pt x="7639" y="127"/>
                    <a:pt x="7642" y="75"/>
                    <a:pt x="7627" y="38"/>
                  </a:cubicBezTo>
                  <a:cubicBezTo>
                    <a:pt x="7615" y="9"/>
                    <a:pt x="7593" y="1"/>
                    <a:pt x="75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62" name="Google Shape;462;p20"/>
            <p:cNvSpPr/>
            <p:nvPr/>
          </p:nvSpPr>
          <p:spPr>
            <a:xfrm rot="10800000">
              <a:off x="253422" y="3863043"/>
              <a:ext cx="537379" cy="624282"/>
            </a:xfrm>
            <a:custGeom>
              <a:avLst/>
              <a:gdLst/>
              <a:ahLst/>
              <a:cxnLst/>
              <a:rect l="l" t="t" r="r" b="b"/>
              <a:pathLst>
                <a:path w="7643" h="8879" extrusionOk="0">
                  <a:moveTo>
                    <a:pt x="290" y="202"/>
                  </a:moveTo>
                  <a:cubicBezTo>
                    <a:pt x="1095" y="353"/>
                    <a:pt x="1710" y="777"/>
                    <a:pt x="2226" y="1376"/>
                  </a:cubicBezTo>
                  <a:cubicBezTo>
                    <a:pt x="1458" y="1189"/>
                    <a:pt x="809" y="823"/>
                    <a:pt x="290" y="202"/>
                  </a:cubicBezTo>
                  <a:close/>
                  <a:moveTo>
                    <a:pt x="2541" y="2481"/>
                  </a:moveTo>
                  <a:cubicBezTo>
                    <a:pt x="2592" y="2481"/>
                    <a:pt x="2642" y="2488"/>
                    <a:pt x="2690" y="2495"/>
                  </a:cubicBezTo>
                  <a:cubicBezTo>
                    <a:pt x="3071" y="2550"/>
                    <a:pt x="3422" y="2692"/>
                    <a:pt x="3748" y="2882"/>
                  </a:cubicBezTo>
                  <a:cubicBezTo>
                    <a:pt x="3779" y="2902"/>
                    <a:pt x="3802" y="2929"/>
                    <a:pt x="3824" y="2953"/>
                  </a:cubicBezTo>
                  <a:lnTo>
                    <a:pt x="3824" y="2953"/>
                  </a:lnTo>
                  <a:cubicBezTo>
                    <a:pt x="3789" y="2950"/>
                    <a:pt x="3749" y="2950"/>
                    <a:pt x="3714" y="2941"/>
                  </a:cubicBezTo>
                  <a:lnTo>
                    <a:pt x="3044" y="2803"/>
                  </a:lnTo>
                  <a:cubicBezTo>
                    <a:pt x="2847" y="2766"/>
                    <a:pt x="2657" y="2710"/>
                    <a:pt x="2478" y="2612"/>
                  </a:cubicBezTo>
                  <a:cubicBezTo>
                    <a:pt x="2438" y="2587"/>
                    <a:pt x="2395" y="2569"/>
                    <a:pt x="2371" y="2511"/>
                  </a:cubicBezTo>
                  <a:cubicBezTo>
                    <a:pt x="2429" y="2488"/>
                    <a:pt x="2486" y="2481"/>
                    <a:pt x="2541" y="2481"/>
                  </a:cubicBezTo>
                  <a:close/>
                  <a:moveTo>
                    <a:pt x="3224" y="4852"/>
                  </a:moveTo>
                  <a:cubicBezTo>
                    <a:pt x="3322" y="4852"/>
                    <a:pt x="3421" y="4855"/>
                    <a:pt x="3520" y="4862"/>
                  </a:cubicBezTo>
                  <a:cubicBezTo>
                    <a:pt x="3904" y="4890"/>
                    <a:pt x="4276" y="4970"/>
                    <a:pt x="4642" y="5093"/>
                  </a:cubicBezTo>
                  <a:cubicBezTo>
                    <a:pt x="4913" y="5182"/>
                    <a:pt x="5168" y="5295"/>
                    <a:pt x="5420" y="5428"/>
                  </a:cubicBezTo>
                  <a:cubicBezTo>
                    <a:pt x="5472" y="5455"/>
                    <a:pt x="5503" y="5489"/>
                    <a:pt x="5512" y="5551"/>
                  </a:cubicBezTo>
                  <a:cubicBezTo>
                    <a:pt x="5537" y="5720"/>
                    <a:pt x="5577" y="5889"/>
                    <a:pt x="5604" y="6061"/>
                  </a:cubicBezTo>
                  <a:cubicBezTo>
                    <a:pt x="5660" y="6445"/>
                    <a:pt x="5650" y="6826"/>
                    <a:pt x="5552" y="7201"/>
                  </a:cubicBezTo>
                  <a:cubicBezTo>
                    <a:pt x="5398" y="7816"/>
                    <a:pt x="5026" y="8246"/>
                    <a:pt x="4442" y="8486"/>
                  </a:cubicBezTo>
                  <a:cubicBezTo>
                    <a:pt x="4117" y="8617"/>
                    <a:pt x="3775" y="8675"/>
                    <a:pt x="3425" y="8675"/>
                  </a:cubicBezTo>
                  <a:cubicBezTo>
                    <a:pt x="3398" y="8675"/>
                    <a:pt x="3372" y="8674"/>
                    <a:pt x="3345" y="8674"/>
                  </a:cubicBezTo>
                  <a:cubicBezTo>
                    <a:pt x="2739" y="8655"/>
                    <a:pt x="2183" y="8486"/>
                    <a:pt x="1685" y="8148"/>
                  </a:cubicBezTo>
                  <a:cubicBezTo>
                    <a:pt x="1310" y="7893"/>
                    <a:pt x="1027" y="7567"/>
                    <a:pt x="892" y="7127"/>
                  </a:cubicBezTo>
                  <a:cubicBezTo>
                    <a:pt x="828" y="6909"/>
                    <a:pt x="803" y="6685"/>
                    <a:pt x="858" y="6463"/>
                  </a:cubicBezTo>
                  <a:cubicBezTo>
                    <a:pt x="1015" y="5815"/>
                    <a:pt x="1402" y="5348"/>
                    <a:pt x="2017" y="5080"/>
                  </a:cubicBezTo>
                  <a:cubicBezTo>
                    <a:pt x="2407" y="4914"/>
                    <a:pt x="2812" y="4852"/>
                    <a:pt x="3224" y="4852"/>
                  </a:cubicBezTo>
                  <a:close/>
                  <a:moveTo>
                    <a:pt x="73" y="0"/>
                  </a:moveTo>
                  <a:cubicBezTo>
                    <a:pt x="47" y="0"/>
                    <a:pt x="26" y="8"/>
                    <a:pt x="16" y="36"/>
                  </a:cubicBezTo>
                  <a:cubicBezTo>
                    <a:pt x="1" y="76"/>
                    <a:pt x="4" y="125"/>
                    <a:pt x="7" y="168"/>
                  </a:cubicBezTo>
                  <a:cubicBezTo>
                    <a:pt x="13" y="184"/>
                    <a:pt x="31" y="199"/>
                    <a:pt x="44" y="208"/>
                  </a:cubicBezTo>
                  <a:cubicBezTo>
                    <a:pt x="247" y="408"/>
                    <a:pt x="446" y="608"/>
                    <a:pt x="652" y="801"/>
                  </a:cubicBezTo>
                  <a:cubicBezTo>
                    <a:pt x="957" y="1084"/>
                    <a:pt x="1326" y="1263"/>
                    <a:pt x="1719" y="1398"/>
                  </a:cubicBezTo>
                  <a:cubicBezTo>
                    <a:pt x="1940" y="1475"/>
                    <a:pt x="2171" y="1542"/>
                    <a:pt x="2386" y="1638"/>
                  </a:cubicBezTo>
                  <a:cubicBezTo>
                    <a:pt x="2540" y="1708"/>
                    <a:pt x="2681" y="1804"/>
                    <a:pt x="2819" y="1899"/>
                  </a:cubicBezTo>
                  <a:cubicBezTo>
                    <a:pt x="3185" y="2145"/>
                    <a:pt x="3523" y="2428"/>
                    <a:pt x="3834" y="2735"/>
                  </a:cubicBezTo>
                  <a:cubicBezTo>
                    <a:pt x="3855" y="2750"/>
                    <a:pt x="3870" y="2774"/>
                    <a:pt x="3885" y="2795"/>
                  </a:cubicBezTo>
                  <a:lnTo>
                    <a:pt x="3885" y="2795"/>
                  </a:lnTo>
                  <a:cubicBezTo>
                    <a:pt x="3843" y="2780"/>
                    <a:pt x="3802" y="2765"/>
                    <a:pt x="3766" y="2741"/>
                  </a:cubicBezTo>
                  <a:cubicBezTo>
                    <a:pt x="3456" y="2554"/>
                    <a:pt x="3121" y="2418"/>
                    <a:pt x="2758" y="2369"/>
                  </a:cubicBezTo>
                  <a:cubicBezTo>
                    <a:pt x="2711" y="2363"/>
                    <a:pt x="2663" y="2360"/>
                    <a:pt x="2615" y="2360"/>
                  </a:cubicBezTo>
                  <a:cubicBezTo>
                    <a:pt x="2548" y="2360"/>
                    <a:pt x="2481" y="2365"/>
                    <a:pt x="2417" y="2372"/>
                  </a:cubicBezTo>
                  <a:cubicBezTo>
                    <a:pt x="2337" y="2381"/>
                    <a:pt x="2263" y="2421"/>
                    <a:pt x="2257" y="2514"/>
                  </a:cubicBezTo>
                  <a:cubicBezTo>
                    <a:pt x="2245" y="2600"/>
                    <a:pt x="2291" y="2658"/>
                    <a:pt x="2364" y="2704"/>
                  </a:cubicBezTo>
                  <a:cubicBezTo>
                    <a:pt x="2549" y="2815"/>
                    <a:pt x="2752" y="2879"/>
                    <a:pt x="2958" y="2935"/>
                  </a:cubicBezTo>
                  <a:cubicBezTo>
                    <a:pt x="3228" y="2999"/>
                    <a:pt x="3502" y="3061"/>
                    <a:pt x="3769" y="3135"/>
                  </a:cubicBezTo>
                  <a:cubicBezTo>
                    <a:pt x="4233" y="3261"/>
                    <a:pt x="4593" y="3540"/>
                    <a:pt x="4848" y="3943"/>
                  </a:cubicBezTo>
                  <a:cubicBezTo>
                    <a:pt x="5076" y="4293"/>
                    <a:pt x="5242" y="4675"/>
                    <a:pt x="5371" y="5071"/>
                  </a:cubicBezTo>
                  <a:cubicBezTo>
                    <a:pt x="5380" y="5089"/>
                    <a:pt x="5383" y="5111"/>
                    <a:pt x="5386" y="5136"/>
                  </a:cubicBezTo>
                  <a:cubicBezTo>
                    <a:pt x="5392" y="5148"/>
                    <a:pt x="5386" y="5154"/>
                    <a:pt x="5383" y="5172"/>
                  </a:cubicBezTo>
                  <a:cubicBezTo>
                    <a:pt x="5275" y="5123"/>
                    <a:pt x="5168" y="5080"/>
                    <a:pt x="5063" y="5031"/>
                  </a:cubicBezTo>
                  <a:cubicBezTo>
                    <a:pt x="4538" y="4788"/>
                    <a:pt x="3981" y="4659"/>
                    <a:pt x="3400" y="4631"/>
                  </a:cubicBezTo>
                  <a:cubicBezTo>
                    <a:pt x="3331" y="4628"/>
                    <a:pt x="3262" y="4626"/>
                    <a:pt x="3193" y="4626"/>
                  </a:cubicBezTo>
                  <a:cubicBezTo>
                    <a:pt x="2731" y="4626"/>
                    <a:pt x="2280" y="4711"/>
                    <a:pt x="1860" y="4933"/>
                  </a:cubicBezTo>
                  <a:cubicBezTo>
                    <a:pt x="1584" y="5080"/>
                    <a:pt x="1344" y="5277"/>
                    <a:pt x="1153" y="5526"/>
                  </a:cubicBezTo>
                  <a:cubicBezTo>
                    <a:pt x="954" y="5793"/>
                    <a:pt x="797" y="6076"/>
                    <a:pt x="723" y="6402"/>
                  </a:cubicBezTo>
                  <a:cubicBezTo>
                    <a:pt x="634" y="6792"/>
                    <a:pt x="680" y="7164"/>
                    <a:pt x="864" y="7518"/>
                  </a:cubicBezTo>
                  <a:cubicBezTo>
                    <a:pt x="1144" y="8056"/>
                    <a:pt x="1599" y="8385"/>
                    <a:pt x="2140" y="8621"/>
                  </a:cubicBezTo>
                  <a:cubicBezTo>
                    <a:pt x="2546" y="8798"/>
                    <a:pt x="2967" y="8878"/>
                    <a:pt x="3401" y="8878"/>
                  </a:cubicBezTo>
                  <a:cubicBezTo>
                    <a:pt x="3480" y="8878"/>
                    <a:pt x="3560" y="8876"/>
                    <a:pt x="3640" y="8870"/>
                  </a:cubicBezTo>
                  <a:cubicBezTo>
                    <a:pt x="4077" y="8843"/>
                    <a:pt x="4485" y="8720"/>
                    <a:pt x="4845" y="8471"/>
                  </a:cubicBezTo>
                  <a:cubicBezTo>
                    <a:pt x="5275" y="8169"/>
                    <a:pt x="5537" y="7751"/>
                    <a:pt x="5678" y="7253"/>
                  </a:cubicBezTo>
                  <a:cubicBezTo>
                    <a:pt x="5776" y="6909"/>
                    <a:pt x="5801" y="6562"/>
                    <a:pt x="5767" y="6208"/>
                  </a:cubicBezTo>
                  <a:cubicBezTo>
                    <a:pt x="5746" y="6012"/>
                    <a:pt x="5724" y="5812"/>
                    <a:pt x="5703" y="5597"/>
                  </a:cubicBezTo>
                  <a:lnTo>
                    <a:pt x="5703" y="5597"/>
                  </a:lnTo>
                  <a:cubicBezTo>
                    <a:pt x="6459" y="6030"/>
                    <a:pt x="7037" y="6654"/>
                    <a:pt x="7578" y="7303"/>
                  </a:cubicBezTo>
                  <a:cubicBezTo>
                    <a:pt x="7639" y="7272"/>
                    <a:pt x="7642" y="7232"/>
                    <a:pt x="7624" y="7192"/>
                  </a:cubicBezTo>
                  <a:cubicBezTo>
                    <a:pt x="7612" y="7164"/>
                    <a:pt x="7593" y="7137"/>
                    <a:pt x="7575" y="7109"/>
                  </a:cubicBezTo>
                  <a:cubicBezTo>
                    <a:pt x="7193" y="6608"/>
                    <a:pt x="6769" y="6141"/>
                    <a:pt x="6268" y="5757"/>
                  </a:cubicBezTo>
                  <a:cubicBezTo>
                    <a:pt x="6099" y="5627"/>
                    <a:pt x="5921" y="5508"/>
                    <a:pt x="5740" y="5394"/>
                  </a:cubicBezTo>
                  <a:cubicBezTo>
                    <a:pt x="5657" y="5338"/>
                    <a:pt x="5607" y="5277"/>
                    <a:pt x="5583" y="5182"/>
                  </a:cubicBezTo>
                  <a:cubicBezTo>
                    <a:pt x="5491" y="4816"/>
                    <a:pt x="5349" y="4472"/>
                    <a:pt x="5177" y="4140"/>
                  </a:cubicBezTo>
                  <a:cubicBezTo>
                    <a:pt x="4947" y="3703"/>
                    <a:pt x="4661" y="3297"/>
                    <a:pt x="4319" y="2941"/>
                  </a:cubicBezTo>
                  <a:cubicBezTo>
                    <a:pt x="4000" y="2606"/>
                    <a:pt x="3662" y="2298"/>
                    <a:pt x="3296" y="2016"/>
                  </a:cubicBezTo>
                  <a:cubicBezTo>
                    <a:pt x="3127" y="1880"/>
                    <a:pt x="2952" y="1761"/>
                    <a:pt x="2767" y="1650"/>
                  </a:cubicBezTo>
                  <a:cubicBezTo>
                    <a:pt x="2657" y="1582"/>
                    <a:pt x="2564" y="1496"/>
                    <a:pt x="2475" y="1404"/>
                  </a:cubicBezTo>
                  <a:cubicBezTo>
                    <a:pt x="2321" y="1238"/>
                    <a:pt x="2168" y="1069"/>
                    <a:pt x="2011" y="906"/>
                  </a:cubicBezTo>
                  <a:cubicBezTo>
                    <a:pt x="1565" y="436"/>
                    <a:pt x="1015" y="162"/>
                    <a:pt x="382" y="48"/>
                  </a:cubicBezTo>
                  <a:cubicBezTo>
                    <a:pt x="293" y="33"/>
                    <a:pt x="207" y="21"/>
                    <a:pt x="124" y="5"/>
                  </a:cubicBezTo>
                  <a:cubicBezTo>
                    <a:pt x="106" y="3"/>
                    <a:pt x="89" y="0"/>
                    <a:pt x="7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63" name="Google Shape;463;p20"/>
          <p:cNvGrpSpPr/>
          <p:nvPr/>
        </p:nvGrpSpPr>
        <p:grpSpPr>
          <a:xfrm rot="10800000">
            <a:off x="11151697" y="1583500"/>
            <a:ext cx="716516" cy="4399600"/>
            <a:chOff x="253422" y="1187625"/>
            <a:chExt cx="537387" cy="3299700"/>
          </a:xfrm>
        </p:grpSpPr>
        <p:grpSp>
          <p:nvGrpSpPr>
            <p:cNvPr id="464" name="Google Shape;464;p20"/>
            <p:cNvGrpSpPr/>
            <p:nvPr/>
          </p:nvGrpSpPr>
          <p:grpSpPr>
            <a:xfrm rot="-5400000">
              <a:off x="-379694" y="2564713"/>
              <a:ext cx="1776998" cy="486834"/>
              <a:chOff x="3064851" y="1290647"/>
              <a:chExt cx="2328047" cy="637802"/>
            </a:xfrm>
          </p:grpSpPr>
          <p:sp>
            <p:nvSpPr>
              <p:cNvPr id="465" name="Google Shape;465;p20"/>
              <p:cNvSpPr/>
              <p:nvPr/>
            </p:nvSpPr>
            <p:spPr>
              <a:xfrm>
                <a:off x="3490971" y="1290647"/>
                <a:ext cx="1476781" cy="532126"/>
              </a:xfrm>
              <a:custGeom>
                <a:avLst/>
                <a:gdLst/>
                <a:ahLst/>
                <a:cxnLst/>
                <a:rect l="l" t="t" r="r" b="b"/>
                <a:pathLst>
                  <a:path w="13443" h="4844" extrusionOk="0">
                    <a:moveTo>
                      <a:pt x="1737" y="1331"/>
                    </a:moveTo>
                    <a:cubicBezTo>
                      <a:pt x="1750" y="1331"/>
                      <a:pt x="1765" y="1334"/>
                      <a:pt x="1774" y="1343"/>
                    </a:cubicBezTo>
                    <a:cubicBezTo>
                      <a:pt x="1780" y="1346"/>
                      <a:pt x="1780" y="1362"/>
                      <a:pt x="1784" y="1371"/>
                    </a:cubicBezTo>
                    <a:cubicBezTo>
                      <a:pt x="1774" y="1380"/>
                      <a:pt x="1771" y="1399"/>
                      <a:pt x="1759" y="1402"/>
                    </a:cubicBezTo>
                    <a:cubicBezTo>
                      <a:pt x="1390" y="1638"/>
                      <a:pt x="1018" y="1881"/>
                      <a:pt x="646" y="2118"/>
                    </a:cubicBezTo>
                    <a:cubicBezTo>
                      <a:pt x="644" y="2120"/>
                      <a:pt x="641" y="2120"/>
                      <a:pt x="638" y="2120"/>
                    </a:cubicBezTo>
                    <a:cubicBezTo>
                      <a:pt x="630" y="2120"/>
                      <a:pt x="619" y="2117"/>
                      <a:pt x="612" y="2115"/>
                    </a:cubicBezTo>
                    <a:cubicBezTo>
                      <a:pt x="585" y="2106"/>
                      <a:pt x="579" y="2081"/>
                      <a:pt x="597" y="2050"/>
                    </a:cubicBezTo>
                    <a:cubicBezTo>
                      <a:pt x="748" y="1804"/>
                      <a:pt x="935" y="1601"/>
                      <a:pt x="1200" y="1478"/>
                    </a:cubicBezTo>
                    <a:cubicBezTo>
                      <a:pt x="1369" y="1399"/>
                      <a:pt x="1544" y="1331"/>
                      <a:pt x="1737" y="1331"/>
                    </a:cubicBezTo>
                    <a:close/>
                    <a:moveTo>
                      <a:pt x="11691" y="1337"/>
                    </a:moveTo>
                    <a:cubicBezTo>
                      <a:pt x="11881" y="1337"/>
                      <a:pt x="12059" y="1402"/>
                      <a:pt x="12228" y="1482"/>
                    </a:cubicBezTo>
                    <a:cubicBezTo>
                      <a:pt x="12493" y="1605"/>
                      <a:pt x="12680" y="1807"/>
                      <a:pt x="12831" y="2053"/>
                    </a:cubicBezTo>
                    <a:cubicBezTo>
                      <a:pt x="12849" y="2084"/>
                      <a:pt x="12843" y="2109"/>
                      <a:pt x="12816" y="2124"/>
                    </a:cubicBezTo>
                    <a:cubicBezTo>
                      <a:pt x="12809" y="2126"/>
                      <a:pt x="12798" y="2128"/>
                      <a:pt x="12789" y="2128"/>
                    </a:cubicBezTo>
                    <a:cubicBezTo>
                      <a:pt x="12785" y="2128"/>
                      <a:pt x="12781" y="2128"/>
                      <a:pt x="12779" y="2127"/>
                    </a:cubicBezTo>
                    <a:cubicBezTo>
                      <a:pt x="12407" y="1887"/>
                      <a:pt x="12038" y="1651"/>
                      <a:pt x="11666" y="1408"/>
                    </a:cubicBezTo>
                    <a:cubicBezTo>
                      <a:pt x="11654" y="1402"/>
                      <a:pt x="11651" y="1389"/>
                      <a:pt x="11641" y="1377"/>
                    </a:cubicBezTo>
                    <a:cubicBezTo>
                      <a:pt x="11648" y="1362"/>
                      <a:pt x="11648" y="1349"/>
                      <a:pt x="11651" y="1346"/>
                    </a:cubicBezTo>
                    <a:cubicBezTo>
                      <a:pt x="11663" y="1340"/>
                      <a:pt x="11675" y="1337"/>
                      <a:pt x="11691" y="1337"/>
                    </a:cubicBezTo>
                    <a:close/>
                    <a:moveTo>
                      <a:pt x="8755" y="3993"/>
                    </a:moveTo>
                    <a:cubicBezTo>
                      <a:pt x="8757" y="3993"/>
                      <a:pt x="8759" y="3993"/>
                      <a:pt x="8761" y="3993"/>
                    </a:cubicBezTo>
                    <a:cubicBezTo>
                      <a:pt x="8884" y="4002"/>
                      <a:pt x="8995" y="4051"/>
                      <a:pt x="9096" y="4116"/>
                    </a:cubicBezTo>
                    <a:cubicBezTo>
                      <a:pt x="9308" y="4254"/>
                      <a:pt x="9517" y="4402"/>
                      <a:pt x="9726" y="4543"/>
                    </a:cubicBezTo>
                    <a:cubicBezTo>
                      <a:pt x="9733" y="4552"/>
                      <a:pt x="9739" y="4562"/>
                      <a:pt x="9742" y="4574"/>
                    </a:cubicBezTo>
                    <a:cubicBezTo>
                      <a:pt x="9733" y="4595"/>
                      <a:pt x="9717" y="4626"/>
                      <a:pt x="9696" y="4629"/>
                    </a:cubicBezTo>
                    <a:cubicBezTo>
                      <a:pt x="9614" y="4646"/>
                      <a:pt x="9534" y="4654"/>
                      <a:pt x="9456" y="4654"/>
                    </a:cubicBezTo>
                    <a:cubicBezTo>
                      <a:pt x="9187" y="4654"/>
                      <a:pt x="8938" y="4561"/>
                      <a:pt x="8703" y="4411"/>
                    </a:cubicBezTo>
                    <a:cubicBezTo>
                      <a:pt x="8681" y="4396"/>
                      <a:pt x="8666" y="4371"/>
                      <a:pt x="8647" y="4353"/>
                    </a:cubicBezTo>
                    <a:cubicBezTo>
                      <a:pt x="8589" y="4288"/>
                      <a:pt x="8577" y="4211"/>
                      <a:pt x="8589" y="4125"/>
                    </a:cubicBezTo>
                    <a:cubicBezTo>
                      <a:pt x="8601" y="4047"/>
                      <a:pt x="8680" y="3993"/>
                      <a:pt x="8755" y="3993"/>
                    </a:cubicBezTo>
                    <a:close/>
                    <a:moveTo>
                      <a:pt x="4661" y="3999"/>
                    </a:moveTo>
                    <a:cubicBezTo>
                      <a:pt x="4739" y="3999"/>
                      <a:pt x="4815" y="4050"/>
                      <a:pt x="4827" y="4128"/>
                    </a:cubicBezTo>
                    <a:cubicBezTo>
                      <a:pt x="4839" y="4211"/>
                      <a:pt x="4827" y="4291"/>
                      <a:pt x="4768" y="4356"/>
                    </a:cubicBezTo>
                    <a:cubicBezTo>
                      <a:pt x="4750" y="4374"/>
                      <a:pt x="4734" y="4399"/>
                      <a:pt x="4713" y="4414"/>
                    </a:cubicBezTo>
                    <a:cubicBezTo>
                      <a:pt x="4479" y="4568"/>
                      <a:pt x="4234" y="4658"/>
                      <a:pt x="3968" y="4658"/>
                    </a:cubicBezTo>
                    <a:cubicBezTo>
                      <a:pt x="3887" y="4658"/>
                      <a:pt x="3805" y="4649"/>
                      <a:pt x="3720" y="4632"/>
                    </a:cubicBezTo>
                    <a:cubicBezTo>
                      <a:pt x="3695" y="4629"/>
                      <a:pt x="3680" y="4598"/>
                      <a:pt x="3662" y="4580"/>
                    </a:cubicBezTo>
                    <a:cubicBezTo>
                      <a:pt x="3677" y="4568"/>
                      <a:pt x="3683" y="4552"/>
                      <a:pt x="3689" y="4549"/>
                    </a:cubicBezTo>
                    <a:cubicBezTo>
                      <a:pt x="3901" y="4405"/>
                      <a:pt x="4107" y="4260"/>
                      <a:pt x="4319" y="4122"/>
                    </a:cubicBezTo>
                    <a:cubicBezTo>
                      <a:pt x="4421" y="4057"/>
                      <a:pt x="4532" y="4005"/>
                      <a:pt x="4655" y="3999"/>
                    </a:cubicBezTo>
                    <a:cubicBezTo>
                      <a:pt x="4657" y="3999"/>
                      <a:pt x="4659" y="3999"/>
                      <a:pt x="4661" y="3999"/>
                    </a:cubicBezTo>
                    <a:close/>
                    <a:moveTo>
                      <a:pt x="6695" y="1"/>
                    </a:moveTo>
                    <a:cubicBezTo>
                      <a:pt x="6692" y="1"/>
                      <a:pt x="6689" y="2"/>
                      <a:pt x="6686" y="3"/>
                    </a:cubicBezTo>
                    <a:cubicBezTo>
                      <a:pt x="6551" y="9"/>
                      <a:pt x="6419" y="28"/>
                      <a:pt x="6284" y="40"/>
                    </a:cubicBezTo>
                    <a:cubicBezTo>
                      <a:pt x="5580" y="98"/>
                      <a:pt x="4897" y="249"/>
                      <a:pt x="4224" y="443"/>
                    </a:cubicBezTo>
                    <a:cubicBezTo>
                      <a:pt x="3600" y="624"/>
                      <a:pt x="2985" y="827"/>
                      <a:pt x="2395" y="1094"/>
                    </a:cubicBezTo>
                    <a:cubicBezTo>
                      <a:pt x="2304" y="1136"/>
                      <a:pt x="2213" y="1160"/>
                      <a:pt x="2117" y="1160"/>
                    </a:cubicBezTo>
                    <a:cubicBezTo>
                      <a:pt x="2107" y="1160"/>
                      <a:pt x="2096" y="1159"/>
                      <a:pt x="2085" y="1159"/>
                    </a:cubicBezTo>
                    <a:cubicBezTo>
                      <a:pt x="2029" y="1156"/>
                      <a:pt x="1977" y="1156"/>
                      <a:pt x="1922" y="1156"/>
                    </a:cubicBezTo>
                    <a:cubicBezTo>
                      <a:pt x="1879" y="1156"/>
                      <a:pt x="1842" y="1150"/>
                      <a:pt x="1799" y="1150"/>
                    </a:cubicBezTo>
                    <a:cubicBezTo>
                      <a:pt x="1356" y="1150"/>
                      <a:pt x="984" y="1313"/>
                      <a:pt x="695" y="1651"/>
                    </a:cubicBezTo>
                    <a:cubicBezTo>
                      <a:pt x="634" y="1724"/>
                      <a:pt x="579" y="1795"/>
                      <a:pt x="520" y="1872"/>
                    </a:cubicBezTo>
                    <a:cubicBezTo>
                      <a:pt x="357" y="2087"/>
                      <a:pt x="201" y="2308"/>
                      <a:pt x="41" y="2527"/>
                    </a:cubicBezTo>
                    <a:cubicBezTo>
                      <a:pt x="25" y="2548"/>
                      <a:pt x="10" y="2573"/>
                      <a:pt x="4" y="2600"/>
                    </a:cubicBezTo>
                    <a:cubicBezTo>
                      <a:pt x="1" y="2622"/>
                      <a:pt x="16" y="2650"/>
                      <a:pt x="25" y="2674"/>
                    </a:cubicBezTo>
                    <a:cubicBezTo>
                      <a:pt x="31" y="2697"/>
                      <a:pt x="44" y="2707"/>
                      <a:pt x="61" y="2707"/>
                    </a:cubicBezTo>
                    <a:cubicBezTo>
                      <a:pt x="70" y="2707"/>
                      <a:pt x="79" y="2704"/>
                      <a:pt x="90" y="2699"/>
                    </a:cubicBezTo>
                    <a:cubicBezTo>
                      <a:pt x="148" y="2668"/>
                      <a:pt x="210" y="2637"/>
                      <a:pt x="265" y="2604"/>
                    </a:cubicBezTo>
                    <a:cubicBezTo>
                      <a:pt x="511" y="2438"/>
                      <a:pt x="757" y="2268"/>
                      <a:pt x="1009" y="2109"/>
                    </a:cubicBezTo>
                    <a:cubicBezTo>
                      <a:pt x="1362" y="1884"/>
                      <a:pt x="1716" y="1663"/>
                      <a:pt x="2076" y="1448"/>
                    </a:cubicBezTo>
                    <a:cubicBezTo>
                      <a:pt x="2214" y="1368"/>
                      <a:pt x="2368" y="1309"/>
                      <a:pt x="2515" y="1239"/>
                    </a:cubicBezTo>
                    <a:cubicBezTo>
                      <a:pt x="2516" y="1238"/>
                      <a:pt x="2516" y="1238"/>
                      <a:pt x="2517" y="1238"/>
                    </a:cubicBezTo>
                    <a:cubicBezTo>
                      <a:pt x="2524" y="1238"/>
                      <a:pt x="2538" y="1252"/>
                      <a:pt x="2549" y="1257"/>
                    </a:cubicBezTo>
                    <a:cubicBezTo>
                      <a:pt x="2555" y="1266"/>
                      <a:pt x="2564" y="1282"/>
                      <a:pt x="2561" y="1288"/>
                    </a:cubicBezTo>
                    <a:cubicBezTo>
                      <a:pt x="2469" y="1435"/>
                      <a:pt x="2368" y="1580"/>
                      <a:pt x="2278" y="1731"/>
                    </a:cubicBezTo>
                    <a:cubicBezTo>
                      <a:pt x="2088" y="2047"/>
                      <a:pt x="1962" y="2385"/>
                      <a:pt x="1910" y="2748"/>
                    </a:cubicBezTo>
                    <a:cubicBezTo>
                      <a:pt x="1885" y="2939"/>
                      <a:pt x="1876" y="3126"/>
                      <a:pt x="1922" y="3314"/>
                    </a:cubicBezTo>
                    <a:cubicBezTo>
                      <a:pt x="1999" y="3618"/>
                      <a:pt x="2140" y="3891"/>
                      <a:pt x="2355" y="4125"/>
                    </a:cubicBezTo>
                    <a:cubicBezTo>
                      <a:pt x="2657" y="4451"/>
                      <a:pt x="3022" y="4666"/>
                      <a:pt x="3447" y="4786"/>
                    </a:cubicBezTo>
                    <a:cubicBezTo>
                      <a:pt x="3596" y="4825"/>
                      <a:pt x="3744" y="4844"/>
                      <a:pt x="3892" y="4844"/>
                    </a:cubicBezTo>
                    <a:cubicBezTo>
                      <a:pt x="3997" y="4844"/>
                      <a:pt x="4103" y="4835"/>
                      <a:pt x="4209" y="4817"/>
                    </a:cubicBezTo>
                    <a:cubicBezTo>
                      <a:pt x="4369" y="4789"/>
                      <a:pt x="4519" y="4737"/>
                      <a:pt x="4661" y="4651"/>
                    </a:cubicBezTo>
                    <a:cubicBezTo>
                      <a:pt x="4836" y="4546"/>
                      <a:pt x="4934" y="4392"/>
                      <a:pt x="4977" y="4202"/>
                    </a:cubicBezTo>
                    <a:cubicBezTo>
                      <a:pt x="5019" y="4012"/>
                      <a:pt x="4872" y="3832"/>
                      <a:pt x="4689" y="3832"/>
                    </a:cubicBezTo>
                    <a:cubicBezTo>
                      <a:pt x="4668" y="3832"/>
                      <a:pt x="4646" y="3834"/>
                      <a:pt x="4624" y="3839"/>
                    </a:cubicBezTo>
                    <a:cubicBezTo>
                      <a:pt x="4532" y="3864"/>
                      <a:pt x="4442" y="3895"/>
                      <a:pt x="4359" y="3938"/>
                    </a:cubicBezTo>
                    <a:cubicBezTo>
                      <a:pt x="4261" y="3987"/>
                      <a:pt x="4175" y="4048"/>
                      <a:pt x="4086" y="4110"/>
                    </a:cubicBezTo>
                    <a:cubicBezTo>
                      <a:pt x="3994" y="4168"/>
                      <a:pt x="3908" y="4236"/>
                      <a:pt x="3812" y="4285"/>
                    </a:cubicBezTo>
                    <a:cubicBezTo>
                      <a:pt x="3668" y="4361"/>
                      <a:pt x="3520" y="4405"/>
                      <a:pt x="3370" y="4405"/>
                    </a:cubicBezTo>
                    <a:cubicBezTo>
                      <a:pt x="3260" y="4405"/>
                      <a:pt x="3149" y="4382"/>
                      <a:pt x="3038" y="4331"/>
                    </a:cubicBezTo>
                    <a:cubicBezTo>
                      <a:pt x="2653" y="4159"/>
                      <a:pt x="2355" y="3898"/>
                      <a:pt x="2199" y="3498"/>
                    </a:cubicBezTo>
                    <a:cubicBezTo>
                      <a:pt x="2094" y="3246"/>
                      <a:pt x="2057" y="2985"/>
                      <a:pt x="2116" y="2708"/>
                    </a:cubicBezTo>
                    <a:cubicBezTo>
                      <a:pt x="2192" y="2345"/>
                      <a:pt x="2340" y="2016"/>
                      <a:pt x="2534" y="1703"/>
                    </a:cubicBezTo>
                    <a:cubicBezTo>
                      <a:pt x="2684" y="1457"/>
                      <a:pt x="2884" y="1263"/>
                      <a:pt x="3124" y="1103"/>
                    </a:cubicBezTo>
                    <a:cubicBezTo>
                      <a:pt x="3376" y="944"/>
                      <a:pt x="3637" y="805"/>
                      <a:pt x="3920" y="713"/>
                    </a:cubicBezTo>
                    <a:cubicBezTo>
                      <a:pt x="4627" y="486"/>
                      <a:pt x="5346" y="304"/>
                      <a:pt x="6084" y="212"/>
                    </a:cubicBezTo>
                    <a:cubicBezTo>
                      <a:pt x="6271" y="191"/>
                      <a:pt x="6459" y="166"/>
                      <a:pt x="6643" y="144"/>
                    </a:cubicBezTo>
                    <a:cubicBezTo>
                      <a:pt x="6671" y="141"/>
                      <a:pt x="6696" y="135"/>
                      <a:pt x="6720" y="132"/>
                    </a:cubicBezTo>
                    <a:cubicBezTo>
                      <a:pt x="6748" y="135"/>
                      <a:pt x="6772" y="141"/>
                      <a:pt x="6797" y="144"/>
                    </a:cubicBezTo>
                    <a:cubicBezTo>
                      <a:pt x="6988" y="166"/>
                      <a:pt x="7172" y="191"/>
                      <a:pt x="7360" y="212"/>
                    </a:cubicBezTo>
                    <a:cubicBezTo>
                      <a:pt x="8097" y="301"/>
                      <a:pt x="8817" y="486"/>
                      <a:pt x="9523" y="713"/>
                    </a:cubicBezTo>
                    <a:cubicBezTo>
                      <a:pt x="9806" y="805"/>
                      <a:pt x="10068" y="944"/>
                      <a:pt x="10317" y="1103"/>
                    </a:cubicBezTo>
                    <a:cubicBezTo>
                      <a:pt x="10559" y="1263"/>
                      <a:pt x="10759" y="1457"/>
                      <a:pt x="10910" y="1703"/>
                    </a:cubicBezTo>
                    <a:cubicBezTo>
                      <a:pt x="11100" y="2016"/>
                      <a:pt x="11248" y="2345"/>
                      <a:pt x="11328" y="2708"/>
                    </a:cubicBezTo>
                    <a:cubicBezTo>
                      <a:pt x="11389" y="2985"/>
                      <a:pt x="11346" y="3246"/>
                      <a:pt x="11245" y="3498"/>
                    </a:cubicBezTo>
                    <a:cubicBezTo>
                      <a:pt x="11082" y="3895"/>
                      <a:pt x="10790" y="4159"/>
                      <a:pt x="10406" y="4331"/>
                    </a:cubicBezTo>
                    <a:cubicBezTo>
                      <a:pt x="10294" y="4382"/>
                      <a:pt x="10183" y="4405"/>
                      <a:pt x="10073" y="4405"/>
                    </a:cubicBezTo>
                    <a:cubicBezTo>
                      <a:pt x="9923" y="4405"/>
                      <a:pt x="9775" y="4361"/>
                      <a:pt x="9631" y="4285"/>
                    </a:cubicBezTo>
                    <a:cubicBezTo>
                      <a:pt x="9533" y="4236"/>
                      <a:pt x="9450" y="4168"/>
                      <a:pt x="9358" y="4110"/>
                    </a:cubicBezTo>
                    <a:cubicBezTo>
                      <a:pt x="9265" y="4051"/>
                      <a:pt x="9179" y="3987"/>
                      <a:pt x="9084" y="3938"/>
                    </a:cubicBezTo>
                    <a:cubicBezTo>
                      <a:pt x="9001" y="3895"/>
                      <a:pt x="8912" y="3861"/>
                      <a:pt x="8820" y="3839"/>
                    </a:cubicBezTo>
                    <a:cubicBezTo>
                      <a:pt x="8798" y="3834"/>
                      <a:pt x="8776" y="3832"/>
                      <a:pt x="8754" y="3832"/>
                    </a:cubicBezTo>
                    <a:cubicBezTo>
                      <a:pt x="8570" y="3832"/>
                      <a:pt x="8422" y="4012"/>
                      <a:pt x="8466" y="4202"/>
                    </a:cubicBezTo>
                    <a:cubicBezTo>
                      <a:pt x="8509" y="4392"/>
                      <a:pt x="8607" y="4546"/>
                      <a:pt x="8780" y="4651"/>
                    </a:cubicBezTo>
                    <a:cubicBezTo>
                      <a:pt x="8924" y="4737"/>
                      <a:pt x="9072" y="4792"/>
                      <a:pt x="9235" y="4817"/>
                    </a:cubicBezTo>
                    <a:cubicBezTo>
                      <a:pt x="9339" y="4835"/>
                      <a:pt x="9445" y="4844"/>
                      <a:pt x="9550" y="4844"/>
                    </a:cubicBezTo>
                    <a:cubicBezTo>
                      <a:pt x="9698" y="4844"/>
                      <a:pt x="9847" y="4825"/>
                      <a:pt x="9994" y="4786"/>
                    </a:cubicBezTo>
                    <a:cubicBezTo>
                      <a:pt x="10421" y="4666"/>
                      <a:pt x="10787" y="4451"/>
                      <a:pt x="11085" y="4125"/>
                    </a:cubicBezTo>
                    <a:cubicBezTo>
                      <a:pt x="11300" y="3891"/>
                      <a:pt x="11438" y="3618"/>
                      <a:pt x="11521" y="3314"/>
                    </a:cubicBezTo>
                    <a:cubicBezTo>
                      <a:pt x="11568" y="3129"/>
                      <a:pt x="11558" y="2939"/>
                      <a:pt x="11531" y="2748"/>
                    </a:cubicBezTo>
                    <a:cubicBezTo>
                      <a:pt x="11478" y="2385"/>
                      <a:pt x="11355" y="2041"/>
                      <a:pt x="11162" y="1731"/>
                    </a:cubicBezTo>
                    <a:cubicBezTo>
                      <a:pt x="11070" y="1580"/>
                      <a:pt x="10974" y="1439"/>
                      <a:pt x="10882" y="1288"/>
                    </a:cubicBezTo>
                    <a:cubicBezTo>
                      <a:pt x="10879" y="1285"/>
                      <a:pt x="10885" y="1266"/>
                      <a:pt x="10894" y="1257"/>
                    </a:cubicBezTo>
                    <a:cubicBezTo>
                      <a:pt x="10900" y="1252"/>
                      <a:pt x="10918" y="1238"/>
                      <a:pt x="10926" y="1238"/>
                    </a:cubicBezTo>
                    <a:cubicBezTo>
                      <a:pt x="10927" y="1238"/>
                      <a:pt x="10928" y="1238"/>
                      <a:pt x="10928" y="1239"/>
                    </a:cubicBezTo>
                    <a:cubicBezTo>
                      <a:pt x="11076" y="1303"/>
                      <a:pt x="11229" y="1362"/>
                      <a:pt x="11368" y="1448"/>
                    </a:cubicBezTo>
                    <a:cubicBezTo>
                      <a:pt x="11724" y="1663"/>
                      <a:pt x="12081" y="1881"/>
                      <a:pt x="12434" y="2109"/>
                    </a:cubicBezTo>
                    <a:cubicBezTo>
                      <a:pt x="12683" y="2265"/>
                      <a:pt x="12926" y="2438"/>
                      <a:pt x="13175" y="2604"/>
                    </a:cubicBezTo>
                    <a:cubicBezTo>
                      <a:pt x="13231" y="2643"/>
                      <a:pt x="13292" y="2668"/>
                      <a:pt x="13353" y="2699"/>
                    </a:cubicBezTo>
                    <a:cubicBezTo>
                      <a:pt x="13364" y="2704"/>
                      <a:pt x="13373" y="2707"/>
                      <a:pt x="13382" y="2707"/>
                    </a:cubicBezTo>
                    <a:cubicBezTo>
                      <a:pt x="13398" y="2707"/>
                      <a:pt x="13410" y="2697"/>
                      <a:pt x="13418" y="2674"/>
                    </a:cubicBezTo>
                    <a:cubicBezTo>
                      <a:pt x="13427" y="2650"/>
                      <a:pt x="13443" y="2622"/>
                      <a:pt x="13436" y="2600"/>
                    </a:cubicBezTo>
                    <a:cubicBezTo>
                      <a:pt x="13433" y="2576"/>
                      <a:pt x="13418" y="2551"/>
                      <a:pt x="13403" y="2527"/>
                    </a:cubicBezTo>
                    <a:cubicBezTo>
                      <a:pt x="13246" y="2308"/>
                      <a:pt x="13083" y="2093"/>
                      <a:pt x="12923" y="1872"/>
                    </a:cubicBezTo>
                    <a:cubicBezTo>
                      <a:pt x="12865" y="1795"/>
                      <a:pt x="12806" y="1724"/>
                      <a:pt x="12745" y="1651"/>
                    </a:cubicBezTo>
                    <a:cubicBezTo>
                      <a:pt x="12459" y="1313"/>
                      <a:pt x="12084" y="1150"/>
                      <a:pt x="11644" y="1150"/>
                    </a:cubicBezTo>
                    <a:cubicBezTo>
                      <a:pt x="11601" y="1150"/>
                      <a:pt x="11561" y="1156"/>
                      <a:pt x="11521" y="1156"/>
                    </a:cubicBezTo>
                    <a:cubicBezTo>
                      <a:pt x="11466" y="1156"/>
                      <a:pt x="11414" y="1159"/>
                      <a:pt x="11359" y="1159"/>
                    </a:cubicBezTo>
                    <a:cubicBezTo>
                      <a:pt x="11353" y="1159"/>
                      <a:pt x="11347" y="1159"/>
                      <a:pt x="11342" y="1159"/>
                    </a:cubicBezTo>
                    <a:cubicBezTo>
                      <a:pt x="11238" y="1159"/>
                      <a:pt x="11141" y="1132"/>
                      <a:pt x="11048" y="1094"/>
                    </a:cubicBezTo>
                    <a:cubicBezTo>
                      <a:pt x="10455" y="827"/>
                      <a:pt x="9840" y="624"/>
                      <a:pt x="9219" y="443"/>
                    </a:cubicBezTo>
                    <a:cubicBezTo>
                      <a:pt x="8546" y="249"/>
                      <a:pt x="7864" y="98"/>
                      <a:pt x="7160" y="40"/>
                    </a:cubicBezTo>
                    <a:cubicBezTo>
                      <a:pt x="7024" y="28"/>
                      <a:pt x="6889" y="9"/>
                      <a:pt x="6757" y="3"/>
                    </a:cubicBezTo>
                    <a:cubicBezTo>
                      <a:pt x="6745" y="3"/>
                      <a:pt x="6732" y="6"/>
                      <a:pt x="6720" y="9"/>
                    </a:cubicBezTo>
                    <a:cubicBezTo>
                      <a:pt x="6713" y="7"/>
                      <a:pt x="6704" y="1"/>
                      <a:pt x="66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66" name="Google Shape;466;p20"/>
              <p:cNvSpPr/>
              <p:nvPr/>
            </p:nvSpPr>
            <p:spPr>
              <a:xfrm>
                <a:off x="3064851" y="1436530"/>
                <a:ext cx="2328047" cy="491919"/>
              </a:xfrm>
              <a:custGeom>
                <a:avLst/>
                <a:gdLst/>
                <a:ahLst/>
                <a:cxnLst/>
                <a:rect l="l" t="t" r="r" b="b"/>
                <a:pathLst>
                  <a:path w="21192" h="4478" extrusionOk="0">
                    <a:moveTo>
                      <a:pt x="7805" y="615"/>
                    </a:moveTo>
                    <a:cubicBezTo>
                      <a:pt x="7790" y="787"/>
                      <a:pt x="7774" y="907"/>
                      <a:pt x="7771" y="1023"/>
                    </a:cubicBezTo>
                    <a:cubicBezTo>
                      <a:pt x="7768" y="1134"/>
                      <a:pt x="7784" y="1239"/>
                      <a:pt x="7784" y="1346"/>
                    </a:cubicBezTo>
                    <a:cubicBezTo>
                      <a:pt x="7784" y="1454"/>
                      <a:pt x="7787" y="1558"/>
                      <a:pt x="7777" y="1663"/>
                    </a:cubicBezTo>
                    <a:cubicBezTo>
                      <a:pt x="7768" y="1743"/>
                      <a:pt x="7734" y="1817"/>
                      <a:pt x="7670" y="1872"/>
                    </a:cubicBezTo>
                    <a:cubicBezTo>
                      <a:pt x="7651" y="1887"/>
                      <a:pt x="7617" y="1896"/>
                      <a:pt x="7585" y="1896"/>
                    </a:cubicBezTo>
                    <a:cubicBezTo>
                      <a:pt x="7559" y="1896"/>
                      <a:pt x="7534" y="1890"/>
                      <a:pt x="7519" y="1878"/>
                    </a:cubicBezTo>
                    <a:cubicBezTo>
                      <a:pt x="7448" y="1829"/>
                      <a:pt x="7412" y="1761"/>
                      <a:pt x="7390" y="1684"/>
                    </a:cubicBezTo>
                    <a:cubicBezTo>
                      <a:pt x="7359" y="1564"/>
                      <a:pt x="7356" y="1445"/>
                      <a:pt x="7381" y="1325"/>
                    </a:cubicBezTo>
                    <a:cubicBezTo>
                      <a:pt x="7433" y="1057"/>
                      <a:pt x="7550" y="827"/>
                      <a:pt x="7805" y="615"/>
                    </a:cubicBezTo>
                    <a:close/>
                    <a:moveTo>
                      <a:pt x="13375" y="621"/>
                    </a:moveTo>
                    <a:cubicBezTo>
                      <a:pt x="13633" y="827"/>
                      <a:pt x="13747" y="1060"/>
                      <a:pt x="13802" y="1328"/>
                    </a:cubicBezTo>
                    <a:cubicBezTo>
                      <a:pt x="13824" y="1448"/>
                      <a:pt x="13821" y="1568"/>
                      <a:pt x="13790" y="1687"/>
                    </a:cubicBezTo>
                    <a:cubicBezTo>
                      <a:pt x="13768" y="1767"/>
                      <a:pt x="13731" y="1832"/>
                      <a:pt x="13661" y="1881"/>
                    </a:cubicBezTo>
                    <a:cubicBezTo>
                      <a:pt x="13645" y="1892"/>
                      <a:pt x="13620" y="1898"/>
                      <a:pt x="13593" y="1898"/>
                    </a:cubicBezTo>
                    <a:cubicBezTo>
                      <a:pt x="13562" y="1898"/>
                      <a:pt x="13530" y="1890"/>
                      <a:pt x="13513" y="1875"/>
                    </a:cubicBezTo>
                    <a:cubicBezTo>
                      <a:pt x="13452" y="1817"/>
                      <a:pt x="13415" y="1743"/>
                      <a:pt x="13406" y="1666"/>
                    </a:cubicBezTo>
                    <a:cubicBezTo>
                      <a:pt x="13393" y="1564"/>
                      <a:pt x="13393" y="1457"/>
                      <a:pt x="13396" y="1349"/>
                    </a:cubicBezTo>
                    <a:cubicBezTo>
                      <a:pt x="13396" y="1242"/>
                      <a:pt x="13412" y="1137"/>
                      <a:pt x="13409" y="1030"/>
                    </a:cubicBezTo>
                    <a:cubicBezTo>
                      <a:pt x="13406" y="910"/>
                      <a:pt x="13390" y="796"/>
                      <a:pt x="13375" y="621"/>
                    </a:cubicBezTo>
                    <a:close/>
                    <a:moveTo>
                      <a:pt x="16890" y="2746"/>
                    </a:moveTo>
                    <a:cubicBezTo>
                      <a:pt x="16909" y="2746"/>
                      <a:pt x="16924" y="2760"/>
                      <a:pt x="16928" y="2785"/>
                    </a:cubicBezTo>
                    <a:cubicBezTo>
                      <a:pt x="16947" y="2855"/>
                      <a:pt x="16931" y="2920"/>
                      <a:pt x="16897" y="2978"/>
                    </a:cubicBezTo>
                    <a:cubicBezTo>
                      <a:pt x="16728" y="3270"/>
                      <a:pt x="16507" y="3504"/>
                      <a:pt x="16194" y="3645"/>
                    </a:cubicBezTo>
                    <a:cubicBezTo>
                      <a:pt x="16200" y="3615"/>
                      <a:pt x="16203" y="3578"/>
                      <a:pt x="16218" y="3550"/>
                    </a:cubicBezTo>
                    <a:cubicBezTo>
                      <a:pt x="16353" y="3350"/>
                      <a:pt x="16492" y="3154"/>
                      <a:pt x="16633" y="2960"/>
                    </a:cubicBezTo>
                    <a:cubicBezTo>
                      <a:pt x="16670" y="2905"/>
                      <a:pt x="16716" y="2855"/>
                      <a:pt x="16768" y="2809"/>
                    </a:cubicBezTo>
                    <a:cubicBezTo>
                      <a:pt x="16793" y="2782"/>
                      <a:pt x="16836" y="2766"/>
                      <a:pt x="16870" y="2751"/>
                    </a:cubicBezTo>
                    <a:cubicBezTo>
                      <a:pt x="16877" y="2748"/>
                      <a:pt x="16884" y="2746"/>
                      <a:pt x="16890" y="2746"/>
                    </a:cubicBezTo>
                    <a:close/>
                    <a:moveTo>
                      <a:pt x="4290" y="2749"/>
                    </a:moveTo>
                    <a:cubicBezTo>
                      <a:pt x="4296" y="2749"/>
                      <a:pt x="4303" y="2751"/>
                      <a:pt x="4310" y="2754"/>
                    </a:cubicBezTo>
                    <a:cubicBezTo>
                      <a:pt x="4344" y="2769"/>
                      <a:pt x="4384" y="2785"/>
                      <a:pt x="4415" y="2812"/>
                    </a:cubicBezTo>
                    <a:cubicBezTo>
                      <a:pt x="4464" y="2859"/>
                      <a:pt x="4510" y="2908"/>
                      <a:pt x="4547" y="2963"/>
                    </a:cubicBezTo>
                    <a:cubicBezTo>
                      <a:pt x="4691" y="3157"/>
                      <a:pt x="4830" y="3353"/>
                      <a:pt x="4962" y="3553"/>
                    </a:cubicBezTo>
                    <a:cubicBezTo>
                      <a:pt x="4983" y="3581"/>
                      <a:pt x="4983" y="3615"/>
                      <a:pt x="4986" y="3652"/>
                    </a:cubicBezTo>
                    <a:cubicBezTo>
                      <a:pt x="4679" y="3507"/>
                      <a:pt x="4451" y="3274"/>
                      <a:pt x="4282" y="2982"/>
                    </a:cubicBezTo>
                    <a:cubicBezTo>
                      <a:pt x="4249" y="2923"/>
                      <a:pt x="4233" y="2859"/>
                      <a:pt x="4252" y="2788"/>
                    </a:cubicBezTo>
                    <a:cubicBezTo>
                      <a:pt x="4259" y="2763"/>
                      <a:pt x="4272" y="2749"/>
                      <a:pt x="4290" y="2749"/>
                    </a:cubicBezTo>
                    <a:close/>
                    <a:moveTo>
                      <a:pt x="1755" y="3953"/>
                    </a:moveTo>
                    <a:cubicBezTo>
                      <a:pt x="1863" y="3953"/>
                      <a:pt x="1969" y="3967"/>
                      <a:pt x="2075" y="3990"/>
                    </a:cubicBezTo>
                    <a:cubicBezTo>
                      <a:pt x="2177" y="4011"/>
                      <a:pt x="2278" y="4057"/>
                      <a:pt x="2343" y="4153"/>
                    </a:cubicBezTo>
                    <a:cubicBezTo>
                      <a:pt x="2349" y="4162"/>
                      <a:pt x="2346" y="4177"/>
                      <a:pt x="2346" y="4190"/>
                    </a:cubicBezTo>
                    <a:cubicBezTo>
                      <a:pt x="2118" y="4221"/>
                      <a:pt x="1609" y="4241"/>
                      <a:pt x="1171" y="4241"/>
                    </a:cubicBezTo>
                    <a:cubicBezTo>
                      <a:pt x="1090" y="4241"/>
                      <a:pt x="1012" y="4240"/>
                      <a:pt x="938" y="4239"/>
                    </a:cubicBezTo>
                    <a:cubicBezTo>
                      <a:pt x="917" y="4239"/>
                      <a:pt x="898" y="4220"/>
                      <a:pt x="880" y="4211"/>
                    </a:cubicBezTo>
                    <a:cubicBezTo>
                      <a:pt x="1119" y="4073"/>
                      <a:pt x="1255" y="4030"/>
                      <a:pt x="1513" y="3977"/>
                    </a:cubicBezTo>
                    <a:cubicBezTo>
                      <a:pt x="1595" y="3960"/>
                      <a:pt x="1676" y="3953"/>
                      <a:pt x="1755" y="3953"/>
                    </a:cubicBezTo>
                    <a:close/>
                    <a:moveTo>
                      <a:pt x="19428" y="3951"/>
                    </a:moveTo>
                    <a:cubicBezTo>
                      <a:pt x="19508" y="3951"/>
                      <a:pt x="19590" y="3959"/>
                      <a:pt x="19673" y="3977"/>
                    </a:cubicBezTo>
                    <a:cubicBezTo>
                      <a:pt x="19928" y="4030"/>
                      <a:pt x="20063" y="4073"/>
                      <a:pt x="20306" y="4211"/>
                    </a:cubicBezTo>
                    <a:cubicBezTo>
                      <a:pt x="20288" y="4223"/>
                      <a:pt x="20266" y="4239"/>
                      <a:pt x="20248" y="4239"/>
                    </a:cubicBezTo>
                    <a:cubicBezTo>
                      <a:pt x="20174" y="4240"/>
                      <a:pt x="20096" y="4241"/>
                      <a:pt x="20015" y="4241"/>
                    </a:cubicBezTo>
                    <a:cubicBezTo>
                      <a:pt x="19578" y="4241"/>
                      <a:pt x="19070" y="4221"/>
                      <a:pt x="18837" y="4190"/>
                    </a:cubicBezTo>
                    <a:cubicBezTo>
                      <a:pt x="18837" y="4177"/>
                      <a:pt x="18834" y="4162"/>
                      <a:pt x="18843" y="4153"/>
                    </a:cubicBezTo>
                    <a:cubicBezTo>
                      <a:pt x="18908" y="4060"/>
                      <a:pt x="19003" y="4014"/>
                      <a:pt x="19111" y="3990"/>
                    </a:cubicBezTo>
                    <a:cubicBezTo>
                      <a:pt x="19216" y="3965"/>
                      <a:pt x="19321" y="3951"/>
                      <a:pt x="19428" y="3951"/>
                    </a:cubicBezTo>
                    <a:close/>
                    <a:moveTo>
                      <a:pt x="8779" y="0"/>
                    </a:moveTo>
                    <a:cubicBezTo>
                      <a:pt x="8179" y="0"/>
                      <a:pt x="7584" y="333"/>
                      <a:pt x="7301" y="965"/>
                    </a:cubicBezTo>
                    <a:cubicBezTo>
                      <a:pt x="7227" y="1125"/>
                      <a:pt x="7196" y="1297"/>
                      <a:pt x="7209" y="1475"/>
                    </a:cubicBezTo>
                    <a:cubicBezTo>
                      <a:pt x="7224" y="1672"/>
                      <a:pt x="7295" y="1841"/>
                      <a:pt x="7439" y="1979"/>
                    </a:cubicBezTo>
                    <a:cubicBezTo>
                      <a:pt x="7492" y="2030"/>
                      <a:pt x="7561" y="2054"/>
                      <a:pt x="7629" y="2054"/>
                    </a:cubicBezTo>
                    <a:cubicBezTo>
                      <a:pt x="7719" y="2054"/>
                      <a:pt x="7808" y="2011"/>
                      <a:pt x="7857" y="1927"/>
                    </a:cubicBezTo>
                    <a:cubicBezTo>
                      <a:pt x="7925" y="1810"/>
                      <a:pt x="7962" y="1678"/>
                      <a:pt x="7953" y="1540"/>
                    </a:cubicBezTo>
                    <a:cubicBezTo>
                      <a:pt x="7950" y="1405"/>
                      <a:pt x="7940" y="1272"/>
                      <a:pt x="7937" y="1137"/>
                    </a:cubicBezTo>
                    <a:cubicBezTo>
                      <a:pt x="7934" y="959"/>
                      <a:pt x="7968" y="787"/>
                      <a:pt x="8039" y="627"/>
                    </a:cubicBezTo>
                    <a:cubicBezTo>
                      <a:pt x="8103" y="473"/>
                      <a:pt x="8208" y="338"/>
                      <a:pt x="8368" y="289"/>
                    </a:cubicBezTo>
                    <a:cubicBezTo>
                      <a:pt x="8534" y="233"/>
                      <a:pt x="8709" y="215"/>
                      <a:pt x="8878" y="181"/>
                    </a:cubicBezTo>
                    <a:cubicBezTo>
                      <a:pt x="9379" y="203"/>
                      <a:pt x="9760" y="418"/>
                      <a:pt x="9991" y="867"/>
                    </a:cubicBezTo>
                    <a:cubicBezTo>
                      <a:pt x="10123" y="1125"/>
                      <a:pt x="10193" y="1405"/>
                      <a:pt x="10178" y="1690"/>
                    </a:cubicBezTo>
                    <a:cubicBezTo>
                      <a:pt x="10144" y="2321"/>
                      <a:pt x="9920" y="2871"/>
                      <a:pt x="9453" y="3310"/>
                    </a:cubicBezTo>
                    <a:cubicBezTo>
                      <a:pt x="9121" y="3627"/>
                      <a:pt x="8733" y="3833"/>
                      <a:pt x="8306" y="3981"/>
                    </a:cubicBezTo>
                    <a:cubicBezTo>
                      <a:pt x="8137" y="4039"/>
                      <a:pt x="7968" y="4073"/>
                      <a:pt x="7793" y="4076"/>
                    </a:cubicBezTo>
                    <a:cubicBezTo>
                      <a:pt x="7551" y="4081"/>
                      <a:pt x="7310" y="4087"/>
                      <a:pt x="7068" y="4087"/>
                    </a:cubicBezTo>
                    <a:cubicBezTo>
                      <a:pt x="6756" y="4087"/>
                      <a:pt x="6445" y="4078"/>
                      <a:pt x="6133" y="4048"/>
                    </a:cubicBezTo>
                    <a:cubicBezTo>
                      <a:pt x="5952" y="4033"/>
                      <a:pt x="5789" y="3984"/>
                      <a:pt x="5632" y="3901"/>
                    </a:cubicBezTo>
                    <a:cubicBezTo>
                      <a:pt x="5450" y="3802"/>
                      <a:pt x="5294" y="3676"/>
                      <a:pt x="5168" y="3516"/>
                    </a:cubicBezTo>
                    <a:cubicBezTo>
                      <a:pt x="5048" y="3369"/>
                      <a:pt x="4940" y="3212"/>
                      <a:pt x="4826" y="3061"/>
                    </a:cubicBezTo>
                    <a:cubicBezTo>
                      <a:pt x="4743" y="2954"/>
                      <a:pt x="4664" y="2846"/>
                      <a:pt x="4574" y="2742"/>
                    </a:cubicBezTo>
                    <a:cubicBezTo>
                      <a:pt x="4534" y="2693"/>
                      <a:pt x="4476" y="2650"/>
                      <a:pt x="4415" y="2625"/>
                    </a:cubicBezTo>
                    <a:cubicBezTo>
                      <a:pt x="4376" y="2608"/>
                      <a:pt x="4336" y="2600"/>
                      <a:pt x="4299" y="2600"/>
                    </a:cubicBezTo>
                    <a:cubicBezTo>
                      <a:pt x="4188" y="2600"/>
                      <a:pt x="4094" y="2672"/>
                      <a:pt x="4083" y="2800"/>
                    </a:cubicBezTo>
                    <a:cubicBezTo>
                      <a:pt x="4076" y="2880"/>
                      <a:pt x="4080" y="2963"/>
                      <a:pt x="4113" y="3040"/>
                    </a:cubicBezTo>
                    <a:cubicBezTo>
                      <a:pt x="4172" y="3163"/>
                      <a:pt x="4246" y="3274"/>
                      <a:pt x="4341" y="3375"/>
                    </a:cubicBezTo>
                    <a:cubicBezTo>
                      <a:pt x="4541" y="3578"/>
                      <a:pt x="4756" y="3762"/>
                      <a:pt x="5011" y="3891"/>
                    </a:cubicBezTo>
                    <a:cubicBezTo>
                      <a:pt x="5079" y="3931"/>
                      <a:pt x="5158" y="3953"/>
                      <a:pt x="5214" y="4030"/>
                    </a:cubicBezTo>
                    <a:cubicBezTo>
                      <a:pt x="5180" y="4037"/>
                      <a:pt x="5150" y="4048"/>
                      <a:pt x="5120" y="4048"/>
                    </a:cubicBezTo>
                    <a:cubicBezTo>
                      <a:pt x="5111" y="4048"/>
                      <a:pt x="5103" y="4047"/>
                      <a:pt x="5094" y="4045"/>
                    </a:cubicBezTo>
                    <a:cubicBezTo>
                      <a:pt x="5002" y="4030"/>
                      <a:pt x="4906" y="4017"/>
                      <a:pt x="4817" y="3990"/>
                    </a:cubicBezTo>
                    <a:cubicBezTo>
                      <a:pt x="3898" y="3673"/>
                      <a:pt x="3176" y="3123"/>
                      <a:pt x="2767" y="2216"/>
                    </a:cubicBezTo>
                    <a:cubicBezTo>
                      <a:pt x="2742" y="2167"/>
                      <a:pt x="2727" y="2118"/>
                      <a:pt x="2681" y="2087"/>
                    </a:cubicBezTo>
                    <a:cubicBezTo>
                      <a:pt x="2672" y="2080"/>
                      <a:pt x="2661" y="2077"/>
                      <a:pt x="2652" y="2077"/>
                    </a:cubicBezTo>
                    <a:cubicBezTo>
                      <a:pt x="2649" y="2077"/>
                      <a:pt x="2646" y="2077"/>
                      <a:pt x="2644" y="2078"/>
                    </a:cubicBezTo>
                    <a:cubicBezTo>
                      <a:pt x="2632" y="2081"/>
                      <a:pt x="2619" y="2096"/>
                      <a:pt x="2619" y="2109"/>
                    </a:cubicBezTo>
                    <a:cubicBezTo>
                      <a:pt x="2619" y="2164"/>
                      <a:pt x="2613" y="2216"/>
                      <a:pt x="2629" y="2265"/>
                    </a:cubicBezTo>
                    <a:cubicBezTo>
                      <a:pt x="2724" y="2613"/>
                      <a:pt x="2915" y="2905"/>
                      <a:pt x="3170" y="3157"/>
                    </a:cubicBezTo>
                    <a:cubicBezTo>
                      <a:pt x="3526" y="3516"/>
                      <a:pt x="3926" y="3811"/>
                      <a:pt x="4390" y="4011"/>
                    </a:cubicBezTo>
                    <a:cubicBezTo>
                      <a:pt x="4448" y="4039"/>
                      <a:pt x="4522" y="4048"/>
                      <a:pt x="4553" y="4137"/>
                    </a:cubicBezTo>
                    <a:cubicBezTo>
                      <a:pt x="4027" y="4171"/>
                      <a:pt x="3499" y="4186"/>
                      <a:pt x="2976" y="4193"/>
                    </a:cubicBezTo>
                    <a:cubicBezTo>
                      <a:pt x="2899" y="4193"/>
                      <a:pt x="2816" y="4168"/>
                      <a:pt x="2742" y="4134"/>
                    </a:cubicBezTo>
                    <a:cubicBezTo>
                      <a:pt x="2632" y="4085"/>
                      <a:pt x="2524" y="4027"/>
                      <a:pt x="2423" y="3962"/>
                    </a:cubicBezTo>
                    <a:cubicBezTo>
                      <a:pt x="2284" y="3870"/>
                      <a:pt x="2140" y="3818"/>
                      <a:pt x="1974" y="3787"/>
                    </a:cubicBezTo>
                    <a:cubicBezTo>
                      <a:pt x="1893" y="3773"/>
                      <a:pt x="1814" y="3765"/>
                      <a:pt x="1736" y="3765"/>
                    </a:cubicBezTo>
                    <a:cubicBezTo>
                      <a:pt x="1629" y="3765"/>
                      <a:pt x="1523" y="3779"/>
                      <a:pt x="1415" y="3805"/>
                    </a:cubicBezTo>
                    <a:cubicBezTo>
                      <a:pt x="1255" y="3842"/>
                      <a:pt x="1098" y="3888"/>
                      <a:pt x="953" y="3953"/>
                    </a:cubicBezTo>
                    <a:cubicBezTo>
                      <a:pt x="680" y="4070"/>
                      <a:pt x="406" y="4183"/>
                      <a:pt x="124" y="4273"/>
                    </a:cubicBezTo>
                    <a:cubicBezTo>
                      <a:pt x="84" y="4285"/>
                      <a:pt x="53" y="4316"/>
                      <a:pt x="22" y="4334"/>
                    </a:cubicBezTo>
                    <a:cubicBezTo>
                      <a:pt x="1" y="4349"/>
                      <a:pt x="10" y="4429"/>
                      <a:pt x="37" y="4442"/>
                    </a:cubicBezTo>
                    <a:cubicBezTo>
                      <a:pt x="64" y="4455"/>
                      <a:pt x="97" y="4477"/>
                      <a:pt x="128" y="4477"/>
                    </a:cubicBezTo>
                    <a:cubicBezTo>
                      <a:pt x="133" y="4477"/>
                      <a:pt x="137" y="4477"/>
                      <a:pt x="142" y="4475"/>
                    </a:cubicBezTo>
                    <a:cubicBezTo>
                      <a:pt x="434" y="4423"/>
                      <a:pt x="732" y="4426"/>
                      <a:pt x="1027" y="4420"/>
                    </a:cubicBezTo>
                    <a:cubicBezTo>
                      <a:pt x="2878" y="4368"/>
                      <a:pt x="4728" y="4319"/>
                      <a:pt x="6575" y="4269"/>
                    </a:cubicBezTo>
                    <a:cubicBezTo>
                      <a:pt x="6718" y="4265"/>
                      <a:pt x="6861" y="4265"/>
                      <a:pt x="7004" y="4265"/>
                    </a:cubicBezTo>
                    <a:cubicBezTo>
                      <a:pt x="7146" y="4265"/>
                      <a:pt x="7287" y="4265"/>
                      <a:pt x="7427" y="4260"/>
                    </a:cubicBezTo>
                    <a:cubicBezTo>
                      <a:pt x="7496" y="4258"/>
                      <a:pt x="7565" y="4257"/>
                      <a:pt x="7634" y="4257"/>
                    </a:cubicBezTo>
                    <a:cubicBezTo>
                      <a:pt x="7956" y="4257"/>
                      <a:pt x="8280" y="4277"/>
                      <a:pt x="8601" y="4285"/>
                    </a:cubicBezTo>
                    <a:cubicBezTo>
                      <a:pt x="8663" y="4286"/>
                      <a:pt x="8725" y="4286"/>
                      <a:pt x="8787" y="4286"/>
                    </a:cubicBezTo>
                    <a:cubicBezTo>
                      <a:pt x="8992" y="4286"/>
                      <a:pt x="9197" y="4283"/>
                      <a:pt x="9402" y="4283"/>
                    </a:cubicBezTo>
                    <a:cubicBezTo>
                      <a:pt x="9688" y="4283"/>
                      <a:pt x="9975" y="4289"/>
                      <a:pt x="10261" y="4316"/>
                    </a:cubicBezTo>
                    <a:cubicBezTo>
                      <a:pt x="10288" y="4317"/>
                      <a:pt x="10315" y="4318"/>
                      <a:pt x="10343" y="4318"/>
                    </a:cubicBezTo>
                    <a:cubicBezTo>
                      <a:pt x="10409" y="4318"/>
                      <a:pt x="10477" y="4314"/>
                      <a:pt x="10547" y="4309"/>
                    </a:cubicBezTo>
                    <a:cubicBezTo>
                      <a:pt x="10562" y="4309"/>
                      <a:pt x="10578" y="4306"/>
                      <a:pt x="10587" y="4303"/>
                    </a:cubicBezTo>
                    <a:cubicBezTo>
                      <a:pt x="10602" y="4306"/>
                      <a:pt x="10618" y="4309"/>
                      <a:pt x="10630" y="4309"/>
                    </a:cubicBezTo>
                    <a:cubicBezTo>
                      <a:pt x="10697" y="4314"/>
                      <a:pt x="10763" y="4318"/>
                      <a:pt x="10831" y="4318"/>
                    </a:cubicBezTo>
                    <a:cubicBezTo>
                      <a:pt x="10859" y="4318"/>
                      <a:pt x="10887" y="4317"/>
                      <a:pt x="10916" y="4316"/>
                    </a:cubicBezTo>
                    <a:cubicBezTo>
                      <a:pt x="11231" y="4289"/>
                      <a:pt x="11545" y="4285"/>
                      <a:pt x="11860" y="4285"/>
                    </a:cubicBezTo>
                    <a:cubicBezTo>
                      <a:pt x="12016" y="4285"/>
                      <a:pt x="12172" y="4286"/>
                      <a:pt x="12327" y="4286"/>
                    </a:cubicBezTo>
                    <a:cubicBezTo>
                      <a:pt x="12410" y="4286"/>
                      <a:pt x="12493" y="4286"/>
                      <a:pt x="12576" y="4285"/>
                    </a:cubicBezTo>
                    <a:cubicBezTo>
                      <a:pt x="12902" y="4280"/>
                      <a:pt x="13230" y="4257"/>
                      <a:pt x="13558" y="4257"/>
                    </a:cubicBezTo>
                    <a:cubicBezTo>
                      <a:pt x="13622" y="4257"/>
                      <a:pt x="13686" y="4258"/>
                      <a:pt x="13750" y="4260"/>
                    </a:cubicBezTo>
                    <a:cubicBezTo>
                      <a:pt x="13893" y="4265"/>
                      <a:pt x="14035" y="4265"/>
                      <a:pt x="14176" y="4265"/>
                    </a:cubicBezTo>
                    <a:cubicBezTo>
                      <a:pt x="14318" y="4265"/>
                      <a:pt x="14458" y="4265"/>
                      <a:pt x="14598" y="4269"/>
                    </a:cubicBezTo>
                    <a:cubicBezTo>
                      <a:pt x="16449" y="4319"/>
                      <a:pt x="18299" y="4368"/>
                      <a:pt x="20146" y="4420"/>
                    </a:cubicBezTo>
                    <a:cubicBezTo>
                      <a:pt x="20445" y="4426"/>
                      <a:pt x="20743" y="4420"/>
                      <a:pt x="21035" y="4475"/>
                    </a:cubicBezTo>
                    <a:cubicBezTo>
                      <a:pt x="21039" y="4477"/>
                      <a:pt x="21044" y="4477"/>
                      <a:pt x="21049" y="4477"/>
                    </a:cubicBezTo>
                    <a:cubicBezTo>
                      <a:pt x="21080" y="4477"/>
                      <a:pt x="21117" y="4455"/>
                      <a:pt x="21152" y="4442"/>
                    </a:cubicBezTo>
                    <a:cubicBezTo>
                      <a:pt x="21182" y="4429"/>
                      <a:pt x="21192" y="4349"/>
                      <a:pt x="21167" y="4334"/>
                    </a:cubicBezTo>
                    <a:cubicBezTo>
                      <a:pt x="21130" y="4316"/>
                      <a:pt x="21099" y="4285"/>
                      <a:pt x="21066" y="4273"/>
                    </a:cubicBezTo>
                    <a:cubicBezTo>
                      <a:pt x="20783" y="4183"/>
                      <a:pt x="20509" y="4070"/>
                      <a:pt x="20236" y="3953"/>
                    </a:cubicBezTo>
                    <a:cubicBezTo>
                      <a:pt x="20085" y="3888"/>
                      <a:pt x="19931" y="3842"/>
                      <a:pt x="19775" y="3805"/>
                    </a:cubicBezTo>
                    <a:cubicBezTo>
                      <a:pt x="19666" y="3780"/>
                      <a:pt x="19560" y="3769"/>
                      <a:pt x="19453" y="3769"/>
                    </a:cubicBezTo>
                    <a:cubicBezTo>
                      <a:pt x="19375" y="3769"/>
                      <a:pt x="19296" y="3775"/>
                      <a:pt x="19215" y="3787"/>
                    </a:cubicBezTo>
                    <a:cubicBezTo>
                      <a:pt x="19049" y="3815"/>
                      <a:pt x="18902" y="3870"/>
                      <a:pt x="18763" y="3962"/>
                    </a:cubicBezTo>
                    <a:cubicBezTo>
                      <a:pt x="18665" y="4027"/>
                      <a:pt x="18557" y="4085"/>
                      <a:pt x="18447" y="4134"/>
                    </a:cubicBezTo>
                    <a:cubicBezTo>
                      <a:pt x="18373" y="4165"/>
                      <a:pt x="18293" y="4193"/>
                      <a:pt x="18210" y="4193"/>
                    </a:cubicBezTo>
                    <a:cubicBezTo>
                      <a:pt x="17684" y="4190"/>
                      <a:pt x="17162" y="4171"/>
                      <a:pt x="16636" y="4137"/>
                    </a:cubicBezTo>
                    <a:cubicBezTo>
                      <a:pt x="16664" y="4048"/>
                      <a:pt x="16735" y="4039"/>
                      <a:pt x="16796" y="4011"/>
                    </a:cubicBezTo>
                    <a:cubicBezTo>
                      <a:pt x="17263" y="3808"/>
                      <a:pt x="17663" y="3510"/>
                      <a:pt x="18019" y="3157"/>
                    </a:cubicBezTo>
                    <a:cubicBezTo>
                      <a:pt x="18271" y="2905"/>
                      <a:pt x="18462" y="2616"/>
                      <a:pt x="18560" y="2265"/>
                    </a:cubicBezTo>
                    <a:cubicBezTo>
                      <a:pt x="18576" y="2216"/>
                      <a:pt x="18570" y="2164"/>
                      <a:pt x="18570" y="2109"/>
                    </a:cubicBezTo>
                    <a:cubicBezTo>
                      <a:pt x="18570" y="2096"/>
                      <a:pt x="18557" y="2081"/>
                      <a:pt x="18545" y="2078"/>
                    </a:cubicBezTo>
                    <a:cubicBezTo>
                      <a:pt x="18542" y="2077"/>
                      <a:pt x="18539" y="2077"/>
                      <a:pt x="18535" y="2077"/>
                    </a:cubicBezTo>
                    <a:cubicBezTo>
                      <a:pt x="18525" y="2077"/>
                      <a:pt x="18515" y="2080"/>
                      <a:pt x="18508" y="2087"/>
                    </a:cubicBezTo>
                    <a:cubicBezTo>
                      <a:pt x="18456" y="2118"/>
                      <a:pt x="18441" y="2167"/>
                      <a:pt x="18422" y="2216"/>
                    </a:cubicBezTo>
                    <a:cubicBezTo>
                      <a:pt x="18013" y="3123"/>
                      <a:pt x="17294" y="3673"/>
                      <a:pt x="16372" y="3990"/>
                    </a:cubicBezTo>
                    <a:cubicBezTo>
                      <a:pt x="16283" y="4017"/>
                      <a:pt x="16187" y="4036"/>
                      <a:pt x="16095" y="4045"/>
                    </a:cubicBezTo>
                    <a:cubicBezTo>
                      <a:pt x="16091" y="4045"/>
                      <a:pt x="16087" y="4046"/>
                      <a:pt x="16082" y="4046"/>
                    </a:cubicBezTo>
                    <a:cubicBezTo>
                      <a:pt x="16047" y="4046"/>
                      <a:pt x="16014" y="4035"/>
                      <a:pt x="15975" y="4030"/>
                    </a:cubicBezTo>
                    <a:cubicBezTo>
                      <a:pt x="16024" y="3953"/>
                      <a:pt x="16107" y="3931"/>
                      <a:pt x="16178" y="3891"/>
                    </a:cubicBezTo>
                    <a:cubicBezTo>
                      <a:pt x="16433" y="3762"/>
                      <a:pt x="16652" y="3578"/>
                      <a:pt x="16848" y="3375"/>
                    </a:cubicBezTo>
                    <a:cubicBezTo>
                      <a:pt x="16944" y="3274"/>
                      <a:pt x="17017" y="3163"/>
                      <a:pt x="17076" y="3040"/>
                    </a:cubicBezTo>
                    <a:cubicBezTo>
                      <a:pt x="17110" y="2963"/>
                      <a:pt x="17113" y="2883"/>
                      <a:pt x="17106" y="2800"/>
                    </a:cubicBezTo>
                    <a:cubicBezTo>
                      <a:pt x="17090" y="2672"/>
                      <a:pt x="16999" y="2600"/>
                      <a:pt x="16889" y="2600"/>
                    </a:cubicBezTo>
                    <a:cubicBezTo>
                      <a:pt x="16852" y="2600"/>
                      <a:pt x="16813" y="2608"/>
                      <a:pt x="16774" y="2625"/>
                    </a:cubicBezTo>
                    <a:cubicBezTo>
                      <a:pt x="16713" y="2653"/>
                      <a:pt x="16655" y="2693"/>
                      <a:pt x="16615" y="2742"/>
                    </a:cubicBezTo>
                    <a:cubicBezTo>
                      <a:pt x="16526" y="2843"/>
                      <a:pt x="16446" y="2954"/>
                      <a:pt x="16363" y="3061"/>
                    </a:cubicBezTo>
                    <a:cubicBezTo>
                      <a:pt x="16249" y="3212"/>
                      <a:pt x="16141" y="3366"/>
                      <a:pt x="16021" y="3516"/>
                    </a:cubicBezTo>
                    <a:cubicBezTo>
                      <a:pt x="15895" y="3676"/>
                      <a:pt x="15739" y="3802"/>
                      <a:pt x="15557" y="3901"/>
                    </a:cubicBezTo>
                    <a:cubicBezTo>
                      <a:pt x="15400" y="3984"/>
                      <a:pt x="15234" y="4030"/>
                      <a:pt x="15056" y="4048"/>
                    </a:cubicBezTo>
                    <a:cubicBezTo>
                      <a:pt x="14739" y="4078"/>
                      <a:pt x="14423" y="4088"/>
                      <a:pt x="14106" y="4088"/>
                    </a:cubicBezTo>
                    <a:cubicBezTo>
                      <a:pt x="13869" y="4088"/>
                      <a:pt x="13633" y="4082"/>
                      <a:pt x="13396" y="4076"/>
                    </a:cubicBezTo>
                    <a:cubicBezTo>
                      <a:pt x="13221" y="4073"/>
                      <a:pt x="13052" y="4039"/>
                      <a:pt x="12883" y="3981"/>
                    </a:cubicBezTo>
                    <a:cubicBezTo>
                      <a:pt x="12456" y="3836"/>
                      <a:pt x="12068" y="3627"/>
                      <a:pt x="11736" y="3310"/>
                    </a:cubicBezTo>
                    <a:cubicBezTo>
                      <a:pt x="11272" y="2871"/>
                      <a:pt x="11045" y="2318"/>
                      <a:pt x="11011" y="1690"/>
                    </a:cubicBezTo>
                    <a:cubicBezTo>
                      <a:pt x="10996" y="1405"/>
                      <a:pt x="11066" y="1125"/>
                      <a:pt x="11199" y="867"/>
                    </a:cubicBezTo>
                    <a:cubicBezTo>
                      <a:pt x="11435" y="418"/>
                      <a:pt x="11813" y="203"/>
                      <a:pt x="12311" y="181"/>
                    </a:cubicBezTo>
                    <a:cubicBezTo>
                      <a:pt x="12483" y="215"/>
                      <a:pt x="12659" y="233"/>
                      <a:pt x="12822" y="289"/>
                    </a:cubicBezTo>
                    <a:cubicBezTo>
                      <a:pt x="12981" y="341"/>
                      <a:pt x="13083" y="473"/>
                      <a:pt x="13150" y="627"/>
                    </a:cubicBezTo>
                    <a:cubicBezTo>
                      <a:pt x="13221" y="787"/>
                      <a:pt x="13255" y="959"/>
                      <a:pt x="13252" y="1137"/>
                    </a:cubicBezTo>
                    <a:cubicBezTo>
                      <a:pt x="13249" y="1272"/>
                      <a:pt x="13240" y="1405"/>
                      <a:pt x="13237" y="1540"/>
                    </a:cubicBezTo>
                    <a:cubicBezTo>
                      <a:pt x="13233" y="1678"/>
                      <a:pt x="13267" y="1804"/>
                      <a:pt x="13332" y="1927"/>
                    </a:cubicBezTo>
                    <a:cubicBezTo>
                      <a:pt x="13378" y="2012"/>
                      <a:pt x="13468" y="2057"/>
                      <a:pt x="13560" y="2057"/>
                    </a:cubicBezTo>
                    <a:cubicBezTo>
                      <a:pt x="13628" y="2057"/>
                      <a:pt x="13697" y="2032"/>
                      <a:pt x="13750" y="1979"/>
                    </a:cubicBezTo>
                    <a:cubicBezTo>
                      <a:pt x="13888" y="1841"/>
                      <a:pt x="13965" y="1672"/>
                      <a:pt x="13977" y="1475"/>
                    </a:cubicBezTo>
                    <a:cubicBezTo>
                      <a:pt x="13993" y="1294"/>
                      <a:pt x="13959" y="1125"/>
                      <a:pt x="13885" y="965"/>
                    </a:cubicBezTo>
                    <a:cubicBezTo>
                      <a:pt x="13601" y="334"/>
                      <a:pt x="13005" y="3"/>
                      <a:pt x="12404" y="3"/>
                    </a:cubicBezTo>
                    <a:cubicBezTo>
                      <a:pt x="12179" y="3"/>
                      <a:pt x="11953" y="50"/>
                      <a:pt x="11743" y="144"/>
                    </a:cubicBezTo>
                    <a:cubicBezTo>
                      <a:pt x="11620" y="203"/>
                      <a:pt x="11506" y="277"/>
                      <a:pt x="11408" y="372"/>
                    </a:cubicBezTo>
                    <a:cubicBezTo>
                      <a:pt x="11128" y="642"/>
                      <a:pt x="10950" y="965"/>
                      <a:pt x="10870" y="1349"/>
                    </a:cubicBezTo>
                    <a:cubicBezTo>
                      <a:pt x="10753" y="1924"/>
                      <a:pt x="10900" y="2447"/>
                      <a:pt x="11180" y="2938"/>
                    </a:cubicBezTo>
                    <a:cubicBezTo>
                      <a:pt x="11423" y="3363"/>
                      <a:pt x="11783" y="3661"/>
                      <a:pt x="12210" y="3888"/>
                    </a:cubicBezTo>
                    <a:cubicBezTo>
                      <a:pt x="12305" y="3937"/>
                      <a:pt x="12397" y="3993"/>
                      <a:pt x="12496" y="4042"/>
                    </a:cubicBezTo>
                    <a:cubicBezTo>
                      <a:pt x="12502" y="4045"/>
                      <a:pt x="12511" y="4063"/>
                      <a:pt x="12511" y="4076"/>
                    </a:cubicBezTo>
                    <a:cubicBezTo>
                      <a:pt x="12511" y="4085"/>
                      <a:pt x="12502" y="4100"/>
                      <a:pt x="12496" y="4100"/>
                    </a:cubicBezTo>
                    <a:cubicBezTo>
                      <a:pt x="12374" y="4103"/>
                      <a:pt x="12254" y="4107"/>
                      <a:pt x="12135" y="4107"/>
                    </a:cubicBezTo>
                    <a:cubicBezTo>
                      <a:pt x="12106" y="4107"/>
                      <a:pt x="12078" y="4107"/>
                      <a:pt x="12050" y="4107"/>
                    </a:cubicBezTo>
                    <a:cubicBezTo>
                      <a:pt x="12018" y="4106"/>
                      <a:pt x="11986" y="4106"/>
                      <a:pt x="11954" y="4106"/>
                    </a:cubicBezTo>
                    <a:cubicBezTo>
                      <a:pt x="11498" y="4106"/>
                      <a:pt x="11044" y="4145"/>
                      <a:pt x="10593" y="4168"/>
                    </a:cubicBezTo>
                    <a:cubicBezTo>
                      <a:pt x="10141" y="4142"/>
                      <a:pt x="9692" y="4106"/>
                      <a:pt x="9238" y="4106"/>
                    </a:cubicBezTo>
                    <a:cubicBezTo>
                      <a:pt x="9204" y="4106"/>
                      <a:pt x="9170" y="4106"/>
                      <a:pt x="9136" y="4107"/>
                    </a:cubicBezTo>
                    <a:cubicBezTo>
                      <a:pt x="9107" y="4107"/>
                      <a:pt x="9079" y="4107"/>
                      <a:pt x="9050" y="4107"/>
                    </a:cubicBezTo>
                    <a:cubicBezTo>
                      <a:pt x="8930" y="4107"/>
                      <a:pt x="8812" y="4103"/>
                      <a:pt x="8690" y="4100"/>
                    </a:cubicBezTo>
                    <a:cubicBezTo>
                      <a:pt x="8687" y="4100"/>
                      <a:pt x="8675" y="4085"/>
                      <a:pt x="8675" y="4076"/>
                    </a:cubicBezTo>
                    <a:cubicBezTo>
                      <a:pt x="8675" y="4067"/>
                      <a:pt x="8684" y="4048"/>
                      <a:pt x="8690" y="4042"/>
                    </a:cubicBezTo>
                    <a:cubicBezTo>
                      <a:pt x="8783" y="3987"/>
                      <a:pt x="8878" y="3937"/>
                      <a:pt x="8976" y="3888"/>
                    </a:cubicBezTo>
                    <a:cubicBezTo>
                      <a:pt x="9397" y="3658"/>
                      <a:pt x="9763" y="3363"/>
                      <a:pt x="10006" y="2938"/>
                    </a:cubicBezTo>
                    <a:cubicBezTo>
                      <a:pt x="10286" y="2447"/>
                      <a:pt x="10430" y="1924"/>
                      <a:pt x="10316" y="1349"/>
                    </a:cubicBezTo>
                    <a:cubicBezTo>
                      <a:pt x="10240" y="959"/>
                      <a:pt x="10058" y="642"/>
                      <a:pt x="9778" y="372"/>
                    </a:cubicBezTo>
                    <a:cubicBezTo>
                      <a:pt x="9677" y="277"/>
                      <a:pt x="9566" y="203"/>
                      <a:pt x="9443" y="144"/>
                    </a:cubicBezTo>
                    <a:cubicBezTo>
                      <a:pt x="9232" y="48"/>
                      <a:pt x="9005" y="0"/>
                      <a:pt x="877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467" name="Google Shape;467;p20"/>
            <p:cNvSpPr/>
            <p:nvPr/>
          </p:nvSpPr>
          <p:spPr>
            <a:xfrm>
              <a:off x="303950" y="1187625"/>
              <a:ext cx="486859" cy="565592"/>
            </a:xfrm>
            <a:custGeom>
              <a:avLst/>
              <a:gdLst/>
              <a:ahLst/>
              <a:cxnLst/>
              <a:rect l="l" t="t" r="r" b="b"/>
              <a:pathLst>
                <a:path w="7643" h="8879" extrusionOk="0">
                  <a:moveTo>
                    <a:pt x="7359" y="204"/>
                  </a:moveTo>
                  <a:cubicBezTo>
                    <a:pt x="6843" y="822"/>
                    <a:pt x="6194" y="1188"/>
                    <a:pt x="5423" y="1378"/>
                  </a:cubicBezTo>
                  <a:cubicBezTo>
                    <a:pt x="5939" y="779"/>
                    <a:pt x="6551" y="355"/>
                    <a:pt x="7359" y="204"/>
                  </a:cubicBezTo>
                  <a:close/>
                  <a:moveTo>
                    <a:pt x="5108" y="2492"/>
                  </a:moveTo>
                  <a:cubicBezTo>
                    <a:pt x="5162" y="2492"/>
                    <a:pt x="5218" y="2500"/>
                    <a:pt x="5275" y="2522"/>
                  </a:cubicBezTo>
                  <a:cubicBezTo>
                    <a:pt x="5251" y="2577"/>
                    <a:pt x="5211" y="2599"/>
                    <a:pt x="5168" y="2620"/>
                  </a:cubicBezTo>
                  <a:cubicBezTo>
                    <a:pt x="4992" y="2722"/>
                    <a:pt x="4799" y="2771"/>
                    <a:pt x="4602" y="2814"/>
                  </a:cubicBezTo>
                  <a:lnTo>
                    <a:pt x="3935" y="2952"/>
                  </a:lnTo>
                  <a:cubicBezTo>
                    <a:pt x="3899" y="2958"/>
                    <a:pt x="3863" y="2958"/>
                    <a:pt x="3827" y="2960"/>
                  </a:cubicBezTo>
                  <a:lnTo>
                    <a:pt x="3827" y="2960"/>
                  </a:lnTo>
                  <a:cubicBezTo>
                    <a:pt x="3852" y="2937"/>
                    <a:pt x="3871" y="2910"/>
                    <a:pt x="3898" y="2894"/>
                  </a:cubicBezTo>
                  <a:cubicBezTo>
                    <a:pt x="4230" y="2697"/>
                    <a:pt x="4574" y="2556"/>
                    <a:pt x="4956" y="2506"/>
                  </a:cubicBezTo>
                  <a:cubicBezTo>
                    <a:pt x="5005" y="2499"/>
                    <a:pt x="5056" y="2492"/>
                    <a:pt x="5108" y="2492"/>
                  </a:cubicBezTo>
                  <a:close/>
                  <a:moveTo>
                    <a:pt x="4430" y="4851"/>
                  </a:moveTo>
                  <a:cubicBezTo>
                    <a:pt x="4841" y="4851"/>
                    <a:pt x="5244" y="4911"/>
                    <a:pt x="5629" y="5079"/>
                  </a:cubicBezTo>
                  <a:cubicBezTo>
                    <a:pt x="6243" y="5344"/>
                    <a:pt x="6631" y="5814"/>
                    <a:pt x="6788" y="6462"/>
                  </a:cubicBezTo>
                  <a:cubicBezTo>
                    <a:pt x="6843" y="6681"/>
                    <a:pt x="6818" y="6908"/>
                    <a:pt x="6754" y="7126"/>
                  </a:cubicBezTo>
                  <a:cubicBezTo>
                    <a:pt x="6618" y="7569"/>
                    <a:pt x="6336" y="7895"/>
                    <a:pt x="5964" y="8147"/>
                  </a:cubicBezTo>
                  <a:cubicBezTo>
                    <a:pt x="5460" y="8482"/>
                    <a:pt x="4903" y="8648"/>
                    <a:pt x="4304" y="8673"/>
                  </a:cubicBezTo>
                  <a:cubicBezTo>
                    <a:pt x="4270" y="8674"/>
                    <a:pt x="4236" y="8674"/>
                    <a:pt x="4202" y="8674"/>
                  </a:cubicBezTo>
                  <a:cubicBezTo>
                    <a:pt x="3860" y="8674"/>
                    <a:pt x="3525" y="8617"/>
                    <a:pt x="3203" y="8485"/>
                  </a:cubicBezTo>
                  <a:cubicBezTo>
                    <a:pt x="2619" y="8242"/>
                    <a:pt x="2247" y="7815"/>
                    <a:pt x="2094" y="7200"/>
                  </a:cubicBezTo>
                  <a:cubicBezTo>
                    <a:pt x="1999" y="6825"/>
                    <a:pt x="1986" y="6444"/>
                    <a:pt x="2045" y="6060"/>
                  </a:cubicBezTo>
                  <a:cubicBezTo>
                    <a:pt x="2072" y="5891"/>
                    <a:pt x="2109" y="5722"/>
                    <a:pt x="2137" y="5549"/>
                  </a:cubicBezTo>
                  <a:cubicBezTo>
                    <a:pt x="2149" y="5485"/>
                    <a:pt x="2174" y="5451"/>
                    <a:pt x="2229" y="5427"/>
                  </a:cubicBezTo>
                  <a:cubicBezTo>
                    <a:pt x="2478" y="5294"/>
                    <a:pt x="2736" y="5184"/>
                    <a:pt x="3004" y="5091"/>
                  </a:cubicBezTo>
                  <a:cubicBezTo>
                    <a:pt x="3369" y="4969"/>
                    <a:pt x="3741" y="4889"/>
                    <a:pt x="4126" y="4861"/>
                  </a:cubicBezTo>
                  <a:cubicBezTo>
                    <a:pt x="4228" y="4854"/>
                    <a:pt x="4329" y="4851"/>
                    <a:pt x="4430" y="4851"/>
                  </a:cubicBezTo>
                  <a:close/>
                  <a:moveTo>
                    <a:pt x="7567" y="1"/>
                  </a:moveTo>
                  <a:cubicBezTo>
                    <a:pt x="7552" y="1"/>
                    <a:pt x="7535" y="4"/>
                    <a:pt x="7519" y="7"/>
                  </a:cubicBezTo>
                  <a:cubicBezTo>
                    <a:pt x="7433" y="23"/>
                    <a:pt x="7347" y="35"/>
                    <a:pt x="7261" y="50"/>
                  </a:cubicBezTo>
                  <a:cubicBezTo>
                    <a:pt x="6628" y="164"/>
                    <a:pt x="6077" y="438"/>
                    <a:pt x="5632" y="905"/>
                  </a:cubicBezTo>
                  <a:cubicBezTo>
                    <a:pt x="5475" y="1071"/>
                    <a:pt x="5324" y="1240"/>
                    <a:pt x="5168" y="1406"/>
                  </a:cubicBezTo>
                  <a:cubicBezTo>
                    <a:pt x="5078" y="1498"/>
                    <a:pt x="4986" y="1581"/>
                    <a:pt x="4876" y="1652"/>
                  </a:cubicBezTo>
                  <a:cubicBezTo>
                    <a:pt x="4691" y="1763"/>
                    <a:pt x="4513" y="1885"/>
                    <a:pt x="4344" y="2018"/>
                  </a:cubicBezTo>
                  <a:cubicBezTo>
                    <a:pt x="3984" y="2300"/>
                    <a:pt x="3643" y="2608"/>
                    <a:pt x="3323" y="2943"/>
                  </a:cubicBezTo>
                  <a:cubicBezTo>
                    <a:pt x="2976" y="3303"/>
                    <a:pt x="2696" y="3702"/>
                    <a:pt x="2466" y="4142"/>
                  </a:cubicBezTo>
                  <a:cubicBezTo>
                    <a:pt x="2294" y="4471"/>
                    <a:pt x="2152" y="4821"/>
                    <a:pt x="2060" y="5184"/>
                  </a:cubicBezTo>
                  <a:cubicBezTo>
                    <a:pt x="2032" y="5279"/>
                    <a:pt x="1983" y="5340"/>
                    <a:pt x="1900" y="5393"/>
                  </a:cubicBezTo>
                  <a:cubicBezTo>
                    <a:pt x="1722" y="5510"/>
                    <a:pt x="1544" y="5629"/>
                    <a:pt x="1375" y="5759"/>
                  </a:cubicBezTo>
                  <a:cubicBezTo>
                    <a:pt x="873" y="6143"/>
                    <a:pt x="449" y="6607"/>
                    <a:pt x="68" y="7111"/>
                  </a:cubicBezTo>
                  <a:cubicBezTo>
                    <a:pt x="50" y="7136"/>
                    <a:pt x="31" y="7160"/>
                    <a:pt x="19" y="7191"/>
                  </a:cubicBezTo>
                  <a:cubicBezTo>
                    <a:pt x="1" y="7234"/>
                    <a:pt x="4" y="7274"/>
                    <a:pt x="65" y="7305"/>
                  </a:cubicBezTo>
                  <a:cubicBezTo>
                    <a:pt x="606" y="6653"/>
                    <a:pt x="1184" y="6032"/>
                    <a:pt x="1940" y="5599"/>
                  </a:cubicBezTo>
                  <a:lnTo>
                    <a:pt x="1940" y="5599"/>
                  </a:lnTo>
                  <a:cubicBezTo>
                    <a:pt x="1919" y="5814"/>
                    <a:pt x="1894" y="6007"/>
                    <a:pt x="1876" y="6207"/>
                  </a:cubicBezTo>
                  <a:cubicBezTo>
                    <a:pt x="1842" y="6561"/>
                    <a:pt x="1866" y="6911"/>
                    <a:pt x="1965" y="7252"/>
                  </a:cubicBezTo>
                  <a:cubicBezTo>
                    <a:pt x="2106" y="7753"/>
                    <a:pt x="2367" y="8171"/>
                    <a:pt x="2798" y="8473"/>
                  </a:cubicBezTo>
                  <a:cubicBezTo>
                    <a:pt x="3157" y="8722"/>
                    <a:pt x="3569" y="8845"/>
                    <a:pt x="4003" y="8872"/>
                  </a:cubicBezTo>
                  <a:cubicBezTo>
                    <a:pt x="4077" y="8877"/>
                    <a:pt x="4152" y="8879"/>
                    <a:pt x="4226" y="8879"/>
                  </a:cubicBezTo>
                  <a:cubicBezTo>
                    <a:pt x="4666" y="8879"/>
                    <a:pt x="5092" y="8799"/>
                    <a:pt x="5503" y="8620"/>
                  </a:cubicBezTo>
                  <a:cubicBezTo>
                    <a:pt x="6041" y="8387"/>
                    <a:pt x="6496" y="8058"/>
                    <a:pt x="6778" y="7520"/>
                  </a:cubicBezTo>
                  <a:cubicBezTo>
                    <a:pt x="6963" y="7166"/>
                    <a:pt x="7009" y="6791"/>
                    <a:pt x="6920" y="6404"/>
                  </a:cubicBezTo>
                  <a:cubicBezTo>
                    <a:pt x="6846" y="6081"/>
                    <a:pt x="6692" y="5792"/>
                    <a:pt x="6489" y="5528"/>
                  </a:cubicBezTo>
                  <a:cubicBezTo>
                    <a:pt x="6299" y="5276"/>
                    <a:pt x="6059" y="5079"/>
                    <a:pt x="5782" y="4932"/>
                  </a:cubicBezTo>
                  <a:cubicBezTo>
                    <a:pt x="5355" y="4708"/>
                    <a:pt x="4896" y="4630"/>
                    <a:pt x="4424" y="4630"/>
                  </a:cubicBezTo>
                  <a:cubicBezTo>
                    <a:pt x="4364" y="4630"/>
                    <a:pt x="4303" y="4631"/>
                    <a:pt x="4242" y="4633"/>
                  </a:cubicBezTo>
                  <a:cubicBezTo>
                    <a:pt x="3665" y="4658"/>
                    <a:pt x="3108" y="4790"/>
                    <a:pt x="2576" y="5033"/>
                  </a:cubicBezTo>
                  <a:cubicBezTo>
                    <a:pt x="2475" y="5082"/>
                    <a:pt x="2367" y="5128"/>
                    <a:pt x="2260" y="5174"/>
                  </a:cubicBezTo>
                  <a:cubicBezTo>
                    <a:pt x="2260" y="5153"/>
                    <a:pt x="2254" y="5144"/>
                    <a:pt x="2254" y="5138"/>
                  </a:cubicBezTo>
                  <a:cubicBezTo>
                    <a:pt x="2260" y="5113"/>
                    <a:pt x="2263" y="5095"/>
                    <a:pt x="2269" y="5073"/>
                  </a:cubicBezTo>
                  <a:cubicBezTo>
                    <a:pt x="2404" y="4677"/>
                    <a:pt x="2567" y="4298"/>
                    <a:pt x="2792" y="3945"/>
                  </a:cubicBezTo>
                  <a:cubicBezTo>
                    <a:pt x="3050" y="3542"/>
                    <a:pt x="3406" y="3263"/>
                    <a:pt x="3874" y="3137"/>
                  </a:cubicBezTo>
                  <a:cubicBezTo>
                    <a:pt x="4141" y="3063"/>
                    <a:pt x="4415" y="3004"/>
                    <a:pt x="4682" y="2937"/>
                  </a:cubicBezTo>
                  <a:cubicBezTo>
                    <a:pt x="4891" y="2881"/>
                    <a:pt x="5094" y="2820"/>
                    <a:pt x="5278" y="2706"/>
                  </a:cubicBezTo>
                  <a:cubicBezTo>
                    <a:pt x="5352" y="2660"/>
                    <a:pt x="5395" y="2602"/>
                    <a:pt x="5386" y="2516"/>
                  </a:cubicBezTo>
                  <a:cubicBezTo>
                    <a:pt x="5377" y="2423"/>
                    <a:pt x="5306" y="2383"/>
                    <a:pt x="5226" y="2374"/>
                  </a:cubicBezTo>
                  <a:cubicBezTo>
                    <a:pt x="5158" y="2367"/>
                    <a:pt x="5092" y="2362"/>
                    <a:pt x="5025" y="2362"/>
                  </a:cubicBezTo>
                  <a:cubicBezTo>
                    <a:pt x="4977" y="2362"/>
                    <a:pt x="4930" y="2365"/>
                    <a:pt x="4882" y="2371"/>
                  </a:cubicBezTo>
                  <a:cubicBezTo>
                    <a:pt x="4522" y="2420"/>
                    <a:pt x="4187" y="2556"/>
                    <a:pt x="3877" y="2743"/>
                  </a:cubicBezTo>
                  <a:cubicBezTo>
                    <a:pt x="3840" y="2768"/>
                    <a:pt x="3797" y="2777"/>
                    <a:pt x="3754" y="2798"/>
                  </a:cubicBezTo>
                  <a:cubicBezTo>
                    <a:pt x="3772" y="2777"/>
                    <a:pt x="3787" y="2755"/>
                    <a:pt x="3806" y="2734"/>
                  </a:cubicBezTo>
                  <a:cubicBezTo>
                    <a:pt x="4123" y="2426"/>
                    <a:pt x="4461" y="2150"/>
                    <a:pt x="4820" y="1901"/>
                  </a:cubicBezTo>
                  <a:cubicBezTo>
                    <a:pt x="4965" y="1806"/>
                    <a:pt x="5103" y="1704"/>
                    <a:pt x="5257" y="1640"/>
                  </a:cubicBezTo>
                  <a:cubicBezTo>
                    <a:pt x="5472" y="1544"/>
                    <a:pt x="5702" y="1474"/>
                    <a:pt x="5924" y="1397"/>
                  </a:cubicBezTo>
                  <a:cubicBezTo>
                    <a:pt x="6317" y="1265"/>
                    <a:pt x="6686" y="1089"/>
                    <a:pt x="6987" y="803"/>
                  </a:cubicBezTo>
                  <a:cubicBezTo>
                    <a:pt x="7196" y="607"/>
                    <a:pt x="7396" y="407"/>
                    <a:pt x="7599" y="210"/>
                  </a:cubicBezTo>
                  <a:cubicBezTo>
                    <a:pt x="7614" y="198"/>
                    <a:pt x="7633" y="183"/>
                    <a:pt x="7633" y="167"/>
                  </a:cubicBezTo>
                  <a:cubicBezTo>
                    <a:pt x="7639" y="127"/>
                    <a:pt x="7642" y="75"/>
                    <a:pt x="7627" y="38"/>
                  </a:cubicBezTo>
                  <a:cubicBezTo>
                    <a:pt x="7615" y="9"/>
                    <a:pt x="7593" y="1"/>
                    <a:pt x="75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68" name="Google Shape;468;p20"/>
            <p:cNvSpPr/>
            <p:nvPr/>
          </p:nvSpPr>
          <p:spPr>
            <a:xfrm rot="10800000">
              <a:off x="253422" y="3863043"/>
              <a:ext cx="537379" cy="624282"/>
            </a:xfrm>
            <a:custGeom>
              <a:avLst/>
              <a:gdLst/>
              <a:ahLst/>
              <a:cxnLst/>
              <a:rect l="l" t="t" r="r" b="b"/>
              <a:pathLst>
                <a:path w="7643" h="8879" extrusionOk="0">
                  <a:moveTo>
                    <a:pt x="290" y="202"/>
                  </a:moveTo>
                  <a:cubicBezTo>
                    <a:pt x="1095" y="353"/>
                    <a:pt x="1710" y="777"/>
                    <a:pt x="2226" y="1376"/>
                  </a:cubicBezTo>
                  <a:cubicBezTo>
                    <a:pt x="1458" y="1189"/>
                    <a:pt x="809" y="823"/>
                    <a:pt x="290" y="202"/>
                  </a:cubicBezTo>
                  <a:close/>
                  <a:moveTo>
                    <a:pt x="2541" y="2481"/>
                  </a:moveTo>
                  <a:cubicBezTo>
                    <a:pt x="2592" y="2481"/>
                    <a:pt x="2642" y="2488"/>
                    <a:pt x="2690" y="2495"/>
                  </a:cubicBezTo>
                  <a:cubicBezTo>
                    <a:pt x="3071" y="2550"/>
                    <a:pt x="3422" y="2692"/>
                    <a:pt x="3748" y="2882"/>
                  </a:cubicBezTo>
                  <a:cubicBezTo>
                    <a:pt x="3779" y="2902"/>
                    <a:pt x="3802" y="2929"/>
                    <a:pt x="3824" y="2953"/>
                  </a:cubicBezTo>
                  <a:lnTo>
                    <a:pt x="3824" y="2953"/>
                  </a:lnTo>
                  <a:cubicBezTo>
                    <a:pt x="3789" y="2950"/>
                    <a:pt x="3749" y="2950"/>
                    <a:pt x="3714" y="2941"/>
                  </a:cubicBezTo>
                  <a:lnTo>
                    <a:pt x="3044" y="2803"/>
                  </a:lnTo>
                  <a:cubicBezTo>
                    <a:pt x="2847" y="2766"/>
                    <a:pt x="2657" y="2710"/>
                    <a:pt x="2478" y="2612"/>
                  </a:cubicBezTo>
                  <a:cubicBezTo>
                    <a:pt x="2438" y="2587"/>
                    <a:pt x="2395" y="2569"/>
                    <a:pt x="2371" y="2511"/>
                  </a:cubicBezTo>
                  <a:cubicBezTo>
                    <a:pt x="2429" y="2488"/>
                    <a:pt x="2486" y="2481"/>
                    <a:pt x="2541" y="2481"/>
                  </a:cubicBezTo>
                  <a:close/>
                  <a:moveTo>
                    <a:pt x="3224" y="4852"/>
                  </a:moveTo>
                  <a:cubicBezTo>
                    <a:pt x="3322" y="4852"/>
                    <a:pt x="3421" y="4855"/>
                    <a:pt x="3520" y="4862"/>
                  </a:cubicBezTo>
                  <a:cubicBezTo>
                    <a:pt x="3904" y="4890"/>
                    <a:pt x="4276" y="4970"/>
                    <a:pt x="4642" y="5093"/>
                  </a:cubicBezTo>
                  <a:cubicBezTo>
                    <a:pt x="4913" y="5182"/>
                    <a:pt x="5168" y="5295"/>
                    <a:pt x="5420" y="5428"/>
                  </a:cubicBezTo>
                  <a:cubicBezTo>
                    <a:pt x="5472" y="5455"/>
                    <a:pt x="5503" y="5489"/>
                    <a:pt x="5512" y="5551"/>
                  </a:cubicBezTo>
                  <a:cubicBezTo>
                    <a:pt x="5537" y="5720"/>
                    <a:pt x="5577" y="5889"/>
                    <a:pt x="5604" y="6061"/>
                  </a:cubicBezTo>
                  <a:cubicBezTo>
                    <a:pt x="5660" y="6445"/>
                    <a:pt x="5650" y="6826"/>
                    <a:pt x="5552" y="7201"/>
                  </a:cubicBezTo>
                  <a:cubicBezTo>
                    <a:pt x="5398" y="7816"/>
                    <a:pt x="5026" y="8246"/>
                    <a:pt x="4442" y="8486"/>
                  </a:cubicBezTo>
                  <a:cubicBezTo>
                    <a:pt x="4117" y="8617"/>
                    <a:pt x="3775" y="8675"/>
                    <a:pt x="3425" y="8675"/>
                  </a:cubicBezTo>
                  <a:cubicBezTo>
                    <a:pt x="3398" y="8675"/>
                    <a:pt x="3372" y="8674"/>
                    <a:pt x="3345" y="8674"/>
                  </a:cubicBezTo>
                  <a:cubicBezTo>
                    <a:pt x="2739" y="8655"/>
                    <a:pt x="2183" y="8486"/>
                    <a:pt x="1685" y="8148"/>
                  </a:cubicBezTo>
                  <a:cubicBezTo>
                    <a:pt x="1310" y="7893"/>
                    <a:pt x="1027" y="7567"/>
                    <a:pt x="892" y="7127"/>
                  </a:cubicBezTo>
                  <a:cubicBezTo>
                    <a:pt x="828" y="6909"/>
                    <a:pt x="803" y="6685"/>
                    <a:pt x="858" y="6463"/>
                  </a:cubicBezTo>
                  <a:cubicBezTo>
                    <a:pt x="1015" y="5815"/>
                    <a:pt x="1402" y="5348"/>
                    <a:pt x="2017" y="5080"/>
                  </a:cubicBezTo>
                  <a:cubicBezTo>
                    <a:pt x="2407" y="4914"/>
                    <a:pt x="2812" y="4852"/>
                    <a:pt x="3224" y="4852"/>
                  </a:cubicBezTo>
                  <a:close/>
                  <a:moveTo>
                    <a:pt x="73" y="0"/>
                  </a:moveTo>
                  <a:cubicBezTo>
                    <a:pt x="47" y="0"/>
                    <a:pt x="26" y="8"/>
                    <a:pt x="16" y="36"/>
                  </a:cubicBezTo>
                  <a:cubicBezTo>
                    <a:pt x="1" y="76"/>
                    <a:pt x="4" y="125"/>
                    <a:pt x="7" y="168"/>
                  </a:cubicBezTo>
                  <a:cubicBezTo>
                    <a:pt x="13" y="184"/>
                    <a:pt x="31" y="199"/>
                    <a:pt x="44" y="208"/>
                  </a:cubicBezTo>
                  <a:cubicBezTo>
                    <a:pt x="247" y="408"/>
                    <a:pt x="446" y="608"/>
                    <a:pt x="652" y="801"/>
                  </a:cubicBezTo>
                  <a:cubicBezTo>
                    <a:pt x="957" y="1084"/>
                    <a:pt x="1326" y="1263"/>
                    <a:pt x="1719" y="1398"/>
                  </a:cubicBezTo>
                  <a:cubicBezTo>
                    <a:pt x="1940" y="1475"/>
                    <a:pt x="2171" y="1542"/>
                    <a:pt x="2386" y="1638"/>
                  </a:cubicBezTo>
                  <a:cubicBezTo>
                    <a:pt x="2540" y="1708"/>
                    <a:pt x="2681" y="1804"/>
                    <a:pt x="2819" y="1899"/>
                  </a:cubicBezTo>
                  <a:cubicBezTo>
                    <a:pt x="3185" y="2145"/>
                    <a:pt x="3523" y="2428"/>
                    <a:pt x="3834" y="2735"/>
                  </a:cubicBezTo>
                  <a:cubicBezTo>
                    <a:pt x="3855" y="2750"/>
                    <a:pt x="3870" y="2774"/>
                    <a:pt x="3885" y="2795"/>
                  </a:cubicBezTo>
                  <a:lnTo>
                    <a:pt x="3885" y="2795"/>
                  </a:lnTo>
                  <a:cubicBezTo>
                    <a:pt x="3843" y="2780"/>
                    <a:pt x="3802" y="2765"/>
                    <a:pt x="3766" y="2741"/>
                  </a:cubicBezTo>
                  <a:cubicBezTo>
                    <a:pt x="3456" y="2554"/>
                    <a:pt x="3121" y="2418"/>
                    <a:pt x="2758" y="2369"/>
                  </a:cubicBezTo>
                  <a:cubicBezTo>
                    <a:pt x="2711" y="2363"/>
                    <a:pt x="2663" y="2360"/>
                    <a:pt x="2615" y="2360"/>
                  </a:cubicBezTo>
                  <a:cubicBezTo>
                    <a:pt x="2548" y="2360"/>
                    <a:pt x="2481" y="2365"/>
                    <a:pt x="2417" y="2372"/>
                  </a:cubicBezTo>
                  <a:cubicBezTo>
                    <a:pt x="2337" y="2381"/>
                    <a:pt x="2263" y="2421"/>
                    <a:pt x="2257" y="2514"/>
                  </a:cubicBezTo>
                  <a:cubicBezTo>
                    <a:pt x="2245" y="2600"/>
                    <a:pt x="2291" y="2658"/>
                    <a:pt x="2364" y="2704"/>
                  </a:cubicBezTo>
                  <a:cubicBezTo>
                    <a:pt x="2549" y="2815"/>
                    <a:pt x="2752" y="2879"/>
                    <a:pt x="2958" y="2935"/>
                  </a:cubicBezTo>
                  <a:cubicBezTo>
                    <a:pt x="3228" y="2999"/>
                    <a:pt x="3502" y="3061"/>
                    <a:pt x="3769" y="3135"/>
                  </a:cubicBezTo>
                  <a:cubicBezTo>
                    <a:pt x="4233" y="3261"/>
                    <a:pt x="4593" y="3540"/>
                    <a:pt x="4848" y="3943"/>
                  </a:cubicBezTo>
                  <a:cubicBezTo>
                    <a:pt x="5076" y="4293"/>
                    <a:pt x="5242" y="4675"/>
                    <a:pt x="5371" y="5071"/>
                  </a:cubicBezTo>
                  <a:cubicBezTo>
                    <a:pt x="5380" y="5089"/>
                    <a:pt x="5383" y="5111"/>
                    <a:pt x="5386" y="5136"/>
                  </a:cubicBezTo>
                  <a:cubicBezTo>
                    <a:pt x="5392" y="5148"/>
                    <a:pt x="5386" y="5154"/>
                    <a:pt x="5383" y="5172"/>
                  </a:cubicBezTo>
                  <a:cubicBezTo>
                    <a:pt x="5275" y="5123"/>
                    <a:pt x="5168" y="5080"/>
                    <a:pt x="5063" y="5031"/>
                  </a:cubicBezTo>
                  <a:cubicBezTo>
                    <a:pt x="4538" y="4788"/>
                    <a:pt x="3981" y="4659"/>
                    <a:pt x="3400" y="4631"/>
                  </a:cubicBezTo>
                  <a:cubicBezTo>
                    <a:pt x="3331" y="4628"/>
                    <a:pt x="3262" y="4626"/>
                    <a:pt x="3193" y="4626"/>
                  </a:cubicBezTo>
                  <a:cubicBezTo>
                    <a:pt x="2731" y="4626"/>
                    <a:pt x="2280" y="4711"/>
                    <a:pt x="1860" y="4933"/>
                  </a:cubicBezTo>
                  <a:cubicBezTo>
                    <a:pt x="1584" y="5080"/>
                    <a:pt x="1344" y="5277"/>
                    <a:pt x="1153" y="5526"/>
                  </a:cubicBezTo>
                  <a:cubicBezTo>
                    <a:pt x="954" y="5793"/>
                    <a:pt x="797" y="6076"/>
                    <a:pt x="723" y="6402"/>
                  </a:cubicBezTo>
                  <a:cubicBezTo>
                    <a:pt x="634" y="6792"/>
                    <a:pt x="680" y="7164"/>
                    <a:pt x="864" y="7518"/>
                  </a:cubicBezTo>
                  <a:cubicBezTo>
                    <a:pt x="1144" y="8056"/>
                    <a:pt x="1599" y="8385"/>
                    <a:pt x="2140" y="8621"/>
                  </a:cubicBezTo>
                  <a:cubicBezTo>
                    <a:pt x="2546" y="8798"/>
                    <a:pt x="2967" y="8878"/>
                    <a:pt x="3401" y="8878"/>
                  </a:cubicBezTo>
                  <a:cubicBezTo>
                    <a:pt x="3480" y="8878"/>
                    <a:pt x="3560" y="8876"/>
                    <a:pt x="3640" y="8870"/>
                  </a:cubicBezTo>
                  <a:cubicBezTo>
                    <a:pt x="4077" y="8843"/>
                    <a:pt x="4485" y="8720"/>
                    <a:pt x="4845" y="8471"/>
                  </a:cubicBezTo>
                  <a:cubicBezTo>
                    <a:pt x="5275" y="8169"/>
                    <a:pt x="5537" y="7751"/>
                    <a:pt x="5678" y="7253"/>
                  </a:cubicBezTo>
                  <a:cubicBezTo>
                    <a:pt x="5776" y="6909"/>
                    <a:pt x="5801" y="6562"/>
                    <a:pt x="5767" y="6208"/>
                  </a:cubicBezTo>
                  <a:cubicBezTo>
                    <a:pt x="5746" y="6012"/>
                    <a:pt x="5724" y="5812"/>
                    <a:pt x="5703" y="5597"/>
                  </a:cubicBezTo>
                  <a:lnTo>
                    <a:pt x="5703" y="5597"/>
                  </a:lnTo>
                  <a:cubicBezTo>
                    <a:pt x="6459" y="6030"/>
                    <a:pt x="7037" y="6654"/>
                    <a:pt x="7578" y="7303"/>
                  </a:cubicBezTo>
                  <a:cubicBezTo>
                    <a:pt x="7639" y="7272"/>
                    <a:pt x="7642" y="7232"/>
                    <a:pt x="7624" y="7192"/>
                  </a:cubicBezTo>
                  <a:cubicBezTo>
                    <a:pt x="7612" y="7164"/>
                    <a:pt x="7593" y="7137"/>
                    <a:pt x="7575" y="7109"/>
                  </a:cubicBezTo>
                  <a:cubicBezTo>
                    <a:pt x="7193" y="6608"/>
                    <a:pt x="6769" y="6141"/>
                    <a:pt x="6268" y="5757"/>
                  </a:cubicBezTo>
                  <a:cubicBezTo>
                    <a:pt x="6099" y="5627"/>
                    <a:pt x="5921" y="5508"/>
                    <a:pt x="5740" y="5394"/>
                  </a:cubicBezTo>
                  <a:cubicBezTo>
                    <a:pt x="5657" y="5338"/>
                    <a:pt x="5607" y="5277"/>
                    <a:pt x="5583" y="5182"/>
                  </a:cubicBezTo>
                  <a:cubicBezTo>
                    <a:pt x="5491" y="4816"/>
                    <a:pt x="5349" y="4472"/>
                    <a:pt x="5177" y="4140"/>
                  </a:cubicBezTo>
                  <a:cubicBezTo>
                    <a:pt x="4947" y="3703"/>
                    <a:pt x="4661" y="3297"/>
                    <a:pt x="4319" y="2941"/>
                  </a:cubicBezTo>
                  <a:cubicBezTo>
                    <a:pt x="4000" y="2606"/>
                    <a:pt x="3662" y="2298"/>
                    <a:pt x="3296" y="2016"/>
                  </a:cubicBezTo>
                  <a:cubicBezTo>
                    <a:pt x="3127" y="1880"/>
                    <a:pt x="2952" y="1761"/>
                    <a:pt x="2767" y="1650"/>
                  </a:cubicBezTo>
                  <a:cubicBezTo>
                    <a:pt x="2657" y="1582"/>
                    <a:pt x="2564" y="1496"/>
                    <a:pt x="2475" y="1404"/>
                  </a:cubicBezTo>
                  <a:cubicBezTo>
                    <a:pt x="2321" y="1238"/>
                    <a:pt x="2168" y="1069"/>
                    <a:pt x="2011" y="906"/>
                  </a:cubicBezTo>
                  <a:cubicBezTo>
                    <a:pt x="1565" y="436"/>
                    <a:pt x="1015" y="162"/>
                    <a:pt x="382" y="48"/>
                  </a:cubicBezTo>
                  <a:cubicBezTo>
                    <a:pt x="293" y="33"/>
                    <a:pt x="207" y="21"/>
                    <a:pt x="124" y="5"/>
                  </a:cubicBezTo>
                  <a:cubicBezTo>
                    <a:pt x="106" y="3"/>
                    <a:pt x="89" y="0"/>
                    <a:pt x="7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4008511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2"/>
        </a:solidFill>
        <a:effectLst/>
      </p:bgPr>
    </p:bg>
    <p:spTree>
      <p:nvGrpSpPr>
        <p:cNvPr id="1" name="Shape 176"/>
        <p:cNvGrpSpPr/>
        <p:nvPr/>
      </p:nvGrpSpPr>
      <p:grpSpPr>
        <a:xfrm>
          <a:off x="0" y="0"/>
          <a:ext cx="0" cy="0"/>
          <a:chOff x="0" y="0"/>
          <a:chExt cx="0" cy="0"/>
        </a:xfrm>
      </p:grpSpPr>
      <p:pic>
        <p:nvPicPr>
          <p:cNvPr id="177" name="Google Shape;177;p11"/>
          <p:cNvPicPr preferRelativeResize="0"/>
          <p:nvPr/>
        </p:nvPicPr>
        <p:blipFill>
          <a:blip r:embed="rId2">
            <a:alphaModFix amt="25000"/>
          </a:blip>
          <a:stretch>
            <a:fillRect/>
          </a:stretch>
        </p:blipFill>
        <p:spPr>
          <a:xfrm>
            <a:off x="-3716" y="0"/>
            <a:ext cx="12192000" cy="6857989"/>
          </a:xfrm>
          <a:prstGeom prst="rect">
            <a:avLst/>
          </a:prstGeom>
          <a:noFill/>
          <a:ln>
            <a:noFill/>
          </a:ln>
        </p:spPr>
      </p:pic>
      <p:sp>
        <p:nvSpPr>
          <p:cNvPr id="178" name="Google Shape;178;p11"/>
          <p:cNvSpPr/>
          <p:nvPr/>
        </p:nvSpPr>
        <p:spPr>
          <a:xfrm>
            <a:off x="248400" y="264134"/>
            <a:ext cx="11695141" cy="6345439"/>
          </a:xfrm>
          <a:custGeom>
            <a:avLst/>
            <a:gdLst/>
            <a:ahLst/>
            <a:cxnLst/>
            <a:rect l="l" t="t" r="r" b="b"/>
            <a:pathLst>
              <a:path w="62363" h="32421" extrusionOk="0">
                <a:moveTo>
                  <a:pt x="1157" y="1"/>
                </a:moveTo>
                <a:cubicBezTo>
                  <a:pt x="1154" y="637"/>
                  <a:pt x="640" y="1154"/>
                  <a:pt x="1" y="1157"/>
                </a:cubicBezTo>
                <a:lnTo>
                  <a:pt x="1" y="31265"/>
                </a:lnTo>
                <a:cubicBezTo>
                  <a:pt x="640" y="31268"/>
                  <a:pt x="1154" y="31784"/>
                  <a:pt x="1157" y="32421"/>
                </a:cubicBezTo>
                <a:lnTo>
                  <a:pt x="61201" y="32421"/>
                </a:lnTo>
                <a:cubicBezTo>
                  <a:pt x="61210" y="31787"/>
                  <a:pt x="61724" y="31268"/>
                  <a:pt x="62363" y="31265"/>
                </a:cubicBezTo>
                <a:lnTo>
                  <a:pt x="62363" y="1157"/>
                </a:lnTo>
                <a:cubicBezTo>
                  <a:pt x="61724" y="1154"/>
                  <a:pt x="61210" y="637"/>
                  <a:pt x="61204" y="1"/>
                </a:cubicBezTo>
                <a:close/>
              </a:path>
            </a:pathLst>
          </a:cu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79" name="Google Shape;179;p11"/>
          <p:cNvCxnSpPr/>
          <p:nvPr/>
        </p:nvCxnSpPr>
        <p:spPr>
          <a:xfrm>
            <a:off x="258867" y="723767"/>
            <a:ext cx="11675200" cy="0"/>
          </a:xfrm>
          <a:prstGeom prst="straightConnector1">
            <a:avLst/>
          </a:prstGeom>
          <a:noFill/>
          <a:ln w="9525" cap="flat" cmpd="sng">
            <a:solidFill>
              <a:schemeClr val="dk1"/>
            </a:solidFill>
            <a:prstDash val="solid"/>
            <a:round/>
            <a:headEnd type="none" w="med" len="med"/>
            <a:tailEnd type="none" w="med" len="med"/>
          </a:ln>
        </p:spPr>
      </p:cxnSp>
      <p:cxnSp>
        <p:nvCxnSpPr>
          <p:cNvPr id="180" name="Google Shape;180;p11"/>
          <p:cNvCxnSpPr/>
          <p:nvPr/>
        </p:nvCxnSpPr>
        <p:spPr>
          <a:xfrm>
            <a:off x="258867" y="6117633"/>
            <a:ext cx="11675200" cy="0"/>
          </a:xfrm>
          <a:prstGeom prst="straightConnector1">
            <a:avLst/>
          </a:prstGeom>
          <a:noFill/>
          <a:ln w="9525" cap="flat" cmpd="sng">
            <a:solidFill>
              <a:schemeClr val="dk1"/>
            </a:solidFill>
            <a:prstDash val="solid"/>
            <a:round/>
            <a:headEnd type="none" w="med" len="med"/>
            <a:tailEnd type="none" w="med" len="med"/>
          </a:ln>
        </p:spPr>
      </p:cxnSp>
      <p:grpSp>
        <p:nvGrpSpPr>
          <p:cNvPr id="181" name="Google Shape;181;p11"/>
          <p:cNvGrpSpPr/>
          <p:nvPr/>
        </p:nvGrpSpPr>
        <p:grpSpPr>
          <a:xfrm>
            <a:off x="2047985" y="264133"/>
            <a:ext cx="8095967" cy="464400"/>
            <a:chOff x="1535988" y="198100"/>
            <a:chExt cx="6071975" cy="348300"/>
          </a:xfrm>
        </p:grpSpPr>
        <p:cxnSp>
          <p:nvCxnSpPr>
            <p:cNvPr id="182" name="Google Shape;182;p11"/>
            <p:cNvCxnSpPr/>
            <p:nvPr/>
          </p:nvCxnSpPr>
          <p:spPr>
            <a:xfrm>
              <a:off x="1535988" y="198100"/>
              <a:ext cx="0" cy="348300"/>
            </a:xfrm>
            <a:prstGeom prst="straightConnector1">
              <a:avLst/>
            </a:prstGeom>
            <a:noFill/>
            <a:ln w="9525" cap="flat" cmpd="sng">
              <a:solidFill>
                <a:schemeClr val="dk1"/>
              </a:solidFill>
              <a:prstDash val="solid"/>
              <a:round/>
              <a:headEnd type="none" w="med" len="med"/>
              <a:tailEnd type="none" w="med" len="med"/>
            </a:ln>
          </p:spPr>
        </p:cxnSp>
        <p:cxnSp>
          <p:nvCxnSpPr>
            <p:cNvPr id="183" name="Google Shape;183;p11"/>
            <p:cNvCxnSpPr/>
            <p:nvPr/>
          </p:nvCxnSpPr>
          <p:spPr>
            <a:xfrm>
              <a:off x="7607963" y="198100"/>
              <a:ext cx="0" cy="348300"/>
            </a:xfrm>
            <a:prstGeom prst="straightConnector1">
              <a:avLst/>
            </a:prstGeom>
            <a:noFill/>
            <a:ln w="9525" cap="flat" cmpd="sng">
              <a:solidFill>
                <a:schemeClr val="dk1"/>
              </a:solidFill>
              <a:prstDash val="solid"/>
              <a:round/>
              <a:headEnd type="none" w="med" len="med"/>
              <a:tailEnd type="none" w="med" len="med"/>
            </a:ln>
          </p:spPr>
        </p:cxnSp>
      </p:grpSp>
      <p:sp>
        <p:nvSpPr>
          <p:cNvPr id="184" name="Google Shape;184;p11"/>
          <p:cNvSpPr txBox="1">
            <a:spLocks noGrp="1"/>
          </p:cNvSpPr>
          <p:nvPr>
            <p:ph type="subTitle" idx="1"/>
          </p:nvPr>
        </p:nvSpPr>
        <p:spPr>
          <a:xfrm>
            <a:off x="980233" y="4161233"/>
            <a:ext cx="10245600" cy="5276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133"/>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85" name="Google Shape;185;p11"/>
          <p:cNvSpPr txBox="1">
            <a:spLocks noGrp="1"/>
          </p:cNvSpPr>
          <p:nvPr>
            <p:ph type="title" hasCustomPrompt="1"/>
          </p:nvPr>
        </p:nvSpPr>
        <p:spPr>
          <a:xfrm>
            <a:off x="980233" y="2169164"/>
            <a:ext cx="10245600" cy="172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12000"/>
              <a:buNone/>
              <a:defRPr sz="14000">
                <a:solidFill>
                  <a:schemeClr val="lt2"/>
                </a:solidFill>
              </a:defRPr>
            </a:lvl1pPr>
            <a:lvl2pPr lvl="1" algn="ctr" rtl="0">
              <a:spcBef>
                <a:spcPts val="0"/>
              </a:spcBef>
              <a:spcAft>
                <a:spcPts val="0"/>
              </a:spcAft>
              <a:buClr>
                <a:schemeClr val="lt2"/>
              </a:buClr>
              <a:buSzPts val="12000"/>
              <a:buNone/>
              <a:defRPr sz="16000">
                <a:solidFill>
                  <a:schemeClr val="lt2"/>
                </a:solidFill>
              </a:defRPr>
            </a:lvl2pPr>
            <a:lvl3pPr lvl="2" algn="ctr" rtl="0">
              <a:spcBef>
                <a:spcPts val="0"/>
              </a:spcBef>
              <a:spcAft>
                <a:spcPts val="0"/>
              </a:spcAft>
              <a:buClr>
                <a:schemeClr val="lt2"/>
              </a:buClr>
              <a:buSzPts val="12000"/>
              <a:buNone/>
              <a:defRPr sz="16000">
                <a:solidFill>
                  <a:schemeClr val="lt2"/>
                </a:solidFill>
              </a:defRPr>
            </a:lvl3pPr>
            <a:lvl4pPr lvl="3" algn="ctr" rtl="0">
              <a:spcBef>
                <a:spcPts val="0"/>
              </a:spcBef>
              <a:spcAft>
                <a:spcPts val="0"/>
              </a:spcAft>
              <a:buClr>
                <a:schemeClr val="lt2"/>
              </a:buClr>
              <a:buSzPts val="12000"/>
              <a:buNone/>
              <a:defRPr sz="16000">
                <a:solidFill>
                  <a:schemeClr val="lt2"/>
                </a:solidFill>
              </a:defRPr>
            </a:lvl4pPr>
            <a:lvl5pPr lvl="4" algn="ctr" rtl="0">
              <a:spcBef>
                <a:spcPts val="0"/>
              </a:spcBef>
              <a:spcAft>
                <a:spcPts val="0"/>
              </a:spcAft>
              <a:buClr>
                <a:schemeClr val="lt2"/>
              </a:buClr>
              <a:buSzPts val="12000"/>
              <a:buNone/>
              <a:defRPr sz="16000">
                <a:solidFill>
                  <a:schemeClr val="lt2"/>
                </a:solidFill>
              </a:defRPr>
            </a:lvl5pPr>
            <a:lvl6pPr lvl="5" algn="ctr" rtl="0">
              <a:spcBef>
                <a:spcPts val="0"/>
              </a:spcBef>
              <a:spcAft>
                <a:spcPts val="0"/>
              </a:spcAft>
              <a:buClr>
                <a:schemeClr val="lt2"/>
              </a:buClr>
              <a:buSzPts val="12000"/>
              <a:buNone/>
              <a:defRPr sz="16000">
                <a:solidFill>
                  <a:schemeClr val="lt2"/>
                </a:solidFill>
              </a:defRPr>
            </a:lvl6pPr>
            <a:lvl7pPr lvl="6" algn="ctr" rtl="0">
              <a:spcBef>
                <a:spcPts val="0"/>
              </a:spcBef>
              <a:spcAft>
                <a:spcPts val="0"/>
              </a:spcAft>
              <a:buClr>
                <a:schemeClr val="lt2"/>
              </a:buClr>
              <a:buSzPts val="12000"/>
              <a:buNone/>
              <a:defRPr sz="16000">
                <a:solidFill>
                  <a:schemeClr val="lt2"/>
                </a:solidFill>
              </a:defRPr>
            </a:lvl7pPr>
            <a:lvl8pPr lvl="7" algn="ctr" rtl="0">
              <a:spcBef>
                <a:spcPts val="0"/>
              </a:spcBef>
              <a:spcAft>
                <a:spcPts val="0"/>
              </a:spcAft>
              <a:buClr>
                <a:schemeClr val="lt2"/>
              </a:buClr>
              <a:buSzPts val="12000"/>
              <a:buNone/>
              <a:defRPr sz="16000">
                <a:solidFill>
                  <a:schemeClr val="lt2"/>
                </a:solidFill>
              </a:defRPr>
            </a:lvl8pPr>
            <a:lvl9pPr lvl="8" algn="ctr" rtl="0">
              <a:spcBef>
                <a:spcPts val="0"/>
              </a:spcBef>
              <a:spcAft>
                <a:spcPts val="0"/>
              </a:spcAft>
              <a:buClr>
                <a:schemeClr val="lt2"/>
              </a:buClr>
              <a:buSzPts val="12000"/>
              <a:buNone/>
              <a:defRPr sz="16000">
                <a:solidFill>
                  <a:schemeClr val="lt2"/>
                </a:solidFill>
              </a:defRPr>
            </a:lvl9pPr>
          </a:lstStyle>
          <a:p>
            <a:r>
              <a:t>xx%</a:t>
            </a:r>
          </a:p>
        </p:txBody>
      </p:sp>
      <p:grpSp>
        <p:nvGrpSpPr>
          <p:cNvPr id="186" name="Google Shape;186;p11"/>
          <p:cNvGrpSpPr/>
          <p:nvPr/>
        </p:nvGrpSpPr>
        <p:grpSpPr>
          <a:xfrm rot="-5400000">
            <a:off x="-938689" y="2593960"/>
            <a:ext cx="4406557" cy="1670075"/>
            <a:chOff x="546464" y="582990"/>
            <a:chExt cx="1954532" cy="740763"/>
          </a:xfrm>
        </p:grpSpPr>
        <p:sp>
          <p:nvSpPr>
            <p:cNvPr id="187" name="Google Shape;187;p11"/>
            <p:cNvSpPr/>
            <p:nvPr/>
          </p:nvSpPr>
          <p:spPr>
            <a:xfrm>
              <a:off x="1238915" y="655599"/>
              <a:ext cx="204986" cy="114157"/>
            </a:xfrm>
            <a:custGeom>
              <a:avLst/>
              <a:gdLst/>
              <a:ahLst/>
              <a:cxnLst/>
              <a:rect l="l" t="t" r="r" b="b"/>
              <a:pathLst>
                <a:path w="4455" h="2481" extrusionOk="0">
                  <a:moveTo>
                    <a:pt x="1097" y="0"/>
                  </a:moveTo>
                  <a:cubicBezTo>
                    <a:pt x="967" y="0"/>
                    <a:pt x="836" y="17"/>
                    <a:pt x="705" y="52"/>
                  </a:cubicBezTo>
                  <a:cubicBezTo>
                    <a:pt x="219" y="181"/>
                    <a:pt x="1" y="716"/>
                    <a:pt x="121" y="1063"/>
                  </a:cubicBezTo>
                  <a:cubicBezTo>
                    <a:pt x="204" y="1303"/>
                    <a:pt x="320" y="1524"/>
                    <a:pt x="505" y="1699"/>
                  </a:cubicBezTo>
                  <a:cubicBezTo>
                    <a:pt x="683" y="1878"/>
                    <a:pt x="898" y="2007"/>
                    <a:pt x="1135" y="2108"/>
                  </a:cubicBezTo>
                  <a:cubicBezTo>
                    <a:pt x="1359" y="2203"/>
                    <a:pt x="1596" y="2265"/>
                    <a:pt x="1833" y="2311"/>
                  </a:cubicBezTo>
                  <a:cubicBezTo>
                    <a:pt x="2409" y="2417"/>
                    <a:pt x="2991" y="2480"/>
                    <a:pt x="3524" y="2480"/>
                  </a:cubicBezTo>
                  <a:cubicBezTo>
                    <a:pt x="3549" y="2480"/>
                    <a:pt x="3573" y="2480"/>
                    <a:pt x="3597" y="2480"/>
                  </a:cubicBezTo>
                  <a:cubicBezTo>
                    <a:pt x="3766" y="2480"/>
                    <a:pt x="3874" y="2480"/>
                    <a:pt x="3981" y="2471"/>
                  </a:cubicBezTo>
                  <a:cubicBezTo>
                    <a:pt x="4123" y="2468"/>
                    <a:pt x="4270" y="2465"/>
                    <a:pt x="4412" y="2452"/>
                  </a:cubicBezTo>
                  <a:cubicBezTo>
                    <a:pt x="4427" y="2452"/>
                    <a:pt x="4442" y="2419"/>
                    <a:pt x="4449" y="2394"/>
                  </a:cubicBezTo>
                  <a:cubicBezTo>
                    <a:pt x="4455" y="2388"/>
                    <a:pt x="4430" y="2360"/>
                    <a:pt x="4418" y="2360"/>
                  </a:cubicBezTo>
                  <a:cubicBezTo>
                    <a:pt x="4353" y="2357"/>
                    <a:pt x="4292" y="2354"/>
                    <a:pt x="4230" y="2354"/>
                  </a:cubicBezTo>
                  <a:cubicBezTo>
                    <a:pt x="4094" y="2355"/>
                    <a:pt x="3957" y="2356"/>
                    <a:pt x="3821" y="2356"/>
                  </a:cubicBezTo>
                  <a:cubicBezTo>
                    <a:pt x="3454" y="2356"/>
                    <a:pt x="3089" y="2348"/>
                    <a:pt x="2721" y="2308"/>
                  </a:cubicBezTo>
                  <a:cubicBezTo>
                    <a:pt x="2294" y="2262"/>
                    <a:pt x="1863" y="2207"/>
                    <a:pt x="1449" y="2087"/>
                  </a:cubicBezTo>
                  <a:cubicBezTo>
                    <a:pt x="1107" y="1988"/>
                    <a:pt x="800" y="1835"/>
                    <a:pt x="542" y="1579"/>
                  </a:cubicBezTo>
                  <a:cubicBezTo>
                    <a:pt x="391" y="1435"/>
                    <a:pt x="280" y="1263"/>
                    <a:pt x="216" y="1063"/>
                  </a:cubicBezTo>
                  <a:cubicBezTo>
                    <a:pt x="157" y="872"/>
                    <a:pt x="161" y="688"/>
                    <a:pt x="274" y="516"/>
                  </a:cubicBezTo>
                  <a:cubicBezTo>
                    <a:pt x="419" y="288"/>
                    <a:pt x="634" y="165"/>
                    <a:pt x="898" y="150"/>
                  </a:cubicBezTo>
                  <a:cubicBezTo>
                    <a:pt x="936" y="148"/>
                    <a:pt x="975" y="148"/>
                    <a:pt x="1013" y="148"/>
                  </a:cubicBezTo>
                  <a:cubicBezTo>
                    <a:pt x="1172" y="148"/>
                    <a:pt x="1333" y="161"/>
                    <a:pt x="1492" y="165"/>
                  </a:cubicBezTo>
                  <a:cubicBezTo>
                    <a:pt x="1513" y="165"/>
                    <a:pt x="1541" y="178"/>
                    <a:pt x="1568" y="178"/>
                  </a:cubicBezTo>
                  <a:cubicBezTo>
                    <a:pt x="1584" y="178"/>
                    <a:pt x="1602" y="162"/>
                    <a:pt x="1605" y="147"/>
                  </a:cubicBezTo>
                  <a:cubicBezTo>
                    <a:pt x="1614" y="135"/>
                    <a:pt x="1611" y="110"/>
                    <a:pt x="1599" y="101"/>
                  </a:cubicBezTo>
                  <a:cubicBezTo>
                    <a:pt x="1581" y="82"/>
                    <a:pt x="1553" y="67"/>
                    <a:pt x="1528" y="58"/>
                  </a:cubicBezTo>
                  <a:cubicBezTo>
                    <a:pt x="1386" y="21"/>
                    <a:pt x="1242" y="0"/>
                    <a:pt x="1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11"/>
            <p:cNvSpPr/>
            <p:nvPr/>
          </p:nvSpPr>
          <p:spPr>
            <a:xfrm>
              <a:off x="1130002" y="615107"/>
              <a:ext cx="77301" cy="102240"/>
            </a:xfrm>
            <a:custGeom>
              <a:avLst/>
              <a:gdLst/>
              <a:ahLst/>
              <a:cxnLst/>
              <a:rect l="l" t="t" r="r" b="b"/>
              <a:pathLst>
                <a:path w="1680" h="2222" extrusionOk="0">
                  <a:moveTo>
                    <a:pt x="136" y="105"/>
                  </a:moveTo>
                  <a:lnTo>
                    <a:pt x="136" y="105"/>
                  </a:lnTo>
                  <a:cubicBezTo>
                    <a:pt x="170" y="136"/>
                    <a:pt x="204" y="151"/>
                    <a:pt x="216" y="179"/>
                  </a:cubicBezTo>
                  <a:cubicBezTo>
                    <a:pt x="265" y="274"/>
                    <a:pt x="311" y="369"/>
                    <a:pt x="351" y="471"/>
                  </a:cubicBezTo>
                  <a:cubicBezTo>
                    <a:pt x="459" y="744"/>
                    <a:pt x="560" y="1021"/>
                    <a:pt x="668" y="1291"/>
                  </a:cubicBezTo>
                  <a:cubicBezTo>
                    <a:pt x="674" y="1307"/>
                    <a:pt x="668" y="1328"/>
                    <a:pt x="668" y="1347"/>
                  </a:cubicBezTo>
                  <a:cubicBezTo>
                    <a:pt x="696" y="1381"/>
                    <a:pt x="726" y="1411"/>
                    <a:pt x="754" y="1445"/>
                  </a:cubicBezTo>
                  <a:cubicBezTo>
                    <a:pt x="745" y="1454"/>
                    <a:pt x="736" y="1457"/>
                    <a:pt x="726" y="1467"/>
                  </a:cubicBezTo>
                  <a:cubicBezTo>
                    <a:pt x="705" y="1427"/>
                    <a:pt x="683" y="1393"/>
                    <a:pt x="662" y="1353"/>
                  </a:cubicBezTo>
                  <a:cubicBezTo>
                    <a:pt x="628" y="1331"/>
                    <a:pt x="585" y="1313"/>
                    <a:pt x="560" y="1273"/>
                  </a:cubicBezTo>
                  <a:cubicBezTo>
                    <a:pt x="373" y="1021"/>
                    <a:pt x="234" y="744"/>
                    <a:pt x="145" y="440"/>
                  </a:cubicBezTo>
                  <a:cubicBezTo>
                    <a:pt x="115" y="335"/>
                    <a:pt x="96" y="231"/>
                    <a:pt x="136" y="105"/>
                  </a:cubicBezTo>
                  <a:close/>
                  <a:moveTo>
                    <a:pt x="166" y="1"/>
                  </a:moveTo>
                  <a:cubicBezTo>
                    <a:pt x="153" y="1"/>
                    <a:pt x="138" y="3"/>
                    <a:pt x="124" y="7"/>
                  </a:cubicBezTo>
                  <a:cubicBezTo>
                    <a:pt x="68" y="22"/>
                    <a:pt x="32" y="59"/>
                    <a:pt x="16" y="114"/>
                  </a:cubicBezTo>
                  <a:cubicBezTo>
                    <a:pt x="7" y="148"/>
                    <a:pt x="1" y="185"/>
                    <a:pt x="4" y="222"/>
                  </a:cubicBezTo>
                  <a:cubicBezTo>
                    <a:pt x="19" y="323"/>
                    <a:pt x="29" y="431"/>
                    <a:pt x="59" y="535"/>
                  </a:cubicBezTo>
                  <a:cubicBezTo>
                    <a:pt x="265" y="1242"/>
                    <a:pt x="739" y="1743"/>
                    <a:pt x="1335" y="2146"/>
                  </a:cubicBezTo>
                  <a:cubicBezTo>
                    <a:pt x="1401" y="2189"/>
                    <a:pt x="1472" y="2221"/>
                    <a:pt x="1553" y="2221"/>
                  </a:cubicBezTo>
                  <a:cubicBezTo>
                    <a:pt x="1592" y="2221"/>
                    <a:pt x="1634" y="2213"/>
                    <a:pt x="1679" y="2195"/>
                  </a:cubicBezTo>
                  <a:cubicBezTo>
                    <a:pt x="1658" y="2158"/>
                    <a:pt x="1648" y="2137"/>
                    <a:pt x="1633" y="2134"/>
                  </a:cubicBezTo>
                  <a:cubicBezTo>
                    <a:pt x="1295" y="1992"/>
                    <a:pt x="1071" y="1728"/>
                    <a:pt x="886" y="1424"/>
                  </a:cubicBezTo>
                  <a:cubicBezTo>
                    <a:pt x="748" y="1190"/>
                    <a:pt x="653" y="938"/>
                    <a:pt x="560" y="686"/>
                  </a:cubicBezTo>
                  <a:cubicBezTo>
                    <a:pt x="511" y="544"/>
                    <a:pt x="456" y="397"/>
                    <a:pt x="394" y="259"/>
                  </a:cubicBezTo>
                  <a:cubicBezTo>
                    <a:pt x="361" y="185"/>
                    <a:pt x="314" y="117"/>
                    <a:pt x="268" y="53"/>
                  </a:cubicBezTo>
                  <a:cubicBezTo>
                    <a:pt x="243" y="18"/>
                    <a:pt x="207" y="1"/>
                    <a:pt x="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11"/>
            <p:cNvSpPr/>
            <p:nvPr/>
          </p:nvSpPr>
          <p:spPr>
            <a:xfrm>
              <a:off x="546464" y="768975"/>
              <a:ext cx="868854" cy="450600"/>
            </a:xfrm>
            <a:custGeom>
              <a:avLst/>
              <a:gdLst/>
              <a:ahLst/>
              <a:cxnLst/>
              <a:rect l="l" t="t" r="r" b="b"/>
              <a:pathLst>
                <a:path w="18883" h="9793" extrusionOk="0">
                  <a:moveTo>
                    <a:pt x="17471" y="1497"/>
                  </a:moveTo>
                  <a:cubicBezTo>
                    <a:pt x="17492" y="1497"/>
                    <a:pt x="17521" y="1506"/>
                    <a:pt x="17576" y="1522"/>
                  </a:cubicBezTo>
                  <a:lnTo>
                    <a:pt x="17406" y="1522"/>
                  </a:lnTo>
                  <a:cubicBezTo>
                    <a:pt x="17434" y="1505"/>
                    <a:pt x="17449" y="1497"/>
                    <a:pt x="17471" y="1497"/>
                  </a:cubicBezTo>
                  <a:close/>
                  <a:moveTo>
                    <a:pt x="10373" y="4197"/>
                  </a:moveTo>
                  <a:cubicBezTo>
                    <a:pt x="10397" y="4197"/>
                    <a:pt x="10421" y="4199"/>
                    <a:pt x="10445" y="4203"/>
                  </a:cubicBezTo>
                  <a:cubicBezTo>
                    <a:pt x="10580" y="4227"/>
                    <a:pt x="10630" y="4332"/>
                    <a:pt x="10553" y="4442"/>
                  </a:cubicBezTo>
                  <a:cubicBezTo>
                    <a:pt x="10507" y="4507"/>
                    <a:pt x="10451" y="4565"/>
                    <a:pt x="10384" y="4611"/>
                  </a:cubicBezTo>
                  <a:cubicBezTo>
                    <a:pt x="10270" y="4701"/>
                    <a:pt x="10129" y="4741"/>
                    <a:pt x="9984" y="4762"/>
                  </a:cubicBezTo>
                  <a:cubicBezTo>
                    <a:pt x="9896" y="4773"/>
                    <a:pt x="9807" y="4781"/>
                    <a:pt x="9715" y="4781"/>
                  </a:cubicBezTo>
                  <a:cubicBezTo>
                    <a:pt x="9624" y="4781"/>
                    <a:pt x="9529" y="4773"/>
                    <a:pt x="9431" y="4753"/>
                  </a:cubicBezTo>
                  <a:cubicBezTo>
                    <a:pt x="9443" y="4716"/>
                    <a:pt x="9443" y="4691"/>
                    <a:pt x="9452" y="4679"/>
                  </a:cubicBezTo>
                  <a:cubicBezTo>
                    <a:pt x="9643" y="4495"/>
                    <a:pt x="9855" y="4350"/>
                    <a:pt x="10104" y="4258"/>
                  </a:cubicBezTo>
                  <a:cubicBezTo>
                    <a:pt x="10192" y="4224"/>
                    <a:pt x="10280" y="4197"/>
                    <a:pt x="10373" y="4197"/>
                  </a:cubicBezTo>
                  <a:close/>
                  <a:moveTo>
                    <a:pt x="154" y="8832"/>
                  </a:moveTo>
                  <a:lnTo>
                    <a:pt x="154" y="8832"/>
                  </a:lnTo>
                  <a:cubicBezTo>
                    <a:pt x="587" y="8884"/>
                    <a:pt x="1347" y="9228"/>
                    <a:pt x="1663" y="9508"/>
                  </a:cubicBezTo>
                  <a:cubicBezTo>
                    <a:pt x="1630" y="9511"/>
                    <a:pt x="1598" y="9513"/>
                    <a:pt x="1566" y="9513"/>
                  </a:cubicBezTo>
                  <a:cubicBezTo>
                    <a:pt x="1352" y="9513"/>
                    <a:pt x="1166" y="9446"/>
                    <a:pt x="984" y="9382"/>
                  </a:cubicBezTo>
                  <a:cubicBezTo>
                    <a:pt x="676" y="9274"/>
                    <a:pt x="403" y="9105"/>
                    <a:pt x="154" y="8832"/>
                  </a:cubicBezTo>
                  <a:close/>
                  <a:moveTo>
                    <a:pt x="13129" y="1"/>
                  </a:moveTo>
                  <a:cubicBezTo>
                    <a:pt x="13116" y="47"/>
                    <a:pt x="13101" y="78"/>
                    <a:pt x="13110" y="87"/>
                  </a:cubicBezTo>
                  <a:cubicBezTo>
                    <a:pt x="13162" y="148"/>
                    <a:pt x="13218" y="213"/>
                    <a:pt x="13279" y="262"/>
                  </a:cubicBezTo>
                  <a:cubicBezTo>
                    <a:pt x="13946" y="800"/>
                    <a:pt x="14696" y="1178"/>
                    <a:pt x="15538" y="1359"/>
                  </a:cubicBezTo>
                  <a:cubicBezTo>
                    <a:pt x="15668" y="1390"/>
                    <a:pt x="15803" y="1415"/>
                    <a:pt x="15938" y="1442"/>
                  </a:cubicBezTo>
                  <a:cubicBezTo>
                    <a:pt x="15821" y="1482"/>
                    <a:pt x="15708" y="1507"/>
                    <a:pt x="15591" y="1510"/>
                  </a:cubicBezTo>
                  <a:cubicBezTo>
                    <a:pt x="14970" y="1541"/>
                    <a:pt x="14355" y="1599"/>
                    <a:pt x="13734" y="1676"/>
                  </a:cubicBezTo>
                  <a:cubicBezTo>
                    <a:pt x="13119" y="1753"/>
                    <a:pt x="12511" y="1860"/>
                    <a:pt x="11905" y="2014"/>
                  </a:cubicBezTo>
                  <a:cubicBezTo>
                    <a:pt x="11321" y="2159"/>
                    <a:pt x="10753" y="2358"/>
                    <a:pt x="10212" y="2629"/>
                  </a:cubicBezTo>
                  <a:cubicBezTo>
                    <a:pt x="9787" y="2838"/>
                    <a:pt x="9428" y="3136"/>
                    <a:pt x="9157" y="3529"/>
                  </a:cubicBezTo>
                  <a:cubicBezTo>
                    <a:pt x="9059" y="3674"/>
                    <a:pt x="8985" y="3828"/>
                    <a:pt x="8948" y="3997"/>
                  </a:cubicBezTo>
                  <a:cubicBezTo>
                    <a:pt x="8881" y="4283"/>
                    <a:pt x="8905" y="4550"/>
                    <a:pt x="9154" y="4756"/>
                  </a:cubicBezTo>
                  <a:cubicBezTo>
                    <a:pt x="9166" y="4768"/>
                    <a:pt x="9166" y="4787"/>
                    <a:pt x="9166" y="4790"/>
                  </a:cubicBezTo>
                  <a:cubicBezTo>
                    <a:pt x="8985" y="5060"/>
                    <a:pt x="8801" y="5318"/>
                    <a:pt x="8632" y="5583"/>
                  </a:cubicBezTo>
                  <a:cubicBezTo>
                    <a:pt x="8404" y="5939"/>
                    <a:pt x="8186" y="6305"/>
                    <a:pt x="7968" y="6665"/>
                  </a:cubicBezTo>
                  <a:cubicBezTo>
                    <a:pt x="7679" y="7147"/>
                    <a:pt x="7353" y="7599"/>
                    <a:pt x="6966" y="8002"/>
                  </a:cubicBezTo>
                  <a:cubicBezTo>
                    <a:pt x="6455" y="8537"/>
                    <a:pt x="5868" y="8964"/>
                    <a:pt x="5183" y="9241"/>
                  </a:cubicBezTo>
                  <a:cubicBezTo>
                    <a:pt x="4440" y="9536"/>
                    <a:pt x="3673" y="9660"/>
                    <a:pt x="2885" y="9660"/>
                  </a:cubicBezTo>
                  <a:cubicBezTo>
                    <a:pt x="2796" y="9660"/>
                    <a:pt x="2706" y="9659"/>
                    <a:pt x="2616" y="9656"/>
                  </a:cubicBezTo>
                  <a:cubicBezTo>
                    <a:pt x="2278" y="9643"/>
                    <a:pt x="1980" y="9545"/>
                    <a:pt x="1700" y="9367"/>
                  </a:cubicBezTo>
                  <a:cubicBezTo>
                    <a:pt x="1648" y="9333"/>
                    <a:pt x="1592" y="9299"/>
                    <a:pt x="1540" y="9268"/>
                  </a:cubicBezTo>
                  <a:cubicBezTo>
                    <a:pt x="1227" y="9084"/>
                    <a:pt x="901" y="8930"/>
                    <a:pt x="560" y="8816"/>
                  </a:cubicBezTo>
                  <a:cubicBezTo>
                    <a:pt x="421" y="8777"/>
                    <a:pt x="283" y="8746"/>
                    <a:pt x="142" y="8715"/>
                  </a:cubicBezTo>
                  <a:cubicBezTo>
                    <a:pt x="129" y="8711"/>
                    <a:pt x="115" y="8710"/>
                    <a:pt x="101" y="8710"/>
                  </a:cubicBezTo>
                  <a:cubicBezTo>
                    <a:pt x="71" y="8710"/>
                    <a:pt x="38" y="8716"/>
                    <a:pt x="0" y="8718"/>
                  </a:cubicBezTo>
                  <a:cubicBezTo>
                    <a:pt x="9" y="8767"/>
                    <a:pt x="6" y="8807"/>
                    <a:pt x="25" y="8829"/>
                  </a:cubicBezTo>
                  <a:cubicBezTo>
                    <a:pt x="99" y="8918"/>
                    <a:pt x="172" y="9010"/>
                    <a:pt x="261" y="9087"/>
                  </a:cubicBezTo>
                  <a:cubicBezTo>
                    <a:pt x="655" y="9428"/>
                    <a:pt x="1122" y="9597"/>
                    <a:pt x="1639" y="9631"/>
                  </a:cubicBezTo>
                  <a:cubicBezTo>
                    <a:pt x="1746" y="9640"/>
                    <a:pt x="1851" y="9653"/>
                    <a:pt x="1958" y="9677"/>
                  </a:cubicBezTo>
                  <a:cubicBezTo>
                    <a:pt x="2224" y="9744"/>
                    <a:pt x="2498" y="9793"/>
                    <a:pt x="2774" y="9793"/>
                  </a:cubicBezTo>
                  <a:cubicBezTo>
                    <a:pt x="2805" y="9793"/>
                    <a:pt x="2835" y="9792"/>
                    <a:pt x="2865" y="9791"/>
                  </a:cubicBezTo>
                  <a:cubicBezTo>
                    <a:pt x="3136" y="9779"/>
                    <a:pt x="3403" y="9766"/>
                    <a:pt x="3673" y="9736"/>
                  </a:cubicBezTo>
                  <a:cubicBezTo>
                    <a:pt x="4128" y="9686"/>
                    <a:pt x="4580" y="9597"/>
                    <a:pt x="5014" y="9440"/>
                  </a:cubicBezTo>
                  <a:cubicBezTo>
                    <a:pt x="5816" y="9148"/>
                    <a:pt x="6492" y="8669"/>
                    <a:pt x="7073" y="8045"/>
                  </a:cubicBezTo>
                  <a:cubicBezTo>
                    <a:pt x="7494" y="7596"/>
                    <a:pt x="7832" y="7089"/>
                    <a:pt x="8149" y="6563"/>
                  </a:cubicBezTo>
                  <a:cubicBezTo>
                    <a:pt x="8395" y="6151"/>
                    <a:pt x="8647" y="5749"/>
                    <a:pt x="8902" y="5346"/>
                  </a:cubicBezTo>
                  <a:cubicBezTo>
                    <a:pt x="9016" y="5165"/>
                    <a:pt x="9145" y="4986"/>
                    <a:pt x="9302" y="4848"/>
                  </a:cubicBezTo>
                  <a:cubicBezTo>
                    <a:pt x="9444" y="4874"/>
                    <a:pt x="9579" y="4888"/>
                    <a:pt x="9715" y="4888"/>
                  </a:cubicBezTo>
                  <a:cubicBezTo>
                    <a:pt x="9787" y="4888"/>
                    <a:pt x="9859" y="4884"/>
                    <a:pt x="9932" y="4876"/>
                  </a:cubicBezTo>
                  <a:cubicBezTo>
                    <a:pt x="10092" y="4857"/>
                    <a:pt x="10248" y="4814"/>
                    <a:pt x="10393" y="4734"/>
                  </a:cubicBezTo>
                  <a:cubicBezTo>
                    <a:pt x="10488" y="4676"/>
                    <a:pt x="10568" y="4608"/>
                    <a:pt x="10617" y="4507"/>
                  </a:cubicBezTo>
                  <a:cubicBezTo>
                    <a:pt x="10727" y="4288"/>
                    <a:pt x="10605" y="4088"/>
                    <a:pt x="10373" y="4088"/>
                  </a:cubicBezTo>
                  <a:cubicBezTo>
                    <a:pt x="10364" y="4088"/>
                    <a:pt x="10356" y="4088"/>
                    <a:pt x="10347" y="4089"/>
                  </a:cubicBezTo>
                  <a:cubicBezTo>
                    <a:pt x="10212" y="4095"/>
                    <a:pt x="10079" y="4135"/>
                    <a:pt x="9956" y="4193"/>
                  </a:cubicBezTo>
                  <a:cubicBezTo>
                    <a:pt x="9763" y="4289"/>
                    <a:pt x="9581" y="4412"/>
                    <a:pt x="9418" y="4553"/>
                  </a:cubicBezTo>
                  <a:cubicBezTo>
                    <a:pt x="9369" y="4599"/>
                    <a:pt x="9311" y="4645"/>
                    <a:pt x="9262" y="4688"/>
                  </a:cubicBezTo>
                  <a:cubicBezTo>
                    <a:pt x="9013" y="4541"/>
                    <a:pt x="8951" y="4409"/>
                    <a:pt x="8997" y="4153"/>
                  </a:cubicBezTo>
                  <a:cubicBezTo>
                    <a:pt x="9031" y="3954"/>
                    <a:pt x="9111" y="3778"/>
                    <a:pt x="9225" y="3612"/>
                  </a:cubicBezTo>
                  <a:cubicBezTo>
                    <a:pt x="9486" y="3231"/>
                    <a:pt x="9830" y="2955"/>
                    <a:pt x="10242" y="2749"/>
                  </a:cubicBezTo>
                  <a:cubicBezTo>
                    <a:pt x="10617" y="2555"/>
                    <a:pt x="11014" y="2401"/>
                    <a:pt x="11416" y="2278"/>
                  </a:cubicBezTo>
                  <a:cubicBezTo>
                    <a:pt x="11970" y="2109"/>
                    <a:pt x="12529" y="1971"/>
                    <a:pt x="13101" y="1894"/>
                  </a:cubicBezTo>
                  <a:cubicBezTo>
                    <a:pt x="13608" y="1830"/>
                    <a:pt x="14115" y="1753"/>
                    <a:pt x="14626" y="1697"/>
                  </a:cubicBezTo>
                  <a:cubicBezTo>
                    <a:pt x="15004" y="1661"/>
                    <a:pt x="15385" y="1648"/>
                    <a:pt x="15760" y="1621"/>
                  </a:cubicBezTo>
                  <a:cubicBezTo>
                    <a:pt x="16116" y="1596"/>
                    <a:pt x="16476" y="1565"/>
                    <a:pt x="16836" y="1541"/>
                  </a:cubicBezTo>
                  <a:cubicBezTo>
                    <a:pt x="17023" y="1528"/>
                    <a:pt x="17214" y="1528"/>
                    <a:pt x="17401" y="1525"/>
                  </a:cubicBezTo>
                  <a:cubicBezTo>
                    <a:pt x="17402" y="1525"/>
                    <a:pt x="17402" y="1525"/>
                    <a:pt x="17403" y="1524"/>
                  </a:cubicBezTo>
                  <a:lnTo>
                    <a:pt x="17403" y="1524"/>
                  </a:lnTo>
                  <a:cubicBezTo>
                    <a:pt x="17347" y="1611"/>
                    <a:pt x="17250" y="1602"/>
                    <a:pt x="17171" y="1630"/>
                  </a:cubicBezTo>
                  <a:cubicBezTo>
                    <a:pt x="16743" y="1771"/>
                    <a:pt x="16313" y="1906"/>
                    <a:pt x="15901" y="2091"/>
                  </a:cubicBezTo>
                  <a:cubicBezTo>
                    <a:pt x="15250" y="2380"/>
                    <a:pt x="14629" y="2727"/>
                    <a:pt x="14026" y="3105"/>
                  </a:cubicBezTo>
                  <a:cubicBezTo>
                    <a:pt x="13353" y="3523"/>
                    <a:pt x="12723" y="4003"/>
                    <a:pt x="12108" y="4507"/>
                  </a:cubicBezTo>
                  <a:cubicBezTo>
                    <a:pt x="11533" y="4980"/>
                    <a:pt x="10946" y="5444"/>
                    <a:pt x="10408" y="5964"/>
                  </a:cubicBezTo>
                  <a:cubicBezTo>
                    <a:pt x="10002" y="6351"/>
                    <a:pt x="9609" y="6748"/>
                    <a:pt x="9213" y="7138"/>
                  </a:cubicBezTo>
                  <a:cubicBezTo>
                    <a:pt x="9173" y="7178"/>
                    <a:pt x="9136" y="7215"/>
                    <a:pt x="9105" y="7261"/>
                  </a:cubicBezTo>
                  <a:cubicBezTo>
                    <a:pt x="9074" y="7313"/>
                    <a:pt x="9096" y="7344"/>
                    <a:pt x="9166" y="7350"/>
                  </a:cubicBezTo>
                  <a:cubicBezTo>
                    <a:pt x="9335" y="7184"/>
                    <a:pt x="9511" y="7015"/>
                    <a:pt x="9680" y="6843"/>
                  </a:cubicBezTo>
                  <a:cubicBezTo>
                    <a:pt x="10276" y="6241"/>
                    <a:pt x="10900" y="5663"/>
                    <a:pt x="11552" y="5125"/>
                  </a:cubicBezTo>
                  <a:cubicBezTo>
                    <a:pt x="12219" y="4578"/>
                    <a:pt x="12883" y="4024"/>
                    <a:pt x="13596" y="3536"/>
                  </a:cubicBezTo>
                  <a:cubicBezTo>
                    <a:pt x="14343" y="3022"/>
                    <a:pt x="15123" y="2574"/>
                    <a:pt x="15944" y="2205"/>
                  </a:cubicBezTo>
                  <a:cubicBezTo>
                    <a:pt x="16651" y="1885"/>
                    <a:pt x="17392" y="1664"/>
                    <a:pt x="18142" y="1470"/>
                  </a:cubicBezTo>
                  <a:cubicBezTo>
                    <a:pt x="18360" y="1415"/>
                    <a:pt x="18575" y="1359"/>
                    <a:pt x="18797" y="1307"/>
                  </a:cubicBezTo>
                  <a:cubicBezTo>
                    <a:pt x="18818" y="1298"/>
                    <a:pt x="18846" y="1289"/>
                    <a:pt x="18864" y="1273"/>
                  </a:cubicBezTo>
                  <a:cubicBezTo>
                    <a:pt x="18877" y="1264"/>
                    <a:pt x="18883" y="1239"/>
                    <a:pt x="18880" y="1224"/>
                  </a:cubicBezTo>
                  <a:cubicBezTo>
                    <a:pt x="18880" y="1215"/>
                    <a:pt x="18861" y="1190"/>
                    <a:pt x="18849" y="1190"/>
                  </a:cubicBezTo>
                  <a:cubicBezTo>
                    <a:pt x="18708" y="1200"/>
                    <a:pt x="18560" y="1200"/>
                    <a:pt x="18422" y="1224"/>
                  </a:cubicBezTo>
                  <a:cubicBezTo>
                    <a:pt x="17955" y="1316"/>
                    <a:pt x="17481" y="1372"/>
                    <a:pt x="17005" y="1409"/>
                  </a:cubicBezTo>
                  <a:cubicBezTo>
                    <a:pt x="16938" y="1414"/>
                    <a:pt x="16871" y="1416"/>
                    <a:pt x="16805" y="1416"/>
                  </a:cubicBezTo>
                  <a:cubicBezTo>
                    <a:pt x="16486" y="1416"/>
                    <a:pt x="16170" y="1362"/>
                    <a:pt x="15852" y="1313"/>
                  </a:cubicBezTo>
                  <a:cubicBezTo>
                    <a:pt x="14881" y="1169"/>
                    <a:pt x="14042" y="742"/>
                    <a:pt x="13285" y="130"/>
                  </a:cubicBezTo>
                  <a:cubicBezTo>
                    <a:pt x="13236" y="93"/>
                    <a:pt x="13190" y="50"/>
                    <a:pt x="13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11"/>
            <p:cNvSpPr/>
            <p:nvPr/>
          </p:nvSpPr>
          <p:spPr>
            <a:xfrm>
              <a:off x="743170" y="1025129"/>
              <a:ext cx="118850" cy="50476"/>
            </a:xfrm>
            <a:custGeom>
              <a:avLst/>
              <a:gdLst/>
              <a:ahLst/>
              <a:cxnLst/>
              <a:rect l="l" t="t" r="r" b="b"/>
              <a:pathLst>
                <a:path w="2583" h="1097" extrusionOk="0">
                  <a:moveTo>
                    <a:pt x="250" y="126"/>
                  </a:moveTo>
                  <a:cubicBezTo>
                    <a:pt x="815" y="142"/>
                    <a:pt x="1907" y="594"/>
                    <a:pt x="2337" y="969"/>
                  </a:cubicBezTo>
                  <a:cubicBezTo>
                    <a:pt x="2291" y="980"/>
                    <a:pt x="2247" y="985"/>
                    <a:pt x="2204" y="985"/>
                  </a:cubicBezTo>
                  <a:cubicBezTo>
                    <a:pt x="2131" y="985"/>
                    <a:pt x="2061" y="972"/>
                    <a:pt x="1990" y="956"/>
                  </a:cubicBezTo>
                  <a:cubicBezTo>
                    <a:pt x="1584" y="880"/>
                    <a:pt x="1203" y="726"/>
                    <a:pt x="843" y="520"/>
                  </a:cubicBezTo>
                  <a:cubicBezTo>
                    <a:pt x="680" y="428"/>
                    <a:pt x="520" y="323"/>
                    <a:pt x="361" y="225"/>
                  </a:cubicBezTo>
                  <a:cubicBezTo>
                    <a:pt x="330" y="203"/>
                    <a:pt x="308" y="179"/>
                    <a:pt x="250" y="126"/>
                  </a:cubicBezTo>
                  <a:close/>
                  <a:moveTo>
                    <a:pt x="115" y="0"/>
                  </a:moveTo>
                  <a:cubicBezTo>
                    <a:pt x="81" y="0"/>
                    <a:pt x="47" y="43"/>
                    <a:pt x="1" y="74"/>
                  </a:cubicBezTo>
                  <a:cubicBezTo>
                    <a:pt x="62" y="126"/>
                    <a:pt x="105" y="179"/>
                    <a:pt x="155" y="209"/>
                  </a:cubicBezTo>
                  <a:cubicBezTo>
                    <a:pt x="382" y="357"/>
                    <a:pt x="606" y="505"/>
                    <a:pt x="837" y="643"/>
                  </a:cubicBezTo>
                  <a:cubicBezTo>
                    <a:pt x="1117" y="812"/>
                    <a:pt x="1418" y="926"/>
                    <a:pt x="1731" y="1012"/>
                  </a:cubicBezTo>
                  <a:cubicBezTo>
                    <a:pt x="1932" y="1064"/>
                    <a:pt x="2137" y="1097"/>
                    <a:pt x="2343" y="1097"/>
                  </a:cubicBezTo>
                  <a:cubicBezTo>
                    <a:pt x="2389" y="1097"/>
                    <a:pt x="2435" y="1095"/>
                    <a:pt x="2482" y="1092"/>
                  </a:cubicBezTo>
                  <a:cubicBezTo>
                    <a:pt x="2528" y="1089"/>
                    <a:pt x="2574" y="1085"/>
                    <a:pt x="2583" y="1009"/>
                  </a:cubicBezTo>
                  <a:cubicBezTo>
                    <a:pt x="2552" y="978"/>
                    <a:pt x="2518" y="938"/>
                    <a:pt x="2475" y="907"/>
                  </a:cubicBezTo>
                  <a:cubicBezTo>
                    <a:pt x="1876" y="452"/>
                    <a:pt x="1187" y="200"/>
                    <a:pt x="465" y="28"/>
                  </a:cubicBezTo>
                  <a:cubicBezTo>
                    <a:pt x="354" y="0"/>
                    <a:pt x="231"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11"/>
            <p:cNvSpPr/>
            <p:nvPr/>
          </p:nvSpPr>
          <p:spPr>
            <a:xfrm>
              <a:off x="906838" y="1122723"/>
              <a:ext cx="32439" cy="116458"/>
            </a:xfrm>
            <a:custGeom>
              <a:avLst/>
              <a:gdLst/>
              <a:ahLst/>
              <a:cxnLst/>
              <a:rect l="l" t="t" r="r" b="b"/>
              <a:pathLst>
                <a:path w="705" h="2531" extrusionOk="0">
                  <a:moveTo>
                    <a:pt x="172" y="351"/>
                  </a:moveTo>
                  <a:cubicBezTo>
                    <a:pt x="200" y="363"/>
                    <a:pt x="225" y="366"/>
                    <a:pt x="231" y="372"/>
                  </a:cubicBezTo>
                  <a:cubicBezTo>
                    <a:pt x="271" y="465"/>
                    <a:pt x="308" y="557"/>
                    <a:pt x="338" y="649"/>
                  </a:cubicBezTo>
                  <a:cubicBezTo>
                    <a:pt x="446" y="969"/>
                    <a:pt x="501" y="1301"/>
                    <a:pt x="529" y="1630"/>
                  </a:cubicBezTo>
                  <a:cubicBezTo>
                    <a:pt x="544" y="1832"/>
                    <a:pt x="529" y="2041"/>
                    <a:pt x="523" y="2247"/>
                  </a:cubicBezTo>
                  <a:cubicBezTo>
                    <a:pt x="523" y="2263"/>
                    <a:pt x="504" y="2275"/>
                    <a:pt x="480" y="2297"/>
                  </a:cubicBezTo>
                  <a:cubicBezTo>
                    <a:pt x="458" y="2272"/>
                    <a:pt x="434" y="2247"/>
                    <a:pt x="418" y="2220"/>
                  </a:cubicBezTo>
                  <a:cubicBezTo>
                    <a:pt x="317" y="2017"/>
                    <a:pt x="240" y="1811"/>
                    <a:pt x="203" y="1583"/>
                  </a:cubicBezTo>
                  <a:cubicBezTo>
                    <a:pt x="139" y="1178"/>
                    <a:pt x="117" y="766"/>
                    <a:pt x="172" y="351"/>
                  </a:cubicBezTo>
                  <a:close/>
                  <a:moveTo>
                    <a:pt x="114" y="0"/>
                  </a:moveTo>
                  <a:cubicBezTo>
                    <a:pt x="96" y="46"/>
                    <a:pt x="71" y="80"/>
                    <a:pt x="68" y="123"/>
                  </a:cubicBezTo>
                  <a:cubicBezTo>
                    <a:pt x="53" y="274"/>
                    <a:pt x="53" y="428"/>
                    <a:pt x="37" y="581"/>
                  </a:cubicBezTo>
                  <a:cubicBezTo>
                    <a:pt x="0" y="959"/>
                    <a:pt x="37" y="1334"/>
                    <a:pt x="114" y="1706"/>
                  </a:cubicBezTo>
                  <a:cubicBezTo>
                    <a:pt x="169" y="1983"/>
                    <a:pt x="286" y="2238"/>
                    <a:pt x="443" y="2472"/>
                  </a:cubicBezTo>
                  <a:cubicBezTo>
                    <a:pt x="466" y="2505"/>
                    <a:pt x="491" y="2530"/>
                    <a:pt x="530" y="2530"/>
                  </a:cubicBezTo>
                  <a:cubicBezTo>
                    <a:pt x="537" y="2530"/>
                    <a:pt x="545" y="2529"/>
                    <a:pt x="554" y="2527"/>
                  </a:cubicBezTo>
                  <a:cubicBezTo>
                    <a:pt x="704" y="2272"/>
                    <a:pt x="646" y="1464"/>
                    <a:pt x="529" y="935"/>
                  </a:cubicBezTo>
                  <a:cubicBezTo>
                    <a:pt x="437" y="508"/>
                    <a:pt x="277" y="154"/>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11"/>
            <p:cNvSpPr/>
            <p:nvPr/>
          </p:nvSpPr>
          <p:spPr>
            <a:xfrm>
              <a:off x="727388" y="1068382"/>
              <a:ext cx="88252" cy="58528"/>
            </a:xfrm>
            <a:custGeom>
              <a:avLst/>
              <a:gdLst/>
              <a:ahLst/>
              <a:cxnLst/>
              <a:rect l="l" t="t" r="r" b="b"/>
              <a:pathLst>
                <a:path w="1918" h="1272" extrusionOk="0">
                  <a:moveTo>
                    <a:pt x="269" y="164"/>
                  </a:moveTo>
                  <a:cubicBezTo>
                    <a:pt x="380" y="164"/>
                    <a:pt x="469" y="227"/>
                    <a:pt x="559" y="268"/>
                  </a:cubicBezTo>
                  <a:cubicBezTo>
                    <a:pt x="959" y="453"/>
                    <a:pt x="1364" y="769"/>
                    <a:pt x="1663" y="1120"/>
                  </a:cubicBezTo>
                  <a:cubicBezTo>
                    <a:pt x="1189" y="1046"/>
                    <a:pt x="541" y="613"/>
                    <a:pt x="227" y="167"/>
                  </a:cubicBezTo>
                  <a:cubicBezTo>
                    <a:pt x="241" y="165"/>
                    <a:pt x="255" y="164"/>
                    <a:pt x="269" y="164"/>
                  </a:cubicBezTo>
                  <a:close/>
                  <a:moveTo>
                    <a:pt x="65" y="1"/>
                  </a:moveTo>
                  <a:cubicBezTo>
                    <a:pt x="34" y="1"/>
                    <a:pt x="0" y="51"/>
                    <a:pt x="12" y="78"/>
                  </a:cubicBezTo>
                  <a:cubicBezTo>
                    <a:pt x="27" y="109"/>
                    <a:pt x="43" y="145"/>
                    <a:pt x="67" y="170"/>
                  </a:cubicBezTo>
                  <a:cubicBezTo>
                    <a:pt x="329" y="477"/>
                    <a:pt x="624" y="754"/>
                    <a:pt x="974" y="963"/>
                  </a:cubicBezTo>
                  <a:cubicBezTo>
                    <a:pt x="1211" y="1105"/>
                    <a:pt x="1469" y="1209"/>
                    <a:pt x="1743" y="1271"/>
                  </a:cubicBezTo>
                  <a:cubicBezTo>
                    <a:pt x="1748" y="1271"/>
                    <a:pt x="1754" y="1272"/>
                    <a:pt x="1761" y="1272"/>
                  </a:cubicBezTo>
                  <a:cubicBezTo>
                    <a:pt x="1794" y="1272"/>
                    <a:pt x="1837" y="1259"/>
                    <a:pt x="1918" y="1249"/>
                  </a:cubicBezTo>
                  <a:cubicBezTo>
                    <a:pt x="1832" y="1144"/>
                    <a:pt x="1789" y="1077"/>
                    <a:pt x="1730" y="1022"/>
                  </a:cubicBezTo>
                  <a:cubicBezTo>
                    <a:pt x="1577" y="871"/>
                    <a:pt x="1426" y="714"/>
                    <a:pt x="1257" y="582"/>
                  </a:cubicBezTo>
                  <a:cubicBezTo>
                    <a:pt x="922" y="321"/>
                    <a:pt x="562" y="109"/>
                    <a:pt x="144" y="10"/>
                  </a:cubicBezTo>
                  <a:cubicBezTo>
                    <a:pt x="120" y="4"/>
                    <a:pt x="92" y="1"/>
                    <a:pt x="67" y="1"/>
                  </a:cubicBezTo>
                  <a:cubicBezTo>
                    <a:pt x="66" y="1"/>
                    <a:pt x="66" y="1"/>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11"/>
            <p:cNvSpPr/>
            <p:nvPr/>
          </p:nvSpPr>
          <p:spPr>
            <a:xfrm>
              <a:off x="718001" y="1242357"/>
              <a:ext cx="42930" cy="81396"/>
            </a:xfrm>
            <a:custGeom>
              <a:avLst/>
              <a:gdLst/>
              <a:ahLst/>
              <a:cxnLst/>
              <a:rect l="l" t="t" r="r" b="b"/>
              <a:pathLst>
                <a:path w="933" h="1769" extrusionOk="0">
                  <a:moveTo>
                    <a:pt x="754" y="287"/>
                  </a:moveTo>
                  <a:cubicBezTo>
                    <a:pt x="754" y="674"/>
                    <a:pt x="437" y="1359"/>
                    <a:pt x="121" y="1630"/>
                  </a:cubicBezTo>
                  <a:cubicBezTo>
                    <a:pt x="71" y="1507"/>
                    <a:pt x="136" y="1399"/>
                    <a:pt x="170" y="1298"/>
                  </a:cubicBezTo>
                  <a:cubicBezTo>
                    <a:pt x="320" y="871"/>
                    <a:pt x="536" y="502"/>
                    <a:pt x="754" y="287"/>
                  </a:cubicBezTo>
                  <a:close/>
                  <a:moveTo>
                    <a:pt x="883" y="1"/>
                  </a:moveTo>
                  <a:lnTo>
                    <a:pt x="883" y="1"/>
                  </a:lnTo>
                  <a:cubicBezTo>
                    <a:pt x="831" y="38"/>
                    <a:pt x="782" y="56"/>
                    <a:pt x="748" y="93"/>
                  </a:cubicBezTo>
                  <a:cubicBezTo>
                    <a:pt x="400" y="477"/>
                    <a:pt x="179" y="923"/>
                    <a:pt x="28" y="1412"/>
                  </a:cubicBezTo>
                  <a:cubicBezTo>
                    <a:pt x="7" y="1476"/>
                    <a:pt x="1" y="1553"/>
                    <a:pt x="7" y="1624"/>
                  </a:cubicBezTo>
                  <a:cubicBezTo>
                    <a:pt x="10" y="1688"/>
                    <a:pt x="41" y="1744"/>
                    <a:pt x="124" y="1768"/>
                  </a:cubicBezTo>
                  <a:cubicBezTo>
                    <a:pt x="256" y="1695"/>
                    <a:pt x="345" y="1569"/>
                    <a:pt x="428" y="1452"/>
                  </a:cubicBezTo>
                  <a:cubicBezTo>
                    <a:pt x="646" y="1123"/>
                    <a:pt x="791" y="766"/>
                    <a:pt x="874" y="385"/>
                  </a:cubicBezTo>
                  <a:cubicBezTo>
                    <a:pt x="901" y="262"/>
                    <a:pt x="932" y="145"/>
                    <a:pt x="8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11"/>
            <p:cNvSpPr/>
            <p:nvPr/>
          </p:nvSpPr>
          <p:spPr>
            <a:xfrm>
              <a:off x="685930" y="1114947"/>
              <a:ext cx="84893" cy="47669"/>
            </a:xfrm>
            <a:custGeom>
              <a:avLst/>
              <a:gdLst/>
              <a:ahLst/>
              <a:cxnLst/>
              <a:rect l="l" t="t" r="r" b="b"/>
              <a:pathLst>
                <a:path w="1845" h="1036" extrusionOk="0">
                  <a:moveTo>
                    <a:pt x="243" y="112"/>
                  </a:moveTo>
                  <a:cubicBezTo>
                    <a:pt x="411" y="112"/>
                    <a:pt x="539" y="172"/>
                    <a:pt x="658" y="243"/>
                  </a:cubicBezTo>
                  <a:cubicBezTo>
                    <a:pt x="833" y="342"/>
                    <a:pt x="1002" y="461"/>
                    <a:pt x="1171" y="575"/>
                  </a:cubicBezTo>
                  <a:cubicBezTo>
                    <a:pt x="1276" y="646"/>
                    <a:pt x="1374" y="726"/>
                    <a:pt x="1472" y="803"/>
                  </a:cubicBezTo>
                  <a:cubicBezTo>
                    <a:pt x="1503" y="830"/>
                    <a:pt x="1525" y="864"/>
                    <a:pt x="1574" y="926"/>
                  </a:cubicBezTo>
                  <a:cubicBezTo>
                    <a:pt x="974" y="849"/>
                    <a:pt x="541" y="569"/>
                    <a:pt x="157" y="117"/>
                  </a:cubicBezTo>
                  <a:cubicBezTo>
                    <a:pt x="187" y="114"/>
                    <a:pt x="216" y="112"/>
                    <a:pt x="243" y="112"/>
                  </a:cubicBezTo>
                  <a:close/>
                  <a:moveTo>
                    <a:pt x="170" y="0"/>
                  </a:moveTo>
                  <a:cubicBezTo>
                    <a:pt x="144" y="0"/>
                    <a:pt x="118" y="1"/>
                    <a:pt x="92" y="3"/>
                  </a:cubicBezTo>
                  <a:cubicBezTo>
                    <a:pt x="61" y="6"/>
                    <a:pt x="31" y="31"/>
                    <a:pt x="0" y="43"/>
                  </a:cubicBezTo>
                  <a:cubicBezTo>
                    <a:pt x="269" y="555"/>
                    <a:pt x="1090" y="1036"/>
                    <a:pt x="1633" y="1036"/>
                  </a:cubicBezTo>
                  <a:cubicBezTo>
                    <a:pt x="1710" y="1036"/>
                    <a:pt x="1781" y="1026"/>
                    <a:pt x="1844" y="1005"/>
                  </a:cubicBezTo>
                  <a:cubicBezTo>
                    <a:pt x="1783" y="947"/>
                    <a:pt x="1737" y="904"/>
                    <a:pt x="1694" y="858"/>
                  </a:cubicBezTo>
                  <a:cubicBezTo>
                    <a:pt x="1396" y="584"/>
                    <a:pt x="1060" y="354"/>
                    <a:pt x="710" y="154"/>
                  </a:cubicBezTo>
                  <a:cubicBezTo>
                    <a:pt x="542" y="59"/>
                    <a:pt x="362" y="0"/>
                    <a:pt x="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11"/>
            <p:cNvSpPr/>
            <p:nvPr/>
          </p:nvSpPr>
          <p:spPr>
            <a:xfrm>
              <a:off x="805564" y="1215347"/>
              <a:ext cx="23098" cy="80890"/>
            </a:xfrm>
            <a:custGeom>
              <a:avLst/>
              <a:gdLst/>
              <a:ahLst/>
              <a:cxnLst/>
              <a:rect l="l" t="t" r="r" b="b"/>
              <a:pathLst>
                <a:path w="502" h="1758" extrusionOk="0">
                  <a:moveTo>
                    <a:pt x="317" y="225"/>
                  </a:moveTo>
                  <a:lnTo>
                    <a:pt x="317" y="225"/>
                  </a:lnTo>
                  <a:cubicBezTo>
                    <a:pt x="400" y="665"/>
                    <a:pt x="385" y="1095"/>
                    <a:pt x="249" y="1538"/>
                  </a:cubicBezTo>
                  <a:cubicBezTo>
                    <a:pt x="151" y="1366"/>
                    <a:pt x="145" y="1341"/>
                    <a:pt x="139" y="1077"/>
                  </a:cubicBezTo>
                  <a:cubicBezTo>
                    <a:pt x="133" y="782"/>
                    <a:pt x="154" y="489"/>
                    <a:pt x="317" y="225"/>
                  </a:cubicBezTo>
                  <a:close/>
                  <a:moveTo>
                    <a:pt x="346" y="0"/>
                  </a:moveTo>
                  <a:cubicBezTo>
                    <a:pt x="343" y="0"/>
                    <a:pt x="341" y="0"/>
                    <a:pt x="339" y="1"/>
                  </a:cubicBezTo>
                  <a:cubicBezTo>
                    <a:pt x="271" y="13"/>
                    <a:pt x="234" y="62"/>
                    <a:pt x="203" y="121"/>
                  </a:cubicBezTo>
                  <a:cubicBezTo>
                    <a:pt x="188" y="154"/>
                    <a:pt x="173" y="185"/>
                    <a:pt x="163" y="219"/>
                  </a:cubicBezTo>
                  <a:cubicBezTo>
                    <a:pt x="34" y="569"/>
                    <a:pt x="0" y="935"/>
                    <a:pt x="50" y="1304"/>
                  </a:cubicBezTo>
                  <a:cubicBezTo>
                    <a:pt x="71" y="1433"/>
                    <a:pt x="120" y="1562"/>
                    <a:pt x="163" y="1688"/>
                  </a:cubicBezTo>
                  <a:cubicBezTo>
                    <a:pt x="173" y="1719"/>
                    <a:pt x="210" y="1753"/>
                    <a:pt x="234" y="1756"/>
                  </a:cubicBezTo>
                  <a:cubicBezTo>
                    <a:pt x="240" y="1757"/>
                    <a:pt x="246" y="1758"/>
                    <a:pt x="251" y="1758"/>
                  </a:cubicBezTo>
                  <a:cubicBezTo>
                    <a:pt x="294" y="1758"/>
                    <a:pt x="310" y="1717"/>
                    <a:pt x="323" y="1676"/>
                  </a:cubicBezTo>
                  <a:cubicBezTo>
                    <a:pt x="323" y="1664"/>
                    <a:pt x="326" y="1658"/>
                    <a:pt x="332" y="1648"/>
                  </a:cubicBezTo>
                  <a:cubicBezTo>
                    <a:pt x="434" y="1323"/>
                    <a:pt x="495" y="994"/>
                    <a:pt x="502" y="646"/>
                  </a:cubicBezTo>
                  <a:cubicBezTo>
                    <a:pt x="480" y="477"/>
                    <a:pt x="465" y="308"/>
                    <a:pt x="440" y="139"/>
                  </a:cubicBezTo>
                  <a:cubicBezTo>
                    <a:pt x="428" y="49"/>
                    <a:pt x="387"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11"/>
            <p:cNvSpPr/>
            <p:nvPr/>
          </p:nvSpPr>
          <p:spPr>
            <a:xfrm>
              <a:off x="863402" y="1182678"/>
              <a:ext cx="21994" cy="73758"/>
            </a:xfrm>
            <a:custGeom>
              <a:avLst/>
              <a:gdLst/>
              <a:ahLst/>
              <a:cxnLst/>
              <a:rect l="l" t="t" r="r" b="b"/>
              <a:pathLst>
                <a:path w="478" h="1603" extrusionOk="0">
                  <a:moveTo>
                    <a:pt x="219" y="253"/>
                  </a:moveTo>
                  <a:cubicBezTo>
                    <a:pt x="339" y="449"/>
                    <a:pt x="348" y="646"/>
                    <a:pt x="354" y="837"/>
                  </a:cubicBezTo>
                  <a:cubicBezTo>
                    <a:pt x="354" y="1021"/>
                    <a:pt x="388" y="1212"/>
                    <a:pt x="280" y="1402"/>
                  </a:cubicBezTo>
                  <a:cubicBezTo>
                    <a:pt x="170" y="1230"/>
                    <a:pt x="136" y="1058"/>
                    <a:pt x="127" y="877"/>
                  </a:cubicBezTo>
                  <a:cubicBezTo>
                    <a:pt x="117" y="674"/>
                    <a:pt x="114" y="468"/>
                    <a:pt x="219" y="253"/>
                  </a:cubicBezTo>
                  <a:close/>
                  <a:moveTo>
                    <a:pt x="216" y="1"/>
                  </a:moveTo>
                  <a:cubicBezTo>
                    <a:pt x="1" y="376"/>
                    <a:pt x="1" y="637"/>
                    <a:pt x="22" y="984"/>
                  </a:cubicBezTo>
                  <a:cubicBezTo>
                    <a:pt x="34" y="1163"/>
                    <a:pt x="99" y="1332"/>
                    <a:pt x="194" y="1485"/>
                  </a:cubicBezTo>
                  <a:cubicBezTo>
                    <a:pt x="222" y="1528"/>
                    <a:pt x="271" y="1556"/>
                    <a:pt x="323" y="1602"/>
                  </a:cubicBezTo>
                  <a:cubicBezTo>
                    <a:pt x="440" y="1430"/>
                    <a:pt x="453" y="1246"/>
                    <a:pt x="462" y="1061"/>
                  </a:cubicBezTo>
                  <a:cubicBezTo>
                    <a:pt x="477" y="566"/>
                    <a:pt x="400" y="228"/>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11"/>
            <p:cNvSpPr/>
            <p:nvPr/>
          </p:nvSpPr>
          <p:spPr>
            <a:xfrm>
              <a:off x="646174" y="1240931"/>
              <a:ext cx="55491" cy="49463"/>
            </a:xfrm>
            <a:custGeom>
              <a:avLst/>
              <a:gdLst/>
              <a:ahLst/>
              <a:cxnLst/>
              <a:rect l="l" t="t" r="r" b="b"/>
              <a:pathLst>
                <a:path w="1206" h="1075" extrusionOk="0">
                  <a:moveTo>
                    <a:pt x="1048" y="186"/>
                  </a:moveTo>
                  <a:lnTo>
                    <a:pt x="1048" y="186"/>
                  </a:lnTo>
                  <a:cubicBezTo>
                    <a:pt x="830" y="548"/>
                    <a:pt x="563" y="754"/>
                    <a:pt x="240" y="905"/>
                  </a:cubicBezTo>
                  <a:cubicBezTo>
                    <a:pt x="200" y="828"/>
                    <a:pt x="268" y="806"/>
                    <a:pt x="295" y="770"/>
                  </a:cubicBezTo>
                  <a:cubicBezTo>
                    <a:pt x="517" y="505"/>
                    <a:pt x="729" y="339"/>
                    <a:pt x="1048" y="186"/>
                  </a:cubicBezTo>
                  <a:close/>
                  <a:moveTo>
                    <a:pt x="1122" y="1"/>
                  </a:moveTo>
                  <a:cubicBezTo>
                    <a:pt x="1088" y="1"/>
                    <a:pt x="1055" y="19"/>
                    <a:pt x="1024" y="35"/>
                  </a:cubicBezTo>
                  <a:cubicBezTo>
                    <a:pt x="756" y="201"/>
                    <a:pt x="495" y="373"/>
                    <a:pt x="283" y="616"/>
                  </a:cubicBezTo>
                  <a:cubicBezTo>
                    <a:pt x="175" y="739"/>
                    <a:pt x="68" y="859"/>
                    <a:pt x="0" y="997"/>
                  </a:cubicBezTo>
                  <a:cubicBezTo>
                    <a:pt x="23" y="1051"/>
                    <a:pt x="50" y="1075"/>
                    <a:pt x="86" y="1075"/>
                  </a:cubicBezTo>
                  <a:cubicBezTo>
                    <a:pt x="100" y="1075"/>
                    <a:pt x="116" y="1071"/>
                    <a:pt x="132" y="1065"/>
                  </a:cubicBezTo>
                  <a:cubicBezTo>
                    <a:pt x="547" y="905"/>
                    <a:pt x="895" y="659"/>
                    <a:pt x="1122" y="265"/>
                  </a:cubicBezTo>
                  <a:cubicBezTo>
                    <a:pt x="1162" y="198"/>
                    <a:pt x="1205" y="130"/>
                    <a:pt x="1199" y="44"/>
                  </a:cubicBezTo>
                  <a:cubicBezTo>
                    <a:pt x="1174" y="12"/>
                    <a:pt x="1147" y="1"/>
                    <a:pt x="1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11"/>
            <p:cNvSpPr/>
            <p:nvPr/>
          </p:nvSpPr>
          <p:spPr>
            <a:xfrm>
              <a:off x="645898" y="1156267"/>
              <a:ext cx="61841" cy="31979"/>
            </a:xfrm>
            <a:custGeom>
              <a:avLst/>
              <a:gdLst/>
              <a:ahLst/>
              <a:cxnLst/>
              <a:rect l="l" t="t" r="r" b="b"/>
              <a:pathLst>
                <a:path w="1344" h="695" extrusionOk="0">
                  <a:moveTo>
                    <a:pt x="239" y="93"/>
                  </a:moveTo>
                  <a:cubicBezTo>
                    <a:pt x="260" y="93"/>
                    <a:pt x="280" y="101"/>
                    <a:pt x="298" y="104"/>
                  </a:cubicBezTo>
                  <a:cubicBezTo>
                    <a:pt x="593" y="175"/>
                    <a:pt x="836" y="338"/>
                    <a:pt x="1051" y="547"/>
                  </a:cubicBezTo>
                  <a:cubicBezTo>
                    <a:pt x="701" y="529"/>
                    <a:pt x="427" y="360"/>
                    <a:pt x="175" y="135"/>
                  </a:cubicBezTo>
                  <a:cubicBezTo>
                    <a:pt x="196" y="102"/>
                    <a:pt x="218" y="93"/>
                    <a:pt x="239" y="93"/>
                  </a:cubicBezTo>
                  <a:close/>
                  <a:moveTo>
                    <a:pt x="202" y="0"/>
                  </a:moveTo>
                  <a:cubicBezTo>
                    <a:pt x="136" y="0"/>
                    <a:pt x="68" y="11"/>
                    <a:pt x="0" y="37"/>
                  </a:cubicBezTo>
                  <a:cubicBezTo>
                    <a:pt x="6" y="74"/>
                    <a:pt x="0" y="86"/>
                    <a:pt x="3" y="95"/>
                  </a:cubicBezTo>
                  <a:cubicBezTo>
                    <a:pt x="335" y="486"/>
                    <a:pt x="753" y="685"/>
                    <a:pt x="1267" y="695"/>
                  </a:cubicBezTo>
                  <a:cubicBezTo>
                    <a:pt x="1285" y="695"/>
                    <a:pt x="1303" y="667"/>
                    <a:pt x="1343" y="639"/>
                  </a:cubicBezTo>
                  <a:cubicBezTo>
                    <a:pt x="1070" y="375"/>
                    <a:pt x="775" y="163"/>
                    <a:pt x="424" y="40"/>
                  </a:cubicBezTo>
                  <a:cubicBezTo>
                    <a:pt x="353" y="15"/>
                    <a:pt x="279"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11"/>
            <p:cNvSpPr/>
            <p:nvPr/>
          </p:nvSpPr>
          <p:spPr>
            <a:xfrm>
              <a:off x="1118130" y="742103"/>
              <a:ext cx="20568" cy="19601"/>
            </a:xfrm>
            <a:custGeom>
              <a:avLst/>
              <a:gdLst/>
              <a:ahLst/>
              <a:cxnLst/>
              <a:rect l="l" t="t" r="r" b="b"/>
              <a:pathLst>
                <a:path w="447" h="426" extrusionOk="0">
                  <a:moveTo>
                    <a:pt x="209" y="103"/>
                  </a:moveTo>
                  <a:cubicBezTo>
                    <a:pt x="247" y="103"/>
                    <a:pt x="285" y="119"/>
                    <a:pt x="308" y="151"/>
                  </a:cubicBezTo>
                  <a:cubicBezTo>
                    <a:pt x="333" y="176"/>
                    <a:pt x="342" y="213"/>
                    <a:pt x="357" y="244"/>
                  </a:cubicBezTo>
                  <a:cubicBezTo>
                    <a:pt x="342" y="265"/>
                    <a:pt x="333" y="299"/>
                    <a:pt x="311" y="308"/>
                  </a:cubicBezTo>
                  <a:cubicBezTo>
                    <a:pt x="290" y="319"/>
                    <a:pt x="266" y="323"/>
                    <a:pt x="243" y="323"/>
                  </a:cubicBezTo>
                  <a:cubicBezTo>
                    <a:pt x="233" y="323"/>
                    <a:pt x="222" y="322"/>
                    <a:pt x="213" y="320"/>
                  </a:cubicBezTo>
                  <a:cubicBezTo>
                    <a:pt x="151" y="305"/>
                    <a:pt x="105" y="250"/>
                    <a:pt x="108" y="185"/>
                  </a:cubicBezTo>
                  <a:cubicBezTo>
                    <a:pt x="108" y="161"/>
                    <a:pt x="124" y="130"/>
                    <a:pt x="142" y="121"/>
                  </a:cubicBezTo>
                  <a:cubicBezTo>
                    <a:pt x="162" y="109"/>
                    <a:pt x="185" y="103"/>
                    <a:pt x="209" y="103"/>
                  </a:cubicBezTo>
                  <a:close/>
                  <a:moveTo>
                    <a:pt x="228" y="1"/>
                  </a:moveTo>
                  <a:cubicBezTo>
                    <a:pt x="117" y="1"/>
                    <a:pt x="1" y="111"/>
                    <a:pt x="1" y="219"/>
                  </a:cubicBezTo>
                  <a:cubicBezTo>
                    <a:pt x="4" y="327"/>
                    <a:pt x="102" y="422"/>
                    <a:pt x="210" y="425"/>
                  </a:cubicBezTo>
                  <a:cubicBezTo>
                    <a:pt x="216" y="425"/>
                    <a:pt x="222" y="426"/>
                    <a:pt x="228" y="426"/>
                  </a:cubicBezTo>
                  <a:cubicBezTo>
                    <a:pt x="348" y="426"/>
                    <a:pt x="431" y="342"/>
                    <a:pt x="440" y="222"/>
                  </a:cubicBezTo>
                  <a:cubicBezTo>
                    <a:pt x="446" y="105"/>
                    <a:pt x="348" y="1"/>
                    <a:pt x="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11"/>
            <p:cNvSpPr/>
            <p:nvPr/>
          </p:nvSpPr>
          <p:spPr>
            <a:xfrm>
              <a:off x="1119005" y="770263"/>
              <a:ext cx="19417" cy="17071"/>
            </a:xfrm>
            <a:custGeom>
              <a:avLst/>
              <a:gdLst/>
              <a:ahLst/>
              <a:cxnLst/>
              <a:rect l="l" t="t" r="r" b="b"/>
              <a:pathLst>
                <a:path w="422" h="371" extrusionOk="0">
                  <a:moveTo>
                    <a:pt x="185" y="77"/>
                  </a:moveTo>
                  <a:cubicBezTo>
                    <a:pt x="237" y="123"/>
                    <a:pt x="274" y="154"/>
                    <a:pt x="301" y="191"/>
                  </a:cubicBezTo>
                  <a:cubicBezTo>
                    <a:pt x="320" y="219"/>
                    <a:pt x="268" y="280"/>
                    <a:pt x="228" y="280"/>
                  </a:cubicBezTo>
                  <a:cubicBezTo>
                    <a:pt x="178" y="280"/>
                    <a:pt x="114" y="237"/>
                    <a:pt x="117" y="191"/>
                  </a:cubicBezTo>
                  <a:cubicBezTo>
                    <a:pt x="120" y="157"/>
                    <a:pt x="154" y="126"/>
                    <a:pt x="185" y="77"/>
                  </a:cubicBezTo>
                  <a:close/>
                  <a:moveTo>
                    <a:pt x="237" y="0"/>
                  </a:moveTo>
                  <a:cubicBezTo>
                    <a:pt x="234" y="0"/>
                    <a:pt x="231" y="0"/>
                    <a:pt x="228" y="0"/>
                  </a:cubicBezTo>
                  <a:cubicBezTo>
                    <a:pt x="117" y="7"/>
                    <a:pt x="0" y="108"/>
                    <a:pt x="6" y="200"/>
                  </a:cubicBezTo>
                  <a:cubicBezTo>
                    <a:pt x="9" y="301"/>
                    <a:pt x="88" y="370"/>
                    <a:pt x="187" y="370"/>
                  </a:cubicBezTo>
                  <a:cubicBezTo>
                    <a:pt x="194" y="370"/>
                    <a:pt x="200" y="370"/>
                    <a:pt x="206" y="369"/>
                  </a:cubicBezTo>
                  <a:cubicBezTo>
                    <a:pt x="323" y="354"/>
                    <a:pt x="421" y="255"/>
                    <a:pt x="412" y="160"/>
                  </a:cubicBezTo>
                  <a:cubicBezTo>
                    <a:pt x="406" y="80"/>
                    <a:pt x="320" y="0"/>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11"/>
            <p:cNvSpPr/>
            <p:nvPr/>
          </p:nvSpPr>
          <p:spPr>
            <a:xfrm>
              <a:off x="1143437" y="741551"/>
              <a:ext cx="16887" cy="16334"/>
            </a:xfrm>
            <a:custGeom>
              <a:avLst/>
              <a:gdLst/>
              <a:ahLst/>
              <a:cxnLst/>
              <a:rect l="l" t="t" r="r" b="b"/>
              <a:pathLst>
                <a:path w="367" h="355" extrusionOk="0">
                  <a:moveTo>
                    <a:pt x="145" y="111"/>
                  </a:moveTo>
                  <a:cubicBezTo>
                    <a:pt x="207" y="111"/>
                    <a:pt x="250" y="148"/>
                    <a:pt x="259" y="200"/>
                  </a:cubicBezTo>
                  <a:cubicBezTo>
                    <a:pt x="259" y="212"/>
                    <a:pt x="247" y="243"/>
                    <a:pt x="238" y="243"/>
                  </a:cubicBezTo>
                  <a:cubicBezTo>
                    <a:pt x="230" y="243"/>
                    <a:pt x="222" y="243"/>
                    <a:pt x="213" y="243"/>
                  </a:cubicBezTo>
                  <a:cubicBezTo>
                    <a:pt x="188" y="243"/>
                    <a:pt x="161" y="242"/>
                    <a:pt x="145" y="228"/>
                  </a:cubicBezTo>
                  <a:cubicBezTo>
                    <a:pt x="124" y="209"/>
                    <a:pt x="115" y="169"/>
                    <a:pt x="108" y="139"/>
                  </a:cubicBezTo>
                  <a:cubicBezTo>
                    <a:pt x="105" y="136"/>
                    <a:pt x="130" y="120"/>
                    <a:pt x="145" y="111"/>
                  </a:cubicBezTo>
                  <a:close/>
                  <a:moveTo>
                    <a:pt x="164" y="0"/>
                  </a:moveTo>
                  <a:cubicBezTo>
                    <a:pt x="78" y="3"/>
                    <a:pt x="1" y="86"/>
                    <a:pt x="1" y="173"/>
                  </a:cubicBezTo>
                  <a:cubicBezTo>
                    <a:pt x="1" y="265"/>
                    <a:pt x="75" y="348"/>
                    <a:pt x="161" y="354"/>
                  </a:cubicBezTo>
                  <a:cubicBezTo>
                    <a:pt x="165" y="354"/>
                    <a:pt x="170" y="355"/>
                    <a:pt x="175" y="355"/>
                  </a:cubicBezTo>
                  <a:cubicBezTo>
                    <a:pt x="268" y="355"/>
                    <a:pt x="358" y="270"/>
                    <a:pt x="361" y="182"/>
                  </a:cubicBezTo>
                  <a:cubicBezTo>
                    <a:pt x="367" y="93"/>
                    <a:pt x="265" y="0"/>
                    <a:pt x="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11"/>
            <p:cNvSpPr/>
            <p:nvPr/>
          </p:nvSpPr>
          <p:spPr>
            <a:xfrm>
              <a:off x="677417" y="712885"/>
              <a:ext cx="373023" cy="294756"/>
            </a:xfrm>
            <a:custGeom>
              <a:avLst/>
              <a:gdLst/>
              <a:ahLst/>
              <a:cxnLst/>
              <a:rect l="l" t="t" r="r" b="b"/>
              <a:pathLst>
                <a:path w="8107" h="6406" extrusionOk="0">
                  <a:moveTo>
                    <a:pt x="6888" y="1369"/>
                  </a:moveTo>
                  <a:lnTo>
                    <a:pt x="6888" y="1369"/>
                  </a:lnTo>
                  <a:cubicBezTo>
                    <a:pt x="6888" y="1369"/>
                    <a:pt x="6888" y="1369"/>
                    <a:pt x="6888" y="1370"/>
                  </a:cubicBezTo>
                  <a:lnTo>
                    <a:pt x="6888" y="1370"/>
                  </a:lnTo>
                  <a:cubicBezTo>
                    <a:pt x="6888" y="1370"/>
                    <a:pt x="6887" y="1371"/>
                    <a:pt x="6886" y="1373"/>
                  </a:cubicBezTo>
                  <a:cubicBezTo>
                    <a:pt x="6888" y="1370"/>
                    <a:pt x="6888" y="1369"/>
                    <a:pt x="6888" y="1369"/>
                  </a:cubicBezTo>
                  <a:close/>
                  <a:moveTo>
                    <a:pt x="6854" y="1399"/>
                  </a:moveTo>
                  <a:cubicBezTo>
                    <a:pt x="6861" y="1399"/>
                    <a:pt x="6868" y="1400"/>
                    <a:pt x="6875" y="1400"/>
                  </a:cubicBezTo>
                  <a:lnTo>
                    <a:pt x="6875" y="1400"/>
                  </a:lnTo>
                  <a:cubicBezTo>
                    <a:pt x="6738" y="1789"/>
                    <a:pt x="6661" y="2193"/>
                    <a:pt x="6554" y="2591"/>
                  </a:cubicBezTo>
                  <a:cubicBezTo>
                    <a:pt x="6523" y="2711"/>
                    <a:pt x="6471" y="2824"/>
                    <a:pt x="6422" y="2941"/>
                  </a:cubicBezTo>
                  <a:cubicBezTo>
                    <a:pt x="6410" y="2972"/>
                    <a:pt x="6376" y="2990"/>
                    <a:pt x="6360" y="3009"/>
                  </a:cubicBezTo>
                  <a:cubicBezTo>
                    <a:pt x="6354" y="3010"/>
                    <a:pt x="6348" y="3010"/>
                    <a:pt x="6342" y="3010"/>
                  </a:cubicBezTo>
                  <a:cubicBezTo>
                    <a:pt x="6285" y="3010"/>
                    <a:pt x="6261" y="2971"/>
                    <a:pt x="6256" y="2932"/>
                  </a:cubicBezTo>
                  <a:cubicBezTo>
                    <a:pt x="6244" y="2855"/>
                    <a:pt x="6225" y="2772"/>
                    <a:pt x="6244" y="2695"/>
                  </a:cubicBezTo>
                  <a:cubicBezTo>
                    <a:pt x="6354" y="2222"/>
                    <a:pt x="6563" y="1795"/>
                    <a:pt x="6840" y="1404"/>
                  </a:cubicBezTo>
                  <a:cubicBezTo>
                    <a:pt x="6841" y="1400"/>
                    <a:pt x="6847" y="1399"/>
                    <a:pt x="6854" y="1399"/>
                  </a:cubicBezTo>
                  <a:close/>
                  <a:moveTo>
                    <a:pt x="2273" y="4911"/>
                  </a:moveTo>
                  <a:cubicBezTo>
                    <a:pt x="2274" y="4911"/>
                    <a:pt x="2276" y="4911"/>
                    <a:pt x="2278" y="4911"/>
                  </a:cubicBezTo>
                  <a:lnTo>
                    <a:pt x="2278" y="4911"/>
                  </a:lnTo>
                  <a:cubicBezTo>
                    <a:pt x="2277" y="4939"/>
                    <a:pt x="2263" y="4958"/>
                    <a:pt x="2233" y="4958"/>
                  </a:cubicBezTo>
                  <a:cubicBezTo>
                    <a:pt x="2231" y="4958"/>
                    <a:pt x="2229" y="4958"/>
                    <a:pt x="2228" y="4958"/>
                  </a:cubicBezTo>
                  <a:lnTo>
                    <a:pt x="2228" y="4958"/>
                  </a:lnTo>
                  <a:cubicBezTo>
                    <a:pt x="2224" y="4925"/>
                    <a:pt x="2243" y="4911"/>
                    <a:pt x="2273" y="4911"/>
                  </a:cubicBezTo>
                  <a:close/>
                  <a:moveTo>
                    <a:pt x="1900" y="5023"/>
                  </a:moveTo>
                  <a:lnTo>
                    <a:pt x="1900" y="5023"/>
                  </a:lnTo>
                  <a:cubicBezTo>
                    <a:pt x="1881" y="5048"/>
                    <a:pt x="1857" y="5058"/>
                    <a:pt x="1829" y="5058"/>
                  </a:cubicBezTo>
                  <a:cubicBezTo>
                    <a:pt x="1822" y="5058"/>
                    <a:pt x="1814" y="5058"/>
                    <a:pt x="1806" y="5056"/>
                  </a:cubicBezTo>
                  <a:lnTo>
                    <a:pt x="1806" y="5056"/>
                  </a:lnTo>
                  <a:cubicBezTo>
                    <a:pt x="1839" y="5045"/>
                    <a:pt x="1870" y="5035"/>
                    <a:pt x="1900" y="5023"/>
                  </a:cubicBezTo>
                  <a:close/>
                  <a:moveTo>
                    <a:pt x="1787" y="5063"/>
                  </a:moveTo>
                  <a:cubicBezTo>
                    <a:pt x="1783" y="5086"/>
                    <a:pt x="1781" y="5113"/>
                    <a:pt x="1768" y="5123"/>
                  </a:cubicBezTo>
                  <a:cubicBezTo>
                    <a:pt x="1405" y="5385"/>
                    <a:pt x="1021" y="5615"/>
                    <a:pt x="588" y="5741"/>
                  </a:cubicBezTo>
                  <a:cubicBezTo>
                    <a:pt x="468" y="5772"/>
                    <a:pt x="339" y="5769"/>
                    <a:pt x="216" y="5775"/>
                  </a:cubicBezTo>
                  <a:cubicBezTo>
                    <a:pt x="191" y="5775"/>
                    <a:pt x="170" y="5757"/>
                    <a:pt x="130" y="5741"/>
                  </a:cubicBezTo>
                  <a:cubicBezTo>
                    <a:pt x="154" y="5708"/>
                    <a:pt x="170" y="5674"/>
                    <a:pt x="194" y="5658"/>
                  </a:cubicBezTo>
                  <a:cubicBezTo>
                    <a:pt x="283" y="5603"/>
                    <a:pt x="376" y="5551"/>
                    <a:pt x="477" y="5508"/>
                  </a:cubicBezTo>
                  <a:cubicBezTo>
                    <a:pt x="582" y="5462"/>
                    <a:pt x="695" y="5428"/>
                    <a:pt x="806" y="5403"/>
                  </a:cubicBezTo>
                  <a:cubicBezTo>
                    <a:pt x="1149" y="5330"/>
                    <a:pt x="1475" y="5216"/>
                    <a:pt x="1787" y="5063"/>
                  </a:cubicBezTo>
                  <a:close/>
                  <a:moveTo>
                    <a:pt x="8004" y="1"/>
                  </a:moveTo>
                  <a:cubicBezTo>
                    <a:pt x="7988" y="1"/>
                    <a:pt x="7976" y="2"/>
                    <a:pt x="7965" y="9"/>
                  </a:cubicBezTo>
                  <a:cubicBezTo>
                    <a:pt x="7808" y="98"/>
                    <a:pt x="7645" y="181"/>
                    <a:pt x="7495" y="279"/>
                  </a:cubicBezTo>
                  <a:cubicBezTo>
                    <a:pt x="6582" y="866"/>
                    <a:pt x="5696" y="1502"/>
                    <a:pt x="4873" y="2216"/>
                  </a:cubicBezTo>
                  <a:cubicBezTo>
                    <a:pt x="4396" y="2624"/>
                    <a:pt x="3926" y="3052"/>
                    <a:pt x="3505" y="3516"/>
                  </a:cubicBezTo>
                  <a:cubicBezTo>
                    <a:pt x="3237" y="3808"/>
                    <a:pt x="2958" y="4091"/>
                    <a:pt x="2650" y="4340"/>
                  </a:cubicBezTo>
                  <a:cubicBezTo>
                    <a:pt x="2106" y="4776"/>
                    <a:pt x="1516" y="5139"/>
                    <a:pt x="824" y="5293"/>
                  </a:cubicBezTo>
                  <a:cubicBezTo>
                    <a:pt x="729" y="5311"/>
                    <a:pt x="634" y="5339"/>
                    <a:pt x="542" y="5372"/>
                  </a:cubicBezTo>
                  <a:cubicBezTo>
                    <a:pt x="434" y="5412"/>
                    <a:pt x="326" y="5462"/>
                    <a:pt x="222" y="5514"/>
                  </a:cubicBezTo>
                  <a:cubicBezTo>
                    <a:pt x="170" y="5542"/>
                    <a:pt x="120" y="5585"/>
                    <a:pt x="77" y="5631"/>
                  </a:cubicBezTo>
                  <a:cubicBezTo>
                    <a:pt x="1" y="5711"/>
                    <a:pt x="31" y="5834"/>
                    <a:pt x="133" y="5874"/>
                  </a:cubicBezTo>
                  <a:cubicBezTo>
                    <a:pt x="170" y="5887"/>
                    <a:pt x="210" y="5896"/>
                    <a:pt x="248" y="5896"/>
                  </a:cubicBezTo>
                  <a:cubicBezTo>
                    <a:pt x="254" y="5896"/>
                    <a:pt x="259" y="5895"/>
                    <a:pt x="265" y="5895"/>
                  </a:cubicBezTo>
                  <a:cubicBezTo>
                    <a:pt x="379" y="5883"/>
                    <a:pt x="502" y="5883"/>
                    <a:pt x="609" y="5849"/>
                  </a:cubicBezTo>
                  <a:cubicBezTo>
                    <a:pt x="787" y="5791"/>
                    <a:pt x="966" y="5723"/>
                    <a:pt x="1132" y="5637"/>
                  </a:cubicBezTo>
                  <a:cubicBezTo>
                    <a:pt x="1455" y="5480"/>
                    <a:pt x="1756" y="5277"/>
                    <a:pt x="2045" y="5062"/>
                  </a:cubicBezTo>
                  <a:cubicBezTo>
                    <a:pt x="2092" y="5023"/>
                    <a:pt x="2134" y="4964"/>
                    <a:pt x="2205" y="4964"/>
                  </a:cubicBezTo>
                  <a:cubicBezTo>
                    <a:pt x="2210" y="4964"/>
                    <a:pt x="2216" y="4965"/>
                    <a:pt x="2222" y="4966"/>
                  </a:cubicBezTo>
                  <a:lnTo>
                    <a:pt x="2222" y="4966"/>
                  </a:lnTo>
                  <a:cubicBezTo>
                    <a:pt x="2200" y="5013"/>
                    <a:pt x="2187" y="5064"/>
                    <a:pt x="2158" y="5099"/>
                  </a:cubicBezTo>
                  <a:cubicBezTo>
                    <a:pt x="2020" y="5283"/>
                    <a:pt x="1876" y="5468"/>
                    <a:pt x="1734" y="5652"/>
                  </a:cubicBezTo>
                  <a:cubicBezTo>
                    <a:pt x="1568" y="5877"/>
                    <a:pt x="1399" y="6098"/>
                    <a:pt x="1233" y="6322"/>
                  </a:cubicBezTo>
                  <a:cubicBezTo>
                    <a:pt x="1199" y="6371"/>
                    <a:pt x="1233" y="6399"/>
                    <a:pt x="1285" y="6405"/>
                  </a:cubicBezTo>
                  <a:cubicBezTo>
                    <a:pt x="1304" y="6399"/>
                    <a:pt x="1316" y="6387"/>
                    <a:pt x="1328" y="6375"/>
                  </a:cubicBezTo>
                  <a:cubicBezTo>
                    <a:pt x="1375" y="6319"/>
                    <a:pt x="1421" y="6264"/>
                    <a:pt x="1464" y="6205"/>
                  </a:cubicBezTo>
                  <a:cubicBezTo>
                    <a:pt x="2158" y="5299"/>
                    <a:pt x="2847" y="4392"/>
                    <a:pt x="3628" y="3559"/>
                  </a:cubicBezTo>
                  <a:cubicBezTo>
                    <a:pt x="4027" y="3129"/>
                    <a:pt x="4448" y="2729"/>
                    <a:pt x="4891" y="2348"/>
                  </a:cubicBezTo>
                  <a:cubicBezTo>
                    <a:pt x="4916" y="2326"/>
                    <a:pt x="4956" y="2323"/>
                    <a:pt x="4986" y="2311"/>
                  </a:cubicBezTo>
                  <a:cubicBezTo>
                    <a:pt x="4991" y="2307"/>
                    <a:pt x="4997" y="2303"/>
                    <a:pt x="5002" y="2298"/>
                  </a:cubicBezTo>
                  <a:lnTo>
                    <a:pt x="5002" y="2298"/>
                  </a:lnTo>
                  <a:cubicBezTo>
                    <a:pt x="4993" y="2306"/>
                    <a:pt x="4985" y="2314"/>
                    <a:pt x="4977" y="2323"/>
                  </a:cubicBezTo>
                  <a:cubicBezTo>
                    <a:pt x="4980" y="2437"/>
                    <a:pt x="4906" y="2523"/>
                    <a:pt x="4857" y="2615"/>
                  </a:cubicBezTo>
                  <a:cubicBezTo>
                    <a:pt x="4691" y="2929"/>
                    <a:pt x="4578" y="3255"/>
                    <a:pt x="4519" y="3605"/>
                  </a:cubicBezTo>
                  <a:cubicBezTo>
                    <a:pt x="4495" y="3728"/>
                    <a:pt x="4501" y="3854"/>
                    <a:pt x="4501" y="3980"/>
                  </a:cubicBezTo>
                  <a:cubicBezTo>
                    <a:pt x="4501" y="4013"/>
                    <a:pt x="4518" y="4038"/>
                    <a:pt x="4556" y="4038"/>
                  </a:cubicBezTo>
                  <a:cubicBezTo>
                    <a:pt x="4563" y="4038"/>
                    <a:pt x="4572" y="4037"/>
                    <a:pt x="4581" y="4035"/>
                  </a:cubicBezTo>
                  <a:cubicBezTo>
                    <a:pt x="4596" y="3903"/>
                    <a:pt x="4608" y="3771"/>
                    <a:pt x="4630" y="3639"/>
                  </a:cubicBezTo>
                  <a:cubicBezTo>
                    <a:pt x="4710" y="3193"/>
                    <a:pt x="4894" y="2784"/>
                    <a:pt x="5125" y="2394"/>
                  </a:cubicBezTo>
                  <a:cubicBezTo>
                    <a:pt x="5278" y="2136"/>
                    <a:pt x="5472" y="1914"/>
                    <a:pt x="5699" y="1718"/>
                  </a:cubicBezTo>
                  <a:cubicBezTo>
                    <a:pt x="6170" y="1315"/>
                    <a:pt x="6677" y="958"/>
                    <a:pt x="7196" y="614"/>
                  </a:cubicBezTo>
                  <a:cubicBezTo>
                    <a:pt x="7213" y="604"/>
                    <a:pt x="7229" y="583"/>
                    <a:pt x="7253" y="583"/>
                  </a:cubicBezTo>
                  <a:cubicBezTo>
                    <a:pt x="7265" y="583"/>
                    <a:pt x="7280" y="589"/>
                    <a:pt x="7298" y="605"/>
                  </a:cubicBezTo>
                  <a:cubicBezTo>
                    <a:pt x="7252" y="657"/>
                    <a:pt x="7200" y="709"/>
                    <a:pt x="7160" y="765"/>
                  </a:cubicBezTo>
                  <a:cubicBezTo>
                    <a:pt x="7000" y="974"/>
                    <a:pt x="6837" y="1174"/>
                    <a:pt x="6686" y="1389"/>
                  </a:cubicBezTo>
                  <a:cubicBezTo>
                    <a:pt x="6456" y="1724"/>
                    <a:pt x="6290" y="2093"/>
                    <a:pt x="6161" y="2477"/>
                  </a:cubicBezTo>
                  <a:cubicBezTo>
                    <a:pt x="6118" y="2606"/>
                    <a:pt x="6102" y="2741"/>
                    <a:pt x="6114" y="2877"/>
                  </a:cubicBezTo>
                  <a:cubicBezTo>
                    <a:pt x="6124" y="2972"/>
                    <a:pt x="6164" y="3049"/>
                    <a:pt x="6244" y="3101"/>
                  </a:cubicBezTo>
                  <a:cubicBezTo>
                    <a:pt x="6280" y="3124"/>
                    <a:pt x="6318" y="3136"/>
                    <a:pt x="6355" y="3136"/>
                  </a:cubicBezTo>
                  <a:cubicBezTo>
                    <a:pt x="6405" y="3136"/>
                    <a:pt x="6453" y="3113"/>
                    <a:pt x="6486" y="3067"/>
                  </a:cubicBezTo>
                  <a:cubicBezTo>
                    <a:pt x="6532" y="3003"/>
                    <a:pt x="6576" y="2932"/>
                    <a:pt x="6600" y="2855"/>
                  </a:cubicBezTo>
                  <a:cubicBezTo>
                    <a:pt x="6646" y="2723"/>
                    <a:pt x="6686" y="2578"/>
                    <a:pt x="6717" y="2440"/>
                  </a:cubicBezTo>
                  <a:cubicBezTo>
                    <a:pt x="6806" y="2065"/>
                    <a:pt x="6898" y="1687"/>
                    <a:pt x="7058" y="1333"/>
                  </a:cubicBezTo>
                  <a:cubicBezTo>
                    <a:pt x="7230" y="949"/>
                    <a:pt x="7458" y="611"/>
                    <a:pt x="7768" y="328"/>
                  </a:cubicBezTo>
                  <a:cubicBezTo>
                    <a:pt x="7873" y="233"/>
                    <a:pt x="7974" y="132"/>
                    <a:pt x="8106" y="2"/>
                  </a:cubicBezTo>
                  <a:lnTo>
                    <a:pt x="8106" y="2"/>
                  </a:lnTo>
                  <a:cubicBezTo>
                    <a:pt x="8097" y="3"/>
                    <a:pt x="8088" y="3"/>
                    <a:pt x="8079" y="3"/>
                  </a:cubicBezTo>
                  <a:cubicBezTo>
                    <a:pt x="8047" y="3"/>
                    <a:pt x="8023" y="1"/>
                    <a:pt x="80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11"/>
            <p:cNvSpPr/>
            <p:nvPr/>
          </p:nvSpPr>
          <p:spPr>
            <a:xfrm>
              <a:off x="876056" y="913732"/>
              <a:ext cx="26135" cy="26089"/>
            </a:xfrm>
            <a:custGeom>
              <a:avLst/>
              <a:gdLst/>
              <a:ahLst/>
              <a:cxnLst/>
              <a:rect l="l" t="t" r="r" b="b"/>
              <a:pathLst>
                <a:path w="568" h="567" extrusionOk="0">
                  <a:moveTo>
                    <a:pt x="271" y="97"/>
                  </a:moveTo>
                  <a:cubicBezTo>
                    <a:pt x="333" y="97"/>
                    <a:pt x="382" y="136"/>
                    <a:pt x="408" y="202"/>
                  </a:cubicBezTo>
                  <a:cubicBezTo>
                    <a:pt x="448" y="294"/>
                    <a:pt x="433" y="377"/>
                    <a:pt x="362" y="448"/>
                  </a:cubicBezTo>
                  <a:cubicBezTo>
                    <a:pt x="348" y="465"/>
                    <a:pt x="317" y="476"/>
                    <a:pt x="290" y="476"/>
                  </a:cubicBezTo>
                  <a:cubicBezTo>
                    <a:pt x="282" y="476"/>
                    <a:pt x="274" y="475"/>
                    <a:pt x="267" y="473"/>
                  </a:cubicBezTo>
                  <a:cubicBezTo>
                    <a:pt x="187" y="451"/>
                    <a:pt x="138" y="365"/>
                    <a:pt x="131" y="264"/>
                  </a:cubicBezTo>
                  <a:cubicBezTo>
                    <a:pt x="131" y="174"/>
                    <a:pt x="171" y="116"/>
                    <a:pt x="239" y="101"/>
                  </a:cubicBezTo>
                  <a:cubicBezTo>
                    <a:pt x="250" y="98"/>
                    <a:pt x="261" y="97"/>
                    <a:pt x="271" y="97"/>
                  </a:cubicBezTo>
                  <a:close/>
                  <a:moveTo>
                    <a:pt x="249" y="0"/>
                  </a:moveTo>
                  <a:cubicBezTo>
                    <a:pt x="134" y="0"/>
                    <a:pt x="1" y="89"/>
                    <a:pt x="8" y="236"/>
                  </a:cubicBezTo>
                  <a:cubicBezTo>
                    <a:pt x="30" y="304"/>
                    <a:pt x="45" y="374"/>
                    <a:pt x="73" y="436"/>
                  </a:cubicBezTo>
                  <a:cubicBezTo>
                    <a:pt x="118" y="522"/>
                    <a:pt x="206" y="567"/>
                    <a:pt x="295" y="567"/>
                  </a:cubicBezTo>
                  <a:cubicBezTo>
                    <a:pt x="321" y="567"/>
                    <a:pt x="347" y="563"/>
                    <a:pt x="371" y="556"/>
                  </a:cubicBezTo>
                  <a:cubicBezTo>
                    <a:pt x="494" y="513"/>
                    <a:pt x="568" y="393"/>
                    <a:pt x="546" y="264"/>
                  </a:cubicBezTo>
                  <a:cubicBezTo>
                    <a:pt x="528" y="119"/>
                    <a:pt x="436" y="48"/>
                    <a:pt x="307" y="8"/>
                  </a:cubicBezTo>
                  <a:cubicBezTo>
                    <a:pt x="289" y="3"/>
                    <a:pt x="269" y="0"/>
                    <a:pt x="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11"/>
            <p:cNvSpPr/>
            <p:nvPr/>
          </p:nvSpPr>
          <p:spPr>
            <a:xfrm>
              <a:off x="1079249" y="674372"/>
              <a:ext cx="45138" cy="22592"/>
            </a:xfrm>
            <a:custGeom>
              <a:avLst/>
              <a:gdLst/>
              <a:ahLst/>
              <a:cxnLst/>
              <a:rect l="l" t="t" r="r" b="b"/>
              <a:pathLst>
                <a:path w="981" h="491" extrusionOk="0">
                  <a:moveTo>
                    <a:pt x="902" y="0"/>
                  </a:moveTo>
                  <a:cubicBezTo>
                    <a:pt x="871" y="0"/>
                    <a:pt x="842" y="14"/>
                    <a:pt x="818" y="28"/>
                  </a:cubicBezTo>
                  <a:cubicBezTo>
                    <a:pt x="569" y="129"/>
                    <a:pt x="323" y="240"/>
                    <a:pt x="77" y="348"/>
                  </a:cubicBezTo>
                  <a:cubicBezTo>
                    <a:pt x="56" y="354"/>
                    <a:pt x="31" y="375"/>
                    <a:pt x="16" y="397"/>
                  </a:cubicBezTo>
                  <a:cubicBezTo>
                    <a:pt x="7" y="409"/>
                    <a:pt x="0" y="434"/>
                    <a:pt x="7" y="443"/>
                  </a:cubicBezTo>
                  <a:cubicBezTo>
                    <a:pt x="19" y="461"/>
                    <a:pt x="46" y="477"/>
                    <a:pt x="65" y="489"/>
                  </a:cubicBezTo>
                  <a:cubicBezTo>
                    <a:pt x="68" y="490"/>
                    <a:pt x="70" y="490"/>
                    <a:pt x="73" y="490"/>
                  </a:cubicBezTo>
                  <a:cubicBezTo>
                    <a:pt x="80" y="490"/>
                    <a:pt x="86" y="488"/>
                    <a:pt x="93" y="486"/>
                  </a:cubicBezTo>
                  <a:cubicBezTo>
                    <a:pt x="378" y="354"/>
                    <a:pt x="661" y="225"/>
                    <a:pt x="947" y="89"/>
                  </a:cubicBezTo>
                  <a:cubicBezTo>
                    <a:pt x="956" y="80"/>
                    <a:pt x="966" y="59"/>
                    <a:pt x="981" y="31"/>
                  </a:cubicBezTo>
                  <a:cubicBezTo>
                    <a:pt x="953" y="8"/>
                    <a:pt x="927" y="0"/>
                    <a:pt x="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11"/>
            <p:cNvSpPr/>
            <p:nvPr/>
          </p:nvSpPr>
          <p:spPr>
            <a:xfrm>
              <a:off x="859445" y="893164"/>
              <a:ext cx="19693" cy="18589"/>
            </a:xfrm>
            <a:custGeom>
              <a:avLst/>
              <a:gdLst/>
              <a:ahLst/>
              <a:cxnLst/>
              <a:rect l="l" t="t" r="r" b="b"/>
              <a:pathLst>
                <a:path w="428" h="404" extrusionOk="0">
                  <a:moveTo>
                    <a:pt x="182" y="71"/>
                  </a:moveTo>
                  <a:cubicBezTo>
                    <a:pt x="320" y="167"/>
                    <a:pt x="339" y="197"/>
                    <a:pt x="299" y="283"/>
                  </a:cubicBezTo>
                  <a:cubicBezTo>
                    <a:pt x="284" y="312"/>
                    <a:pt x="253" y="328"/>
                    <a:pt x="223" y="328"/>
                  </a:cubicBezTo>
                  <a:cubicBezTo>
                    <a:pt x="202" y="328"/>
                    <a:pt x="181" y="320"/>
                    <a:pt x="167" y="302"/>
                  </a:cubicBezTo>
                  <a:cubicBezTo>
                    <a:pt x="120" y="243"/>
                    <a:pt x="120" y="210"/>
                    <a:pt x="182" y="71"/>
                  </a:cubicBezTo>
                  <a:close/>
                  <a:moveTo>
                    <a:pt x="178" y="1"/>
                  </a:moveTo>
                  <a:cubicBezTo>
                    <a:pt x="128" y="1"/>
                    <a:pt x="82" y="19"/>
                    <a:pt x="56" y="53"/>
                  </a:cubicBezTo>
                  <a:cubicBezTo>
                    <a:pt x="1" y="127"/>
                    <a:pt x="7" y="203"/>
                    <a:pt x="44" y="280"/>
                  </a:cubicBezTo>
                  <a:cubicBezTo>
                    <a:pt x="84" y="360"/>
                    <a:pt x="148" y="397"/>
                    <a:pt x="237" y="403"/>
                  </a:cubicBezTo>
                  <a:cubicBezTo>
                    <a:pt x="239" y="403"/>
                    <a:pt x="242" y="403"/>
                    <a:pt x="244" y="403"/>
                  </a:cubicBezTo>
                  <a:cubicBezTo>
                    <a:pt x="348" y="403"/>
                    <a:pt x="425" y="330"/>
                    <a:pt x="428" y="225"/>
                  </a:cubicBezTo>
                  <a:cubicBezTo>
                    <a:pt x="428" y="145"/>
                    <a:pt x="369" y="65"/>
                    <a:pt x="274" y="22"/>
                  </a:cubicBezTo>
                  <a:cubicBezTo>
                    <a:pt x="242" y="8"/>
                    <a:pt x="209"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11"/>
            <p:cNvSpPr/>
            <p:nvPr/>
          </p:nvSpPr>
          <p:spPr>
            <a:xfrm>
              <a:off x="895243" y="893440"/>
              <a:ext cx="17301" cy="17899"/>
            </a:xfrm>
            <a:custGeom>
              <a:avLst/>
              <a:gdLst/>
              <a:ahLst/>
              <a:cxnLst/>
              <a:rect l="l" t="t" r="r" b="b"/>
              <a:pathLst>
                <a:path w="376" h="389" extrusionOk="0">
                  <a:moveTo>
                    <a:pt x="185" y="82"/>
                  </a:moveTo>
                  <a:cubicBezTo>
                    <a:pt x="202" y="82"/>
                    <a:pt x="232" y="93"/>
                    <a:pt x="237" y="105"/>
                  </a:cubicBezTo>
                  <a:cubicBezTo>
                    <a:pt x="277" y="173"/>
                    <a:pt x="268" y="237"/>
                    <a:pt x="215" y="293"/>
                  </a:cubicBezTo>
                  <a:cubicBezTo>
                    <a:pt x="212" y="299"/>
                    <a:pt x="200" y="299"/>
                    <a:pt x="191" y="305"/>
                  </a:cubicBezTo>
                  <a:cubicBezTo>
                    <a:pt x="176" y="296"/>
                    <a:pt x="157" y="296"/>
                    <a:pt x="151" y="283"/>
                  </a:cubicBezTo>
                  <a:cubicBezTo>
                    <a:pt x="93" y="219"/>
                    <a:pt x="105" y="130"/>
                    <a:pt x="176" y="84"/>
                  </a:cubicBezTo>
                  <a:cubicBezTo>
                    <a:pt x="178" y="83"/>
                    <a:pt x="181" y="82"/>
                    <a:pt x="185" y="82"/>
                  </a:cubicBezTo>
                  <a:close/>
                  <a:moveTo>
                    <a:pt x="194" y="1"/>
                  </a:moveTo>
                  <a:cubicBezTo>
                    <a:pt x="80" y="1"/>
                    <a:pt x="0" y="96"/>
                    <a:pt x="13" y="219"/>
                  </a:cubicBezTo>
                  <a:cubicBezTo>
                    <a:pt x="18" y="307"/>
                    <a:pt x="108" y="389"/>
                    <a:pt x="204" y="389"/>
                  </a:cubicBezTo>
                  <a:cubicBezTo>
                    <a:pt x="209" y="389"/>
                    <a:pt x="214" y="388"/>
                    <a:pt x="219" y="388"/>
                  </a:cubicBezTo>
                  <a:cubicBezTo>
                    <a:pt x="305" y="382"/>
                    <a:pt x="375" y="277"/>
                    <a:pt x="372" y="167"/>
                  </a:cubicBezTo>
                  <a:cubicBezTo>
                    <a:pt x="372" y="68"/>
                    <a:pt x="295"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11"/>
            <p:cNvSpPr/>
            <p:nvPr/>
          </p:nvSpPr>
          <p:spPr>
            <a:xfrm>
              <a:off x="1269605" y="867995"/>
              <a:ext cx="240093" cy="67776"/>
            </a:xfrm>
            <a:custGeom>
              <a:avLst/>
              <a:gdLst/>
              <a:ahLst/>
              <a:cxnLst/>
              <a:rect l="l" t="t" r="r" b="b"/>
              <a:pathLst>
                <a:path w="5218" h="1473" extrusionOk="0">
                  <a:moveTo>
                    <a:pt x="5120" y="0"/>
                  </a:moveTo>
                  <a:cubicBezTo>
                    <a:pt x="5097" y="0"/>
                    <a:pt x="5074" y="3"/>
                    <a:pt x="5051" y="3"/>
                  </a:cubicBezTo>
                  <a:cubicBezTo>
                    <a:pt x="5036" y="3"/>
                    <a:pt x="5021" y="3"/>
                    <a:pt x="5005" y="3"/>
                  </a:cubicBezTo>
                  <a:cubicBezTo>
                    <a:pt x="4658" y="3"/>
                    <a:pt x="4317" y="37"/>
                    <a:pt x="3975" y="90"/>
                  </a:cubicBezTo>
                  <a:cubicBezTo>
                    <a:pt x="3028" y="234"/>
                    <a:pt x="2106" y="483"/>
                    <a:pt x="1215" y="827"/>
                  </a:cubicBezTo>
                  <a:cubicBezTo>
                    <a:pt x="828" y="975"/>
                    <a:pt x="453" y="1144"/>
                    <a:pt x="87" y="1338"/>
                  </a:cubicBezTo>
                  <a:cubicBezTo>
                    <a:pt x="53" y="1356"/>
                    <a:pt x="1" y="1371"/>
                    <a:pt x="22" y="1473"/>
                  </a:cubicBezTo>
                  <a:cubicBezTo>
                    <a:pt x="130" y="1427"/>
                    <a:pt x="216" y="1387"/>
                    <a:pt x="305" y="1350"/>
                  </a:cubicBezTo>
                  <a:cubicBezTo>
                    <a:pt x="394" y="1307"/>
                    <a:pt x="486" y="1267"/>
                    <a:pt x="572" y="1227"/>
                  </a:cubicBezTo>
                  <a:cubicBezTo>
                    <a:pt x="665" y="1184"/>
                    <a:pt x="751" y="1138"/>
                    <a:pt x="843" y="1098"/>
                  </a:cubicBezTo>
                  <a:cubicBezTo>
                    <a:pt x="941" y="1058"/>
                    <a:pt x="1043" y="1018"/>
                    <a:pt x="1141" y="981"/>
                  </a:cubicBezTo>
                  <a:lnTo>
                    <a:pt x="1418" y="876"/>
                  </a:lnTo>
                  <a:cubicBezTo>
                    <a:pt x="1510" y="846"/>
                    <a:pt x="1608" y="812"/>
                    <a:pt x="1701" y="781"/>
                  </a:cubicBezTo>
                  <a:cubicBezTo>
                    <a:pt x="1793" y="750"/>
                    <a:pt x="1885" y="720"/>
                    <a:pt x="1980" y="689"/>
                  </a:cubicBezTo>
                  <a:cubicBezTo>
                    <a:pt x="2073" y="658"/>
                    <a:pt x="2168" y="631"/>
                    <a:pt x="2263" y="603"/>
                  </a:cubicBezTo>
                  <a:cubicBezTo>
                    <a:pt x="2361" y="575"/>
                    <a:pt x="2454" y="544"/>
                    <a:pt x="2549" y="520"/>
                  </a:cubicBezTo>
                  <a:cubicBezTo>
                    <a:pt x="2653" y="492"/>
                    <a:pt x="2761" y="468"/>
                    <a:pt x="2862" y="443"/>
                  </a:cubicBezTo>
                  <a:lnTo>
                    <a:pt x="3151" y="372"/>
                  </a:lnTo>
                  <a:cubicBezTo>
                    <a:pt x="3253" y="351"/>
                    <a:pt x="3348" y="329"/>
                    <a:pt x="3443" y="311"/>
                  </a:cubicBezTo>
                  <a:cubicBezTo>
                    <a:pt x="3539" y="292"/>
                    <a:pt x="3640" y="274"/>
                    <a:pt x="3735" y="252"/>
                  </a:cubicBezTo>
                  <a:cubicBezTo>
                    <a:pt x="3831" y="237"/>
                    <a:pt x="3932" y="222"/>
                    <a:pt x="4027" y="206"/>
                  </a:cubicBezTo>
                  <a:cubicBezTo>
                    <a:pt x="4129" y="197"/>
                    <a:pt x="4224" y="185"/>
                    <a:pt x="4323" y="173"/>
                  </a:cubicBezTo>
                  <a:cubicBezTo>
                    <a:pt x="4430" y="157"/>
                    <a:pt x="4538" y="142"/>
                    <a:pt x="4645" y="129"/>
                  </a:cubicBezTo>
                  <a:cubicBezTo>
                    <a:pt x="4744" y="120"/>
                    <a:pt x="4842" y="120"/>
                    <a:pt x="4943" y="114"/>
                  </a:cubicBezTo>
                  <a:cubicBezTo>
                    <a:pt x="5091" y="108"/>
                    <a:pt x="5091" y="108"/>
                    <a:pt x="5217" y="50"/>
                  </a:cubicBezTo>
                  <a:cubicBezTo>
                    <a:pt x="5191" y="8"/>
                    <a:pt x="5156" y="0"/>
                    <a:pt x="5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11"/>
            <p:cNvSpPr/>
            <p:nvPr/>
          </p:nvSpPr>
          <p:spPr>
            <a:xfrm>
              <a:off x="1246875" y="933471"/>
              <a:ext cx="17715" cy="17623"/>
            </a:xfrm>
            <a:custGeom>
              <a:avLst/>
              <a:gdLst/>
              <a:ahLst/>
              <a:cxnLst/>
              <a:rect l="l" t="t" r="r" b="b"/>
              <a:pathLst>
                <a:path w="385" h="383" extrusionOk="0">
                  <a:moveTo>
                    <a:pt x="207" y="112"/>
                  </a:moveTo>
                  <a:cubicBezTo>
                    <a:pt x="216" y="112"/>
                    <a:pt x="224" y="112"/>
                    <a:pt x="233" y="114"/>
                  </a:cubicBezTo>
                  <a:cubicBezTo>
                    <a:pt x="255" y="117"/>
                    <a:pt x="267" y="145"/>
                    <a:pt x="295" y="176"/>
                  </a:cubicBezTo>
                  <a:cubicBezTo>
                    <a:pt x="249" y="219"/>
                    <a:pt x="215" y="253"/>
                    <a:pt x="172" y="274"/>
                  </a:cubicBezTo>
                  <a:cubicBezTo>
                    <a:pt x="169" y="276"/>
                    <a:pt x="164" y="277"/>
                    <a:pt x="159" y="277"/>
                  </a:cubicBezTo>
                  <a:cubicBezTo>
                    <a:pt x="140" y="277"/>
                    <a:pt x="112" y="265"/>
                    <a:pt x="104" y="253"/>
                  </a:cubicBezTo>
                  <a:cubicBezTo>
                    <a:pt x="92" y="237"/>
                    <a:pt x="92" y="200"/>
                    <a:pt x="104" y="182"/>
                  </a:cubicBezTo>
                  <a:cubicBezTo>
                    <a:pt x="125" y="140"/>
                    <a:pt x="160" y="112"/>
                    <a:pt x="207" y="112"/>
                  </a:cubicBezTo>
                  <a:close/>
                  <a:moveTo>
                    <a:pt x="233" y="0"/>
                  </a:moveTo>
                  <a:cubicBezTo>
                    <a:pt x="190" y="0"/>
                    <a:pt x="143" y="12"/>
                    <a:pt x="104" y="37"/>
                  </a:cubicBezTo>
                  <a:cubicBezTo>
                    <a:pt x="46" y="71"/>
                    <a:pt x="15" y="127"/>
                    <a:pt x="9" y="191"/>
                  </a:cubicBezTo>
                  <a:cubicBezTo>
                    <a:pt x="0" y="292"/>
                    <a:pt x="81" y="382"/>
                    <a:pt x="175" y="382"/>
                  </a:cubicBezTo>
                  <a:cubicBezTo>
                    <a:pt x="178" y="382"/>
                    <a:pt x="181" y="382"/>
                    <a:pt x="184" y="382"/>
                  </a:cubicBezTo>
                  <a:cubicBezTo>
                    <a:pt x="264" y="379"/>
                    <a:pt x="323" y="333"/>
                    <a:pt x="353" y="237"/>
                  </a:cubicBezTo>
                  <a:cubicBezTo>
                    <a:pt x="381" y="163"/>
                    <a:pt x="384" y="96"/>
                    <a:pt x="332" y="34"/>
                  </a:cubicBezTo>
                  <a:cubicBezTo>
                    <a:pt x="311" y="12"/>
                    <a:pt x="274"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11"/>
            <p:cNvSpPr/>
            <p:nvPr/>
          </p:nvSpPr>
          <p:spPr>
            <a:xfrm>
              <a:off x="1223500" y="950266"/>
              <a:ext cx="14770" cy="14816"/>
            </a:xfrm>
            <a:custGeom>
              <a:avLst/>
              <a:gdLst/>
              <a:ahLst/>
              <a:cxnLst/>
              <a:rect l="l" t="t" r="r" b="b"/>
              <a:pathLst>
                <a:path w="321" h="322" extrusionOk="0">
                  <a:moveTo>
                    <a:pt x="185" y="86"/>
                  </a:moveTo>
                  <a:cubicBezTo>
                    <a:pt x="190" y="86"/>
                    <a:pt x="195" y="86"/>
                    <a:pt x="200" y="87"/>
                  </a:cubicBezTo>
                  <a:cubicBezTo>
                    <a:pt x="213" y="87"/>
                    <a:pt x="231" y="106"/>
                    <a:pt x="234" y="118"/>
                  </a:cubicBezTo>
                  <a:cubicBezTo>
                    <a:pt x="247" y="167"/>
                    <a:pt x="200" y="223"/>
                    <a:pt x="139" y="226"/>
                  </a:cubicBezTo>
                  <a:cubicBezTo>
                    <a:pt x="127" y="213"/>
                    <a:pt x="102" y="195"/>
                    <a:pt x="105" y="180"/>
                  </a:cubicBezTo>
                  <a:cubicBezTo>
                    <a:pt x="97" y="130"/>
                    <a:pt x="140" y="86"/>
                    <a:pt x="185" y="86"/>
                  </a:cubicBezTo>
                  <a:close/>
                  <a:moveTo>
                    <a:pt x="168" y="1"/>
                  </a:moveTo>
                  <a:cubicBezTo>
                    <a:pt x="88" y="1"/>
                    <a:pt x="4" y="66"/>
                    <a:pt x="1" y="137"/>
                  </a:cubicBezTo>
                  <a:cubicBezTo>
                    <a:pt x="1" y="217"/>
                    <a:pt x="87" y="318"/>
                    <a:pt x="167" y="321"/>
                  </a:cubicBezTo>
                  <a:cubicBezTo>
                    <a:pt x="171" y="322"/>
                    <a:pt x="175" y="322"/>
                    <a:pt x="179" y="322"/>
                  </a:cubicBezTo>
                  <a:cubicBezTo>
                    <a:pt x="248" y="322"/>
                    <a:pt x="311" y="251"/>
                    <a:pt x="317" y="167"/>
                  </a:cubicBezTo>
                  <a:cubicBezTo>
                    <a:pt x="320" y="75"/>
                    <a:pt x="262" y="8"/>
                    <a:pt x="179" y="1"/>
                  </a:cubicBezTo>
                  <a:cubicBezTo>
                    <a:pt x="175" y="1"/>
                    <a:pt x="172" y="1"/>
                    <a:pt x="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11"/>
            <p:cNvSpPr/>
            <p:nvPr/>
          </p:nvSpPr>
          <p:spPr>
            <a:xfrm>
              <a:off x="1603108" y="655599"/>
              <a:ext cx="204986" cy="114157"/>
            </a:xfrm>
            <a:custGeom>
              <a:avLst/>
              <a:gdLst/>
              <a:ahLst/>
              <a:cxnLst/>
              <a:rect l="l" t="t" r="r" b="b"/>
              <a:pathLst>
                <a:path w="4455" h="2481" extrusionOk="0">
                  <a:moveTo>
                    <a:pt x="3358" y="0"/>
                  </a:moveTo>
                  <a:cubicBezTo>
                    <a:pt x="3213" y="0"/>
                    <a:pt x="3068" y="21"/>
                    <a:pt x="2924" y="58"/>
                  </a:cubicBezTo>
                  <a:cubicBezTo>
                    <a:pt x="2903" y="67"/>
                    <a:pt x="2875" y="82"/>
                    <a:pt x="2856" y="101"/>
                  </a:cubicBezTo>
                  <a:cubicBezTo>
                    <a:pt x="2844" y="110"/>
                    <a:pt x="2841" y="135"/>
                    <a:pt x="2847" y="147"/>
                  </a:cubicBezTo>
                  <a:cubicBezTo>
                    <a:pt x="2850" y="162"/>
                    <a:pt x="2872" y="178"/>
                    <a:pt x="2887" y="178"/>
                  </a:cubicBezTo>
                  <a:cubicBezTo>
                    <a:pt x="2912" y="178"/>
                    <a:pt x="2939" y="165"/>
                    <a:pt x="2964" y="165"/>
                  </a:cubicBezTo>
                  <a:cubicBezTo>
                    <a:pt x="3120" y="161"/>
                    <a:pt x="3280" y="148"/>
                    <a:pt x="3440" y="148"/>
                  </a:cubicBezTo>
                  <a:cubicBezTo>
                    <a:pt x="3478" y="148"/>
                    <a:pt x="3516" y="148"/>
                    <a:pt x="3554" y="150"/>
                  </a:cubicBezTo>
                  <a:cubicBezTo>
                    <a:pt x="3819" y="165"/>
                    <a:pt x="4034" y="288"/>
                    <a:pt x="4181" y="516"/>
                  </a:cubicBezTo>
                  <a:cubicBezTo>
                    <a:pt x="4292" y="688"/>
                    <a:pt x="4301" y="872"/>
                    <a:pt x="4240" y="1063"/>
                  </a:cubicBezTo>
                  <a:cubicBezTo>
                    <a:pt x="4172" y="1263"/>
                    <a:pt x="4061" y="1435"/>
                    <a:pt x="3911" y="1579"/>
                  </a:cubicBezTo>
                  <a:cubicBezTo>
                    <a:pt x="3656" y="1835"/>
                    <a:pt x="3348" y="1988"/>
                    <a:pt x="3004" y="2087"/>
                  </a:cubicBezTo>
                  <a:cubicBezTo>
                    <a:pt x="2589" y="2207"/>
                    <a:pt x="2159" y="2262"/>
                    <a:pt x="1735" y="2308"/>
                  </a:cubicBezTo>
                  <a:cubicBezTo>
                    <a:pt x="1367" y="2348"/>
                    <a:pt x="999" y="2356"/>
                    <a:pt x="632" y="2356"/>
                  </a:cubicBezTo>
                  <a:cubicBezTo>
                    <a:pt x="495" y="2356"/>
                    <a:pt x="359" y="2355"/>
                    <a:pt x="222" y="2354"/>
                  </a:cubicBezTo>
                  <a:cubicBezTo>
                    <a:pt x="161" y="2354"/>
                    <a:pt x="99" y="2357"/>
                    <a:pt x="35" y="2360"/>
                  </a:cubicBezTo>
                  <a:cubicBezTo>
                    <a:pt x="22" y="2360"/>
                    <a:pt x="1" y="2388"/>
                    <a:pt x="4" y="2394"/>
                  </a:cubicBezTo>
                  <a:cubicBezTo>
                    <a:pt x="13" y="2419"/>
                    <a:pt x="29" y="2452"/>
                    <a:pt x="44" y="2452"/>
                  </a:cubicBezTo>
                  <a:cubicBezTo>
                    <a:pt x="185" y="2465"/>
                    <a:pt x="330" y="2468"/>
                    <a:pt x="474" y="2471"/>
                  </a:cubicBezTo>
                  <a:cubicBezTo>
                    <a:pt x="582" y="2480"/>
                    <a:pt x="689" y="2480"/>
                    <a:pt x="858" y="2480"/>
                  </a:cubicBezTo>
                  <a:cubicBezTo>
                    <a:pt x="883" y="2480"/>
                    <a:pt x="907" y="2480"/>
                    <a:pt x="931" y="2480"/>
                  </a:cubicBezTo>
                  <a:cubicBezTo>
                    <a:pt x="1465" y="2480"/>
                    <a:pt x="2044" y="2417"/>
                    <a:pt x="2620" y="2311"/>
                  </a:cubicBezTo>
                  <a:cubicBezTo>
                    <a:pt x="2860" y="2265"/>
                    <a:pt x="3093" y="2203"/>
                    <a:pt x="3321" y="2108"/>
                  </a:cubicBezTo>
                  <a:cubicBezTo>
                    <a:pt x="3554" y="2007"/>
                    <a:pt x="3769" y="1878"/>
                    <a:pt x="3951" y="1699"/>
                  </a:cubicBezTo>
                  <a:cubicBezTo>
                    <a:pt x="4135" y="1524"/>
                    <a:pt x="4249" y="1303"/>
                    <a:pt x="4335" y="1063"/>
                  </a:cubicBezTo>
                  <a:cubicBezTo>
                    <a:pt x="4455" y="716"/>
                    <a:pt x="4234" y="181"/>
                    <a:pt x="3751" y="52"/>
                  </a:cubicBezTo>
                  <a:cubicBezTo>
                    <a:pt x="3620" y="17"/>
                    <a:pt x="3489" y="0"/>
                    <a:pt x="3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11"/>
            <p:cNvSpPr/>
            <p:nvPr/>
          </p:nvSpPr>
          <p:spPr>
            <a:xfrm>
              <a:off x="1839615" y="614831"/>
              <a:ext cx="77255" cy="102286"/>
            </a:xfrm>
            <a:custGeom>
              <a:avLst/>
              <a:gdLst/>
              <a:ahLst/>
              <a:cxnLst/>
              <a:rect l="l" t="t" r="r" b="b"/>
              <a:pathLst>
                <a:path w="1679" h="2223" extrusionOk="0">
                  <a:moveTo>
                    <a:pt x="1550" y="117"/>
                  </a:moveTo>
                  <a:lnTo>
                    <a:pt x="1550" y="117"/>
                  </a:lnTo>
                  <a:cubicBezTo>
                    <a:pt x="1586" y="246"/>
                    <a:pt x="1568" y="348"/>
                    <a:pt x="1537" y="452"/>
                  </a:cubicBezTo>
                  <a:cubicBezTo>
                    <a:pt x="1448" y="756"/>
                    <a:pt x="1313" y="1033"/>
                    <a:pt x="1122" y="1288"/>
                  </a:cubicBezTo>
                  <a:cubicBezTo>
                    <a:pt x="1101" y="1319"/>
                    <a:pt x="1055" y="1337"/>
                    <a:pt x="1024" y="1368"/>
                  </a:cubicBezTo>
                  <a:cubicBezTo>
                    <a:pt x="999" y="1405"/>
                    <a:pt x="981" y="1439"/>
                    <a:pt x="959" y="1479"/>
                  </a:cubicBezTo>
                  <a:cubicBezTo>
                    <a:pt x="950" y="1470"/>
                    <a:pt x="938" y="1466"/>
                    <a:pt x="932" y="1460"/>
                  </a:cubicBezTo>
                  <a:cubicBezTo>
                    <a:pt x="959" y="1423"/>
                    <a:pt x="987" y="1393"/>
                    <a:pt x="1015" y="1359"/>
                  </a:cubicBezTo>
                  <a:cubicBezTo>
                    <a:pt x="1015" y="1340"/>
                    <a:pt x="1009" y="1322"/>
                    <a:pt x="1015" y="1307"/>
                  </a:cubicBezTo>
                  <a:cubicBezTo>
                    <a:pt x="1119" y="1033"/>
                    <a:pt x="1227" y="756"/>
                    <a:pt x="1334" y="483"/>
                  </a:cubicBezTo>
                  <a:cubicBezTo>
                    <a:pt x="1371" y="384"/>
                    <a:pt x="1420" y="286"/>
                    <a:pt x="1470" y="191"/>
                  </a:cubicBezTo>
                  <a:cubicBezTo>
                    <a:pt x="1479" y="166"/>
                    <a:pt x="1516" y="148"/>
                    <a:pt x="1550" y="117"/>
                  </a:cubicBezTo>
                  <a:close/>
                  <a:moveTo>
                    <a:pt x="1515" y="1"/>
                  </a:moveTo>
                  <a:cubicBezTo>
                    <a:pt x="1474" y="1"/>
                    <a:pt x="1437" y="18"/>
                    <a:pt x="1411" y="52"/>
                  </a:cubicBezTo>
                  <a:cubicBezTo>
                    <a:pt x="1365" y="123"/>
                    <a:pt x="1316" y="188"/>
                    <a:pt x="1285" y="261"/>
                  </a:cubicBezTo>
                  <a:cubicBezTo>
                    <a:pt x="1224" y="403"/>
                    <a:pt x="1175" y="544"/>
                    <a:pt x="1119" y="689"/>
                  </a:cubicBezTo>
                  <a:cubicBezTo>
                    <a:pt x="1027" y="941"/>
                    <a:pt x="932" y="1196"/>
                    <a:pt x="793" y="1426"/>
                  </a:cubicBezTo>
                  <a:cubicBezTo>
                    <a:pt x="612" y="1728"/>
                    <a:pt x="385" y="1995"/>
                    <a:pt x="46" y="2137"/>
                  </a:cubicBezTo>
                  <a:cubicBezTo>
                    <a:pt x="31" y="2143"/>
                    <a:pt x="28" y="2164"/>
                    <a:pt x="0" y="2198"/>
                  </a:cubicBezTo>
                  <a:cubicBezTo>
                    <a:pt x="46" y="2215"/>
                    <a:pt x="88" y="2223"/>
                    <a:pt x="128" y="2223"/>
                  </a:cubicBezTo>
                  <a:cubicBezTo>
                    <a:pt x="209" y="2223"/>
                    <a:pt x="280" y="2191"/>
                    <a:pt x="348" y="2146"/>
                  </a:cubicBezTo>
                  <a:cubicBezTo>
                    <a:pt x="941" y="1743"/>
                    <a:pt x="1414" y="1245"/>
                    <a:pt x="1623" y="538"/>
                  </a:cubicBezTo>
                  <a:cubicBezTo>
                    <a:pt x="1654" y="437"/>
                    <a:pt x="1660" y="329"/>
                    <a:pt x="1676" y="222"/>
                  </a:cubicBezTo>
                  <a:cubicBezTo>
                    <a:pt x="1679" y="188"/>
                    <a:pt x="1672" y="148"/>
                    <a:pt x="1663" y="114"/>
                  </a:cubicBezTo>
                  <a:cubicBezTo>
                    <a:pt x="1654" y="56"/>
                    <a:pt x="1614" y="22"/>
                    <a:pt x="1556" y="6"/>
                  </a:cubicBezTo>
                  <a:cubicBezTo>
                    <a:pt x="1542" y="3"/>
                    <a:pt x="1528" y="1"/>
                    <a:pt x="15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11"/>
            <p:cNvSpPr/>
            <p:nvPr/>
          </p:nvSpPr>
          <p:spPr>
            <a:xfrm>
              <a:off x="1632096" y="768699"/>
              <a:ext cx="868900" cy="450646"/>
            </a:xfrm>
            <a:custGeom>
              <a:avLst/>
              <a:gdLst/>
              <a:ahLst/>
              <a:cxnLst/>
              <a:rect l="l" t="t" r="r" b="b"/>
              <a:pathLst>
                <a:path w="18884" h="9794" extrusionOk="0">
                  <a:moveTo>
                    <a:pt x="1406" y="1502"/>
                  </a:moveTo>
                  <a:cubicBezTo>
                    <a:pt x="1427" y="1502"/>
                    <a:pt x="1444" y="1510"/>
                    <a:pt x="1476" y="1525"/>
                  </a:cubicBezTo>
                  <a:lnTo>
                    <a:pt x="1307" y="1525"/>
                  </a:lnTo>
                  <a:cubicBezTo>
                    <a:pt x="1358" y="1510"/>
                    <a:pt x="1384" y="1502"/>
                    <a:pt x="1406" y="1502"/>
                  </a:cubicBezTo>
                  <a:close/>
                  <a:moveTo>
                    <a:pt x="8495" y="4203"/>
                  </a:moveTo>
                  <a:cubicBezTo>
                    <a:pt x="8588" y="4203"/>
                    <a:pt x="8676" y="4230"/>
                    <a:pt x="8765" y="4264"/>
                  </a:cubicBezTo>
                  <a:cubicBezTo>
                    <a:pt x="9013" y="4356"/>
                    <a:pt x="9229" y="4507"/>
                    <a:pt x="9416" y="4685"/>
                  </a:cubicBezTo>
                  <a:cubicBezTo>
                    <a:pt x="9428" y="4697"/>
                    <a:pt x="9428" y="4722"/>
                    <a:pt x="9438" y="4759"/>
                  </a:cubicBezTo>
                  <a:cubicBezTo>
                    <a:pt x="9339" y="4779"/>
                    <a:pt x="9245" y="4787"/>
                    <a:pt x="9153" y="4787"/>
                  </a:cubicBezTo>
                  <a:cubicBezTo>
                    <a:pt x="9061" y="4787"/>
                    <a:pt x="8972" y="4779"/>
                    <a:pt x="8884" y="4768"/>
                  </a:cubicBezTo>
                  <a:cubicBezTo>
                    <a:pt x="8743" y="4743"/>
                    <a:pt x="8602" y="4700"/>
                    <a:pt x="8485" y="4617"/>
                  </a:cubicBezTo>
                  <a:cubicBezTo>
                    <a:pt x="8423" y="4571"/>
                    <a:pt x="8362" y="4513"/>
                    <a:pt x="8316" y="4448"/>
                  </a:cubicBezTo>
                  <a:cubicBezTo>
                    <a:pt x="8239" y="4338"/>
                    <a:pt x="8291" y="4230"/>
                    <a:pt x="8423" y="4209"/>
                  </a:cubicBezTo>
                  <a:cubicBezTo>
                    <a:pt x="8448" y="4205"/>
                    <a:pt x="8472" y="4203"/>
                    <a:pt x="8495" y="4203"/>
                  </a:cubicBezTo>
                  <a:close/>
                  <a:moveTo>
                    <a:pt x="18724" y="8835"/>
                  </a:moveTo>
                  <a:lnTo>
                    <a:pt x="18724" y="8835"/>
                  </a:lnTo>
                  <a:cubicBezTo>
                    <a:pt x="18475" y="9108"/>
                    <a:pt x="18201" y="9277"/>
                    <a:pt x="17894" y="9385"/>
                  </a:cubicBezTo>
                  <a:cubicBezTo>
                    <a:pt x="17709" y="9451"/>
                    <a:pt x="17525" y="9517"/>
                    <a:pt x="17319" y="9517"/>
                  </a:cubicBezTo>
                  <a:cubicBezTo>
                    <a:pt x="17285" y="9517"/>
                    <a:pt x="17250" y="9515"/>
                    <a:pt x="17214" y="9511"/>
                  </a:cubicBezTo>
                  <a:cubicBezTo>
                    <a:pt x="17525" y="9234"/>
                    <a:pt x="18287" y="8890"/>
                    <a:pt x="18724" y="8835"/>
                  </a:cubicBezTo>
                  <a:close/>
                  <a:moveTo>
                    <a:pt x="5755" y="1"/>
                  </a:moveTo>
                  <a:cubicBezTo>
                    <a:pt x="5691" y="56"/>
                    <a:pt x="5645" y="93"/>
                    <a:pt x="5598" y="133"/>
                  </a:cubicBezTo>
                  <a:cubicBezTo>
                    <a:pt x="4842" y="744"/>
                    <a:pt x="4000" y="1166"/>
                    <a:pt x="3032" y="1316"/>
                  </a:cubicBezTo>
                  <a:cubicBezTo>
                    <a:pt x="2718" y="1367"/>
                    <a:pt x="2403" y="1419"/>
                    <a:pt x="2085" y="1419"/>
                  </a:cubicBezTo>
                  <a:cubicBezTo>
                    <a:pt x="2017" y="1419"/>
                    <a:pt x="1948" y="1417"/>
                    <a:pt x="1879" y="1411"/>
                  </a:cubicBezTo>
                  <a:cubicBezTo>
                    <a:pt x="1403" y="1375"/>
                    <a:pt x="929" y="1319"/>
                    <a:pt x="462" y="1227"/>
                  </a:cubicBezTo>
                  <a:cubicBezTo>
                    <a:pt x="324" y="1199"/>
                    <a:pt x="176" y="1199"/>
                    <a:pt x="35" y="1193"/>
                  </a:cubicBezTo>
                  <a:cubicBezTo>
                    <a:pt x="26" y="1193"/>
                    <a:pt x="7" y="1212"/>
                    <a:pt x="4" y="1227"/>
                  </a:cubicBezTo>
                  <a:cubicBezTo>
                    <a:pt x="1" y="1239"/>
                    <a:pt x="7" y="1267"/>
                    <a:pt x="19" y="1273"/>
                  </a:cubicBezTo>
                  <a:cubicBezTo>
                    <a:pt x="38" y="1288"/>
                    <a:pt x="66" y="1301"/>
                    <a:pt x="87" y="1307"/>
                  </a:cubicBezTo>
                  <a:cubicBezTo>
                    <a:pt x="308" y="1365"/>
                    <a:pt x="524" y="1415"/>
                    <a:pt x="742" y="1473"/>
                  </a:cubicBezTo>
                  <a:cubicBezTo>
                    <a:pt x="1492" y="1667"/>
                    <a:pt x="2233" y="1888"/>
                    <a:pt x="2940" y="2208"/>
                  </a:cubicBezTo>
                  <a:cubicBezTo>
                    <a:pt x="3760" y="2580"/>
                    <a:pt x="4541" y="3028"/>
                    <a:pt x="5288" y="3535"/>
                  </a:cubicBezTo>
                  <a:cubicBezTo>
                    <a:pt x="6001" y="4024"/>
                    <a:pt x="6662" y="4578"/>
                    <a:pt x="7332" y="5128"/>
                  </a:cubicBezTo>
                  <a:cubicBezTo>
                    <a:pt x="7987" y="5666"/>
                    <a:pt x="8608" y="6240"/>
                    <a:pt x="9201" y="6846"/>
                  </a:cubicBezTo>
                  <a:cubicBezTo>
                    <a:pt x="9370" y="7018"/>
                    <a:pt x="9548" y="7187"/>
                    <a:pt x="9717" y="7353"/>
                  </a:cubicBezTo>
                  <a:cubicBezTo>
                    <a:pt x="9785" y="7344"/>
                    <a:pt x="9813" y="7313"/>
                    <a:pt x="9779" y="7264"/>
                  </a:cubicBezTo>
                  <a:cubicBezTo>
                    <a:pt x="9748" y="7218"/>
                    <a:pt x="9708" y="7178"/>
                    <a:pt x="9671" y="7141"/>
                  </a:cubicBezTo>
                  <a:cubicBezTo>
                    <a:pt x="9272" y="6745"/>
                    <a:pt x="8878" y="6354"/>
                    <a:pt x="8476" y="5967"/>
                  </a:cubicBezTo>
                  <a:cubicBezTo>
                    <a:pt x="7938" y="5447"/>
                    <a:pt x="7354" y="4983"/>
                    <a:pt x="6776" y="4510"/>
                  </a:cubicBezTo>
                  <a:cubicBezTo>
                    <a:pt x="6161" y="4006"/>
                    <a:pt x="5528" y="3526"/>
                    <a:pt x="4858" y="3108"/>
                  </a:cubicBezTo>
                  <a:cubicBezTo>
                    <a:pt x="4249" y="2733"/>
                    <a:pt x="3631" y="2386"/>
                    <a:pt x="2983" y="2094"/>
                  </a:cubicBezTo>
                  <a:cubicBezTo>
                    <a:pt x="2571" y="1909"/>
                    <a:pt x="2140" y="1774"/>
                    <a:pt x="1713" y="1633"/>
                  </a:cubicBezTo>
                  <a:cubicBezTo>
                    <a:pt x="1634" y="1605"/>
                    <a:pt x="1536" y="1617"/>
                    <a:pt x="1481" y="1527"/>
                  </a:cubicBezTo>
                  <a:lnTo>
                    <a:pt x="1481" y="1527"/>
                  </a:lnTo>
                  <a:cubicBezTo>
                    <a:pt x="1481" y="1528"/>
                    <a:pt x="1482" y="1528"/>
                    <a:pt x="1483" y="1528"/>
                  </a:cubicBezTo>
                  <a:cubicBezTo>
                    <a:pt x="1670" y="1531"/>
                    <a:pt x="1861" y="1531"/>
                    <a:pt x="2048" y="1544"/>
                  </a:cubicBezTo>
                  <a:cubicBezTo>
                    <a:pt x="2405" y="1565"/>
                    <a:pt x="2767" y="1596"/>
                    <a:pt x="3124" y="1624"/>
                  </a:cubicBezTo>
                  <a:cubicBezTo>
                    <a:pt x="3505" y="1651"/>
                    <a:pt x="3880" y="1660"/>
                    <a:pt x="4258" y="1700"/>
                  </a:cubicBezTo>
                  <a:cubicBezTo>
                    <a:pt x="4769" y="1753"/>
                    <a:pt x="5276" y="1826"/>
                    <a:pt x="5783" y="1897"/>
                  </a:cubicBezTo>
                  <a:cubicBezTo>
                    <a:pt x="6355" y="1974"/>
                    <a:pt x="6917" y="2112"/>
                    <a:pt x="7464" y="2281"/>
                  </a:cubicBezTo>
                  <a:cubicBezTo>
                    <a:pt x="7870" y="2404"/>
                    <a:pt x="8260" y="2558"/>
                    <a:pt x="8642" y="2749"/>
                  </a:cubicBezTo>
                  <a:cubicBezTo>
                    <a:pt x="9053" y="2951"/>
                    <a:pt x="9398" y="3228"/>
                    <a:pt x="9659" y="3612"/>
                  </a:cubicBezTo>
                  <a:cubicBezTo>
                    <a:pt x="9770" y="3778"/>
                    <a:pt x="9853" y="3957"/>
                    <a:pt x="9886" y="4156"/>
                  </a:cubicBezTo>
                  <a:cubicBezTo>
                    <a:pt x="9933" y="4408"/>
                    <a:pt x="9871" y="4544"/>
                    <a:pt x="9622" y="4688"/>
                  </a:cubicBezTo>
                  <a:cubicBezTo>
                    <a:pt x="9570" y="4648"/>
                    <a:pt x="9518" y="4602"/>
                    <a:pt x="9462" y="4556"/>
                  </a:cubicBezTo>
                  <a:cubicBezTo>
                    <a:pt x="9299" y="4408"/>
                    <a:pt x="9121" y="4292"/>
                    <a:pt x="8924" y="4193"/>
                  </a:cubicBezTo>
                  <a:cubicBezTo>
                    <a:pt x="8801" y="4138"/>
                    <a:pt x="8672" y="4098"/>
                    <a:pt x="8537" y="4089"/>
                  </a:cubicBezTo>
                  <a:cubicBezTo>
                    <a:pt x="8528" y="4088"/>
                    <a:pt x="8520" y="4088"/>
                    <a:pt x="8512" y="4088"/>
                  </a:cubicBezTo>
                  <a:cubicBezTo>
                    <a:pt x="8282" y="4088"/>
                    <a:pt x="8160" y="4290"/>
                    <a:pt x="8263" y="4510"/>
                  </a:cubicBezTo>
                  <a:cubicBezTo>
                    <a:pt x="8316" y="4611"/>
                    <a:pt x="8396" y="4682"/>
                    <a:pt x="8491" y="4734"/>
                  </a:cubicBezTo>
                  <a:cubicBezTo>
                    <a:pt x="8632" y="4817"/>
                    <a:pt x="8792" y="4857"/>
                    <a:pt x="8952" y="4879"/>
                  </a:cubicBezTo>
                  <a:cubicBezTo>
                    <a:pt x="9022" y="4887"/>
                    <a:pt x="9091" y="4891"/>
                    <a:pt x="9160" y="4891"/>
                  </a:cubicBezTo>
                  <a:cubicBezTo>
                    <a:pt x="9299" y="4891"/>
                    <a:pt x="9439" y="4876"/>
                    <a:pt x="9582" y="4851"/>
                  </a:cubicBezTo>
                  <a:cubicBezTo>
                    <a:pt x="9739" y="4992"/>
                    <a:pt x="9868" y="5165"/>
                    <a:pt x="9982" y="5346"/>
                  </a:cubicBezTo>
                  <a:cubicBezTo>
                    <a:pt x="10240" y="5749"/>
                    <a:pt x="10489" y="6157"/>
                    <a:pt x="10735" y="6563"/>
                  </a:cubicBezTo>
                  <a:cubicBezTo>
                    <a:pt x="11051" y="7092"/>
                    <a:pt x="11390" y="7599"/>
                    <a:pt x="11811" y="8048"/>
                  </a:cubicBezTo>
                  <a:cubicBezTo>
                    <a:pt x="12392" y="8669"/>
                    <a:pt x="13065" y="9151"/>
                    <a:pt x="13870" y="9443"/>
                  </a:cubicBezTo>
                  <a:cubicBezTo>
                    <a:pt x="14304" y="9600"/>
                    <a:pt x="14755" y="9683"/>
                    <a:pt x="15210" y="9738"/>
                  </a:cubicBezTo>
                  <a:cubicBezTo>
                    <a:pt x="15478" y="9769"/>
                    <a:pt x="15748" y="9782"/>
                    <a:pt x="16019" y="9791"/>
                  </a:cubicBezTo>
                  <a:cubicBezTo>
                    <a:pt x="16055" y="9793"/>
                    <a:pt x="16092" y="9793"/>
                    <a:pt x="16128" y="9793"/>
                  </a:cubicBezTo>
                  <a:cubicBezTo>
                    <a:pt x="16398" y="9793"/>
                    <a:pt x="16665" y="9745"/>
                    <a:pt x="16926" y="9680"/>
                  </a:cubicBezTo>
                  <a:cubicBezTo>
                    <a:pt x="17033" y="9652"/>
                    <a:pt x="17138" y="9643"/>
                    <a:pt x="17245" y="9634"/>
                  </a:cubicBezTo>
                  <a:cubicBezTo>
                    <a:pt x="17759" y="9600"/>
                    <a:pt x="18229" y="9431"/>
                    <a:pt x="18622" y="9090"/>
                  </a:cubicBezTo>
                  <a:cubicBezTo>
                    <a:pt x="18711" y="9016"/>
                    <a:pt x="18785" y="8921"/>
                    <a:pt x="18859" y="8832"/>
                  </a:cubicBezTo>
                  <a:cubicBezTo>
                    <a:pt x="18877" y="8807"/>
                    <a:pt x="18874" y="8770"/>
                    <a:pt x="18884" y="8721"/>
                  </a:cubicBezTo>
                  <a:cubicBezTo>
                    <a:pt x="18839" y="8721"/>
                    <a:pt x="18803" y="8713"/>
                    <a:pt x="18768" y="8713"/>
                  </a:cubicBezTo>
                  <a:cubicBezTo>
                    <a:pt x="18759" y="8713"/>
                    <a:pt x="18751" y="8714"/>
                    <a:pt x="18742" y="8715"/>
                  </a:cubicBezTo>
                  <a:cubicBezTo>
                    <a:pt x="18601" y="8746"/>
                    <a:pt x="18459" y="8773"/>
                    <a:pt x="18324" y="8819"/>
                  </a:cubicBezTo>
                  <a:cubicBezTo>
                    <a:pt x="17983" y="8930"/>
                    <a:pt x="17654" y="9084"/>
                    <a:pt x="17344" y="9268"/>
                  </a:cubicBezTo>
                  <a:cubicBezTo>
                    <a:pt x="17291" y="9299"/>
                    <a:pt x="17236" y="9336"/>
                    <a:pt x="17184" y="9370"/>
                  </a:cubicBezTo>
                  <a:cubicBezTo>
                    <a:pt x="16901" y="9545"/>
                    <a:pt x="16606" y="9646"/>
                    <a:pt x="16268" y="9659"/>
                  </a:cubicBezTo>
                  <a:cubicBezTo>
                    <a:pt x="16190" y="9661"/>
                    <a:pt x="16112" y="9662"/>
                    <a:pt x="16034" y="9662"/>
                  </a:cubicBezTo>
                  <a:cubicBezTo>
                    <a:pt x="15233" y="9662"/>
                    <a:pt x="14452" y="9543"/>
                    <a:pt x="13701" y="9244"/>
                  </a:cubicBezTo>
                  <a:cubicBezTo>
                    <a:pt x="13013" y="8967"/>
                    <a:pt x="12429" y="8540"/>
                    <a:pt x="11918" y="8005"/>
                  </a:cubicBezTo>
                  <a:cubicBezTo>
                    <a:pt x="11531" y="7599"/>
                    <a:pt x="11205" y="7147"/>
                    <a:pt x="10916" y="6668"/>
                  </a:cubicBezTo>
                  <a:cubicBezTo>
                    <a:pt x="10698" y="6302"/>
                    <a:pt x="10477" y="5942"/>
                    <a:pt x="10252" y="5586"/>
                  </a:cubicBezTo>
                  <a:cubicBezTo>
                    <a:pt x="10083" y="5315"/>
                    <a:pt x="9899" y="5063"/>
                    <a:pt x="9717" y="4793"/>
                  </a:cubicBezTo>
                  <a:cubicBezTo>
                    <a:pt x="9717" y="4790"/>
                    <a:pt x="9717" y="4765"/>
                    <a:pt x="9730" y="4759"/>
                  </a:cubicBezTo>
                  <a:cubicBezTo>
                    <a:pt x="9979" y="4556"/>
                    <a:pt x="10000" y="4285"/>
                    <a:pt x="9936" y="3997"/>
                  </a:cubicBezTo>
                  <a:cubicBezTo>
                    <a:pt x="9899" y="3827"/>
                    <a:pt x="9822" y="3674"/>
                    <a:pt x="9724" y="3532"/>
                  </a:cubicBezTo>
                  <a:cubicBezTo>
                    <a:pt x="9456" y="3136"/>
                    <a:pt x="9100" y="2841"/>
                    <a:pt x="8672" y="2629"/>
                  </a:cubicBezTo>
                  <a:cubicBezTo>
                    <a:pt x="8134" y="2361"/>
                    <a:pt x="7563" y="2165"/>
                    <a:pt x="6979" y="2014"/>
                  </a:cubicBezTo>
                  <a:cubicBezTo>
                    <a:pt x="6373" y="1860"/>
                    <a:pt x="5768" y="1753"/>
                    <a:pt x="5150" y="1676"/>
                  </a:cubicBezTo>
                  <a:cubicBezTo>
                    <a:pt x="4529" y="1599"/>
                    <a:pt x="3914" y="1537"/>
                    <a:pt x="3293" y="1513"/>
                  </a:cubicBezTo>
                  <a:cubicBezTo>
                    <a:pt x="3176" y="1507"/>
                    <a:pt x="3063" y="1485"/>
                    <a:pt x="2946" y="1442"/>
                  </a:cubicBezTo>
                  <a:cubicBezTo>
                    <a:pt x="3078" y="1415"/>
                    <a:pt x="3213" y="1390"/>
                    <a:pt x="3345" y="1362"/>
                  </a:cubicBezTo>
                  <a:cubicBezTo>
                    <a:pt x="4188" y="1181"/>
                    <a:pt x="4938" y="800"/>
                    <a:pt x="5605" y="262"/>
                  </a:cubicBezTo>
                  <a:cubicBezTo>
                    <a:pt x="5666" y="213"/>
                    <a:pt x="5721" y="151"/>
                    <a:pt x="5774" y="90"/>
                  </a:cubicBezTo>
                  <a:cubicBezTo>
                    <a:pt x="5783" y="77"/>
                    <a:pt x="5768" y="47"/>
                    <a:pt x="57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11"/>
            <p:cNvSpPr/>
            <p:nvPr/>
          </p:nvSpPr>
          <p:spPr>
            <a:xfrm>
              <a:off x="2184989" y="1025129"/>
              <a:ext cx="118850" cy="50476"/>
            </a:xfrm>
            <a:custGeom>
              <a:avLst/>
              <a:gdLst/>
              <a:ahLst/>
              <a:cxnLst/>
              <a:rect l="l" t="t" r="r" b="b"/>
              <a:pathLst>
                <a:path w="2583" h="1097" extrusionOk="0">
                  <a:moveTo>
                    <a:pt x="2331" y="126"/>
                  </a:moveTo>
                  <a:lnTo>
                    <a:pt x="2331" y="126"/>
                  </a:lnTo>
                  <a:cubicBezTo>
                    <a:pt x="2275" y="176"/>
                    <a:pt x="2251" y="203"/>
                    <a:pt x="2220" y="222"/>
                  </a:cubicBezTo>
                  <a:cubicBezTo>
                    <a:pt x="2063" y="323"/>
                    <a:pt x="1900" y="422"/>
                    <a:pt x="1740" y="520"/>
                  </a:cubicBezTo>
                  <a:cubicBezTo>
                    <a:pt x="1381" y="726"/>
                    <a:pt x="997" y="876"/>
                    <a:pt x="591" y="956"/>
                  </a:cubicBezTo>
                  <a:cubicBezTo>
                    <a:pt x="521" y="972"/>
                    <a:pt x="452" y="985"/>
                    <a:pt x="379" y="985"/>
                  </a:cubicBezTo>
                  <a:cubicBezTo>
                    <a:pt x="335" y="985"/>
                    <a:pt x="291" y="980"/>
                    <a:pt x="243" y="969"/>
                  </a:cubicBezTo>
                  <a:cubicBezTo>
                    <a:pt x="677" y="594"/>
                    <a:pt x="1768" y="142"/>
                    <a:pt x="2331" y="126"/>
                  </a:cubicBezTo>
                  <a:close/>
                  <a:moveTo>
                    <a:pt x="2466" y="0"/>
                  </a:moveTo>
                  <a:cubicBezTo>
                    <a:pt x="2346" y="0"/>
                    <a:pt x="2229" y="0"/>
                    <a:pt x="2115" y="28"/>
                  </a:cubicBezTo>
                  <a:cubicBezTo>
                    <a:pt x="1393" y="197"/>
                    <a:pt x="708" y="449"/>
                    <a:pt x="108" y="907"/>
                  </a:cubicBezTo>
                  <a:cubicBezTo>
                    <a:pt x="68" y="941"/>
                    <a:pt x="31" y="981"/>
                    <a:pt x="1" y="1006"/>
                  </a:cubicBezTo>
                  <a:cubicBezTo>
                    <a:pt x="7" y="1082"/>
                    <a:pt x="53" y="1089"/>
                    <a:pt x="99" y="1092"/>
                  </a:cubicBezTo>
                  <a:cubicBezTo>
                    <a:pt x="146" y="1095"/>
                    <a:pt x="193" y="1097"/>
                    <a:pt x="240" y="1097"/>
                  </a:cubicBezTo>
                  <a:cubicBezTo>
                    <a:pt x="447" y="1097"/>
                    <a:pt x="648" y="1064"/>
                    <a:pt x="849" y="1012"/>
                  </a:cubicBezTo>
                  <a:cubicBezTo>
                    <a:pt x="1163" y="926"/>
                    <a:pt x="1464" y="806"/>
                    <a:pt x="1743" y="643"/>
                  </a:cubicBezTo>
                  <a:cubicBezTo>
                    <a:pt x="1974" y="505"/>
                    <a:pt x="2201" y="354"/>
                    <a:pt x="2429" y="209"/>
                  </a:cubicBezTo>
                  <a:cubicBezTo>
                    <a:pt x="2478" y="179"/>
                    <a:pt x="2521" y="126"/>
                    <a:pt x="2583" y="74"/>
                  </a:cubicBezTo>
                  <a:cubicBezTo>
                    <a:pt x="2530" y="43"/>
                    <a:pt x="2500" y="0"/>
                    <a:pt x="24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11"/>
            <p:cNvSpPr/>
            <p:nvPr/>
          </p:nvSpPr>
          <p:spPr>
            <a:xfrm>
              <a:off x="2107641" y="1122723"/>
              <a:ext cx="32439" cy="116504"/>
            </a:xfrm>
            <a:custGeom>
              <a:avLst/>
              <a:gdLst/>
              <a:ahLst/>
              <a:cxnLst/>
              <a:rect l="l" t="t" r="r" b="b"/>
              <a:pathLst>
                <a:path w="705" h="2532" extrusionOk="0">
                  <a:moveTo>
                    <a:pt x="535" y="354"/>
                  </a:moveTo>
                  <a:cubicBezTo>
                    <a:pt x="593" y="769"/>
                    <a:pt x="569" y="1181"/>
                    <a:pt x="504" y="1586"/>
                  </a:cubicBezTo>
                  <a:cubicBezTo>
                    <a:pt x="464" y="1814"/>
                    <a:pt x="388" y="2020"/>
                    <a:pt x="289" y="2226"/>
                  </a:cubicBezTo>
                  <a:cubicBezTo>
                    <a:pt x="274" y="2250"/>
                    <a:pt x="249" y="2275"/>
                    <a:pt x="228" y="2303"/>
                  </a:cubicBezTo>
                  <a:cubicBezTo>
                    <a:pt x="209" y="2275"/>
                    <a:pt x="185" y="2263"/>
                    <a:pt x="185" y="2250"/>
                  </a:cubicBezTo>
                  <a:cubicBezTo>
                    <a:pt x="182" y="2044"/>
                    <a:pt x="166" y="1835"/>
                    <a:pt x="182" y="1633"/>
                  </a:cubicBezTo>
                  <a:cubicBezTo>
                    <a:pt x="209" y="1298"/>
                    <a:pt x="262" y="969"/>
                    <a:pt x="369" y="655"/>
                  </a:cubicBezTo>
                  <a:cubicBezTo>
                    <a:pt x="400" y="557"/>
                    <a:pt x="440" y="471"/>
                    <a:pt x="477" y="375"/>
                  </a:cubicBezTo>
                  <a:cubicBezTo>
                    <a:pt x="483" y="366"/>
                    <a:pt x="507" y="363"/>
                    <a:pt x="535" y="354"/>
                  </a:cubicBezTo>
                  <a:close/>
                  <a:moveTo>
                    <a:pt x="593" y="0"/>
                  </a:moveTo>
                  <a:cubicBezTo>
                    <a:pt x="428" y="154"/>
                    <a:pt x="274" y="508"/>
                    <a:pt x="179" y="935"/>
                  </a:cubicBezTo>
                  <a:cubicBezTo>
                    <a:pt x="59" y="1464"/>
                    <a:pt x="0" y="2272"/>
                    <a:pt x="151" y="2530"/>
                  </a:cubicBezTo>
                  <a:cubicBezTo>
                    <a:pt x="158" y="2531"/>
                    <a:pt x="164" y="2532"/>
                    <a:pt x="170" y="2532"/>
                  </a:cubicBezTo>
                  <a:cubicBezTo>
                    <a:pt x="213" y="2532"/>
                    <a:pt x="237" y="2504"/>
                    <a:pt x="262" y="2472"/>
                  </a:cubicBezTo>
                  <a:cubicBezTo>
                    <a:pt x="415" y="2238"/>
                    <a:pt x="535" y="1983"/>
                    <a:pt x="593" y="1706"/>
                  </a:cubicBezTo>
                  <a:cubicBezTo>
                    <a:pt x="670" y="1338"/>
                    <a:pt x="704" y="962"/>
                    <a:pt x="670" y="581"/>
                  </a:cubicBezTo>
                  <a:cubicBezTo>
                    <a:pt x="655" y="431"/>
                    <a:pt x="655" y="277"/>
                    <a:pt x="640" y="123"/>
                  </a:cubicBezTo>
                  <a:cubicBezTo>
                    <a:pt x="637" y="80"/>
                    <a:pt x="609" y="46"/>
                    <a:pt x="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11"/>
            <p:cNvSpPr/>
            <p:nvPr/>
          </p:nvSpPr>
          <p:spPr>
            <a:xfrm>
              <a:off x="2231232" y="1068428"/>
              <a:ext cx="88298" cy="58482"/>
            </a:xfrm>
            <a:custGeom>
              <a:avLst/>
              <a:gdLst/>
              <a:ahLst/>
              <a:cxnLst/>
              <a:rect l="l" t="t" r="r" b="b"/>
              <a:pathLst>
                <a:path w="1919" h="1271" extrusionOk="0">
                  <a:moveTo>
                    <a:pt x="1651" y="163"/>
                  </a:moveTo>
                  <a:cubicBezTo>
                    <a:pt x="1664" y="163"/>
                    <a:pt x="1678" y="164"/>
                    <a:pt x="1691" y="166"/>
                  </a:cubicBezTo>
                  <a:cubicBezTo>
                    <a:pt x="1381" y="612"/>
                    <a:pt x="732" y="1045"/>
                    <a:pt x="259" y="1119"/>
                  </a:cubicBezTo>
                  <a:cubicBezTo>
                    <a:pt x="554" y="768"/>
                    <a:pt x="963" y="452"/>
                    <a:pt x="1362" y="267"/>
                  </a:cubicBezTo>
                  <a:cubicBezTo>
                    <a:pt x="1450" y="226"/>
                    <a:pt x="1541" y="163"/>
                    <a:pt x="1651" y="163"/>
                  </a:cubicBezTo>
                  <a:close/>
                  <a:moveTo>
                    <a:pt x="1854" y="0"/>
                  </a:moveTo>
                  <a:cubicBezTo>
                    <a:pt x="1830" y="0"/>
                    <a:pt x="1802" y="0"/>
                    <a:pt x="1777" y="9"/>
                  </a:cubicBezTo>
                  <a:cubicBezTo>
                    <a:pt x="1356" y="108"/>
                    <a:pt x="997" y="320"/>
                    <a:pt x="662" y="581"/>
                  </a:cubicBezTo>
                  <a:cubicBezTo>
                    <a:pt x="493" y="716"/>
                    <a:pt x="342" y="870"/>
                    <a:pt x="188" y="1017"/>
                  </a:cubicBezTo>
                  <a:cubicBezTo>
                    <a:pt x="133" y="1076"/>
                    <a:pt x="90" y="1143"/>
                    <a:pt x="1" y="1248"/>
                  </a:cubicBezTo>
                  <a:cubicBezTo>
                    <a:pt x="81" y="1258"/>
                    <a:pt x="124" y="1271"/>
                    <a:pt x="160" y="1271"/>
                  </a:cubicBezTo>
                  <a:cubicBezTo>
                    <a:pt x="166" y="1271"/>
                    <a:pt x="173" y="1270"/>
                    <a:pt x="179" y="1270"/>
                  </a:cubicBezTo>
                  <a:cubicBezTo>
                    <a:pt x="450" y="1208"/>
                    <a:pt x="705" y="1104"/>
                    <a:pt x="948" y="962"/>
                  </a:cubicBezTo>
                  <a:cubicBezTo>
                    <a:pt x="1295" y="753"/>
                    <a:pt x="1593" y="476"/>
                    <a:pt x="1854" y="169"/>
                  </a:cubicBezTo>
                  <a:cubicBezTo>
                    <a:pt x="1876" y="141"/>
                    <a:pt x="1891" y="108"/>
                    <a:pt x="1907" y="77"/>
                  </a:cubicBezTo>
                  <a:cubicBezTo>
                    <a:pt x="1919" y="55"/>
                    <a:pt x="1885" y="0"/>
                    <a:pt x="1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11"/>
            <p:cNvSpPr/>
            <p:nvPr/>
          </p:nvSpPr>
          <p:spPr>
            <a:xfrm>
              <a:off x="2286264" y="1242219"/>
              <a:ext cx="42608" cy="81396"/>
            </a:xfrm>
            <a:custGeom>
              <a:avLst/>
              <a:gdLst/>
              <a:ahLst/>
              <a:cxnLst/>
              <a:rect l="l" t="t" r="r" b="b"/>
              <a:pathLst>
                <a:path w="926" h="1769" extrusionOk="0">
                  <a:moveTo>
                    <a:pt x="173" y="290"/>
                  </a:moveTo>
                  <a:lnTo>
                    <a:pt x="173" y="290"/>
                  </a:lnTo>
                  <a:cubicBezTo>
                    <a:pt x="391" y="505"/>
                    <a:pt x="606" y="874"/>
                    <a:pt x="757" y="1301"/>
                  </a:cubicBezTo>
                  <a:cubicBezTo>
                    <a:pt x="797" y="1402"/>
                    <a:pt x="858" y="1510"/>
                    <a:pt x="806" y="1633"/>
                  </a:cubicBezTo>
                  <a:cubicBezTo>
                    <a:pt x="492" y="1362"/>
                    <a:pt x="173" y="677"/>
                    <a:pt x="173" y="290"/>
                  </a:cubicBezTo>
                  <a:close/>
                  <a:moveTo>
                    <a:pt x="50" y="1"/>
                  </a:moveTo>
                  <a:lnTo>
                    <a:pt x="50" y="1"/>
                  </a:lnTo>
                  <a:cubicBezTo>
                    <a:pt x="0" y="142"/>
                    <a:pt x="31" y="262"/>
                    <a:pt x="59" y="385"/>
                  </a:cubicBezTo>
                  <a:cubicBezTo>
                    <a:pt x="142" y="766"/>
                    <a:pt x="283" y="1126"/>
                    <a:pt x="505" y="1449"/>
                  </a:cubicBezTo>
                  <a:cubicBezTo>
                    <a:pt x="588" y="1572"/>
                    <a:pt x="674" y="1698"/>
                    <a:pt x="806" y="1768"/>
                  </a:cubicBezTo>
                  <a:cubicBezTo>
                    <a:pt x="895" y="1741"/>
                    <a:pt x="926" y="1688"/>
                    <a:pt x="926" y="1621"/>
                  </a:cubicBezTo>
                  <a:cubicBezTo>
                    <a:pt x="926" y="1553"/>
                    <a:pt x="923" y="1476"/>
                    <a:pt x="904" y="1412"/>
                  </a:cubicBezTo>
                  <a:cubicBezTo>
                    <a:pt x="754" y="923"/>
                    <a:pt x="526" y="474"/>
                    <a:pt x="185" y="93"/>
                  </a:cubicBezTo>
                  <a:cubicBezTo>
                    <a:pt x="154" y="56"/>
                    <a:pt x="99" y="35"/>
                    <a:pt x="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11"/>
            <p:cNvSpPr/>
            <p:nvPr/>
          </p:nvSpPr>
          <p:spPr>
            <a:xfrm>
              <a:off x="2276371" y="1115085"/>
              <a:ext cx="84893" cy="47853"/>
            </a:xfrm>
            <a:custGeom>
              <a:avLst/>
              <a:gdLst/>
              <a:ahLst/>
              <a:cxnLst/>
              <a:rect l="l" t="t" r="r" b="b"/>
              <a:pathLst>
                <a:path w="1845" h="1040" extrusionOk="0">
                  <a:moveTo>
                    <a:pt x="1600" y="109"/>
                  </a:moveTo>
                  <a:cubicBezTo>
                    <a:pt x="1628" y="109"/>
                    <a:pt x="1657" y="111"/>
                    <a:pt x="1688" y="114"/>
                  </a:cubicBezTo>
                  <a:cubicBezTo>
                    <a:pt x="1304" y="566"/>
                    <a:pt x="867" y="846"/>
                    <a:pt x="268" y="923"/>
                  </a:cubicBezTo>
                  <a:cubicBezTo>
                    <a:pt x="317" y="861"/>
                    <a:pt x="342" y="827"/>
                    <a:pt x="372" y="800"/>
                  </a:cubicBezTo>
                  <a:cubicBezTo>
                    <a:pt x="471" y="723"/>
                    <a:pt x="569" y="643"/>
                    <a:pt x="673" y="575"/>
                  </a:cubicBezTo>
                  <a:cubicBezTo>
                    <a:pt x="843" y="458"/>
                    <a:pt x="1012" y="345"/>
                    <a:pt x="1187" y="240"/>
                  </a:cubicBezTo>
                  <a:cubicBezTo>
                    <a:pt x="1306" y="169"/>
                    <a:pt x="1431" y="109"/>
                    <a:pt x="1600" y="109"/>
                  </a:cubicBezTo>
                  <a:close/>
                  <a:moveTo>
                    <a:pt x="1674" y="0"/>
                  </a:moveTo>
                  <a:cubicBezTo>
                    <a:pt x="1480" y="0"/>
                    <a:pt x="1303" y="59"/>
                    <a:pt x="1135" y="154"/>
                  </a:cubicBezTo>
                  <a:cubicBezTo>
                    <a:pt x="781" y="354"/>
                    <a:pt x="449" y="584"/>
                    <a:pt x="151" y="858"/>
                  </a:cubicBezTo>
                  <a:cubicBezTo>
                    <a:pt x="105" y="901"/>
                    <a:pt x="62" y="944"/>
                    <a:pt x="0" y="1009"/>
                  </a:cubicBezTo>
                  <a:cubicBezTo>
                    <a:pt x="64" y="1030"/>
                    <a:pt x="136" y="1040"/>
                    <a:pt x="213" y="1040"/>
                  </a:cubicBezTo>
                  <a:cubicBezTo>
                    <a:pt x="755" y="1040"/>
                    <a:pt x="1576" y="557"/>
                    <a:pt x="1845" y="43"/>
                  </a:cubicBezTo>
                  <a:cubicBezTo>
                    <a:pt x="1814" y="28"/>
                    <a:pt x="1783" y="10"/>
                    <a:pt x="1752" y="3"/>
                  </a:cubicBezTo>
                  <a:cubicBezTo>
                    <a:pt x="1726" y="1"/>
                    <a:pt x="1700" y="0"/>
                    <a:pt x="16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11"/>
            <p:cNvSpPr/>
            <p:nvPr/>
          </p:nvSpPr>
          <p:spPr>
            <a:xfrm>
              <a:off x="2218394" y="1215347"/>
              <a:ext cx="22960" cy="80890"/>
            </a:xfrm>
            <a:custGeom>
              <a:avLst/>
              <a:gdLst/>
              <a:ahLst/>
              <a:cxnLst/>
              <a:rect l="l" t="t" r="r" b="b"/>
              <a:pathLst>
                <a:path w="499" h="1758" extrusionOk="0">
                  <a:moveTo>
                    <a:pt x="184" y="225"/>
                  </a:moveTo>
                  <a:cubicBezTo>
                    <a:pt x="344" y="489"/>
                    <a:pt x="369" y="782"/>
                    <a:pt x="360" y="1077"/>
                  </a:cubicBezTo>
                  <a:cubicBezTo>
                    <a:pt x="357" y="1347"/>
                    <a:pt x="347" y="1369"/>
                    <a:pt x="249" y="1538"/>
                  </a:cubicBezTo>
                  <a:cubicBezTo>
                    <a:pt x="114" y="1095"/>
                    <a:pt x="98" y="665"/>
                    <a:pt x="184" y="225"/>
                  </a:cubicBezTo>
                  <a:close/>
                  <a:moveTo>
                    <a:pt x="154" y="0"/>
                  </a:moveTo>
                  <a:cubicBezTo>
                    <a:pt x="118" y="0"/>
                    <a:pt x="76" y="49"/>
                    <a:pt x="62" y="139"/>
                  </a:cubicBezTo>
                  <a:cubicBezTo>
                    <a:pt x="34" y="308"/>
                    <a:pt x="22" y="477"/>
                    <a:pt x="0" y="646"/>
                  </a:cubicBezTo>
                  <a:cubicBezTo>
                    <a:pt x="3" y="987"/>
                    <a:pt x="68" y="1323"/>
                    <a:pt x="169" y="1648"/>
                  </a:cubicBezTo>
                  <a:cubicBezTo>
                    <a:pt x="169" y="1661"/>
                    <a:pt x="172" y="1667"/>
                    <a:pt x="175" y="1676"/>
                  </a:cubicBezTo>
                  <a:cubicBezTo>
                    <a:pt x="189" y="1715"/>
                    <a:pt x="206" y="1757"/>
                    <a:pt x="251" y="1757"/>
                  </a:cubicBezTo>
                  <a:cubicBezTo>
                    <a:pt x="255" y="1757"/>
                    <a:pt x="260" y="1757"/>
                    <a:pt x="264" y="1756"/>
                  </a:cubicBezTo>
                  <a:cubicBezTo>
                    <a:pt x="292" y="1750"/>
                    <a:pt x="329" y="1716"/>
                    <a:pt x="338" y="1688"/>
                  </a:cubicBezTo>
                  <a:cubicBezTo>
                    <a:pt x="381" y="1562"/>
                    <a:pt x="430" y="1433"/>
                    <a:pt x="449" y="1304"/>
                  </a:cubicBezTo>
                  <a:cubicBezTo>
                    <a:pt x="498" y="935"/>
                    <a:pt x="464" y="572"/>
                    <a:pt x="338" y="219"/>
                  </a:cubicBezTo>
                  <a:cubicBezTo>
                    <a:pt x="326" y="185"/>
                    <a:pt x="311" y="151"/>
                    <a:pt x="295" y="121"/>
                  </a:cubicBezTo>
                  <a:cubicBezTo>
                    <a:pt x="264" y="62"/>
                    <a:pt x="231" y="13"/>
                    <a:pt x="160" y="1"/>
                  </a:cubicBezTo>
                  <a:cubicBezTo>
                    <a:pt x="158" y="0"/>
                    <a:pt x="156" y="0"/>
                    <a:pt x="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11"/>
            <p:cNvSpPr/>
            <p:nvPr/>
          </p:nvSpPr>
          <p:spPr>
            <a:xfrm>
              <a:off x="2161660" y="1182678"/>
              <a:ext cx="21948" cy="73758"/>
            </a:xfrm>
            <a:custGeom>
              <a:avLst/>
              <a:gdLst/>
              <a:ahLst/>
              <a:cxnLst/>
              <a:rect l="l" t="t" r="r" b="b"/>
              <a:pathLst>
                <a:path w="477" h="1603" extrusionOk="0">
                  <a:moveTo>
                    <a:pt x="262" y="253"/>
                  </a:moveTo>
                  <a:cubicBezTo>
                    <a:pt x="363" y="468"/>
                    <a:pt x="360" y="674"/>
                    <a:pt x="354" y="877"/>
                  </a:cubicBezTo>
                  <a:cubicBezTo>
                    <a:pt x="345" y="1058"/>
                    <a:pt x="311" y="1227"/>
                    <a:pt x="200" y="1402"/>
                  </a:cubicBezTo>
                  <a:cubicBezTo>
                    <a:pt x="90" y="1212"/>
                    <a:pt x="123" y="1021"/>
                    <a:pt x="126" y="837"/>
                  </a:cubicBezTo>
                  <a:cubicBezTo>
                    <a:pt x="126" y="646"/>
                    <a:pt x="136" y="449"/>
                    <a:pt x="262" y="253"/>
                  </a:cubicBezTo>
                  <a:close/>
                  <a:moveTo>
                    <a:pt x="262" y="1"/>
                  </a:moveTo>
                  <a:cubicBezTo>
                    <a:pt x="77" y="225"/>
                    <a:pt x="0" y="563"/>
                    <a:pt x="16" y="1061"/>
                  </a:cubicBezTo>
                  <a:cubicBezTo>
                    <a:pt x="22" y="1246"/>
                    <a:pt x="34" y="1430"/>
                    <a:pt x="154" y="1602"/>
                  </a:cubicBezTo>
                  <a:cubicBezTo>
                    <a:pt x="203" y="1556"/>
                    <a:pt x="252" y="1528"/>
                    <a:pt x="280" y="1485"/>
                  </a:cubicBezTo>
                  <a:cubicBezTo>
                    <a:pt x="372" y="1332"/>
                    <a:pt x="440" y="1166"/>
                    <a:pt x="452" y="984"/>
                  </a:cubicBezTo>
                  <a:cubicBezTo>
                    <a:pt x="477" y="637"/>
                    <a:pt x="477" y="376"/>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11"/>
            <p:cNvSpPr/>
            <p:nvPr/>
          </p:nvSpPr>
          <p:spPr>
            <a:xfrm>
              <a:off x="2345252" y="1240977"/>
              <a:ext cx="55629" cy="49647"/>
            </a:xfrm>
            <a:custGeom>
              <a:avLst/>
              <a:gdLst/>
              <a:ahLst/>
              <a:cxnLst/>
              <a:rect l="l" t="t" r="r" b="b"/>
              <a:pathLst>
                <a:path w="1209" h="1079" extrusionOk="0">
                  <a:moveTo>
                    <a:pt x="160" y="185"/>
                  </a:moveTo>
                  <a:lnTo>
                    <a:pt x="160" y="185"/>
                  </a:lnTo>
                  <a:cubicBezTo>
                    <a:pt x="477" y="338"/>
                    <a:pt x="689" y="504"/>
                    <a:pt x="913" y="769"/>
                  </a:cubicBezTo>
                  <a:cubicBezTo>
                    <a:pt x="944" y="805"/>
                    <a:pt x="1012" y="827"/>
                    <a:pt x="965" y="904"/>
                  </a:cubicBezTo>
                  <a:cubicBezTo>
                    <a:pt x="643" y="753"/>
                    <a:pt x="378" y="547"/>
                    <a:pt x="160" y="185"/>
                  </a:cubicBezTo>
                  <a:close/>
                  <a:moveTo>
                    <a:pt x="86" y="1"/>
                  </a:moveTo>
                  <a:cubicBezTo>
                    <a:pt x="61" y="1"/>
                    <a:pt x="35" y="13"/>
                    <a:pt x="10" y="46"/>
                  </a:cubicBezTo>
                  <a:cubicBezTo>
                    <a:pt x="0" y="132"/>
                    <a:pt x="46" y="200"/>
                    <a:pt x="86" y="271"/>
                  </a:cubicBezTo>
                  <a:cubicBezTo>
                    <a:pt x="314" y="661"/>
                    <a:pt x="658" y="907"/>
                    <a:pt x="1073" y="1070"/>
                  </a:cubicBezTo>
                  <a:cubicBezTo>
                    <a:pt x="1089" y="1075"/>
                    <a:pt x="1103" y="1078"/>
                    <a:pt x="1117" y="1078"/>
                  </a:cubicBezTo>
                  <a:cubicBezTo>
                    <a:pt x="1156" y="1078"/>
                    <a:pt x="1185" y="1054"/>
                    <a:pt x="1208" y="999"/>
                  </a:cubicBezTo>
                  <a:cubicBezTo>
                    <a:pt x="1138" y="858"/>
                    <a:pt x="1030" y="744"/>
                    <a:pt x="922" y="621"/>
                  </a:cubicBezTo>
                  <a:cubicBezTo>
                    <a:pt x="716" y="378"/>
                    <a:pt x="452" y="206"/>
                    <a:pt x="182" y="40"/>
                  </a:cubicBezTo>
                  <a:cubicBezTo>
                    <a:pt x="152" y="21"/>
                    <a:pt x="120" y="1"/>
                    <a:pt x="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11"/>
            <p:cNvSpPr/>
            <p:nvPr/>
          </p:nvSpPr>
          <p:spPr>
            <a:xfrm>
              <a:off x="2339317" y="1156083"/>
              <a:ext cx="61841" cy="31887"/>
            </a:xfrm>
            <a:custGeom>
              <a:avLst/>
              <a:gdLst/>
              <a:ahLst/>
              <a:cxnLst/>
              <a:rect l="l" t="t" r="r" b="b"/>
              <a:pathLst>
                <a:path w="1344" h="693" extrusionOk="0">
                  <a:moveTo>
                    <a:pt x="1102" y="97"/>
                  </a:moveTo>
                  <a:cubicBezTo>
                    <a:pt x="1123" y="97"/>
                    <a:pt x="1146" y="106"/>
                    <a:pt x="1168" y="139"/>
                  </a:cubicBezTo>
                  <a:cubicBezTo>
                    <a:pt x="919" y="364"/>
                    <a:pt x="646" y="533"/>
                    <a:pt x="292" y="551"/>
                  </a:cubicBezTo>
                  <a:cubicBezTo>
                    <a:pt x="507" y="342"/>
                    <a:pt x="750" y="179"/>
                    <a:pt x="1045" y="108"/>
                  </a:cubicBezTo>
                  <a:cubicBezTo>
                    <a:pt x="1062" y="105"/>
                    <a:pt x="1081" y="97"/>
                    <a:pt x="1102" y="97"/>
                  </a:cubicBezTo>
                  <a:close/>
                  <a:moveTo>
                    <a:pt x="1144" y="0"/>
                  </a:moveTo>
                  <a:cubicBezTo>
                    <a:pt x="1066" y="0"/>
                    <a:pt x="990" y="16"/>
                    <a:pt x="919" y="41"/>
                  </a:cubicBezTo>
                  <a:cubicBezTo>
                    <a:pt x="569" y="164"/>
                    <a:pt x="274" y="379"/>
                    <a:pt x="0" y="640"/>
                  </a:cubicBezTo>
                  <a:cubicBezTo>
                    <a:pt x="34" y="665"/>
                    <a:pt x="59" y="692"/>
                    <a:pt x="77" y="692"/>
                  </a:cubicBezTo>
                  <a:cubicBezTo>
                    <a:pt x="587" y="689"/>
                    <a:pt x="1005" y="486"/>
                    <a:pt x="1337" y="93"/>
                  </a:cubicBezTo>
                  <a:cubicBezTo>
                    <a:pt x="1343" y="90"/>
                    <a:pt x="1340" y="78"/>
                    <a:pt x="1340" y="35"/>
                  </a:cubicBezTo>
                  <a:cubicBezTo>
                    <a:pt x="1275" y="11"/>
                    <a:pt x="1209" y="0"/>
                    <a:pt x="1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11"/>
            <p:cNvSpPr/>
            <p:nvPr/>
          </p:nvSpPr>
          <p:spPr>
            <a:xfrm>
              <a:off x="1908496" y="742103"/>
              <a:ext cx="20246" cy="19739"/>
            </a:xfrm>
            <a:custGeom>
              <a:avLst/>
              <a:gdLst/>
              <a:ahLst/>
              <a:cxnLst/>
              <a:rect l="l" t="t" r="r" b="b"/>
              <a:pathLst>
                <a:path w="440" h="429" extrusionOk="0">
                  <a:moveTo>
                    <a:pt x="236" y="102"/>
                  </a:moveTo>
                  <a:cubicBezTo>
                    <a:pt x="258" y="102"/>
                    <a:pt x="280" y="107"/>
                    <a:pt x="298" y="117"/>
                  </a:cubicBezTo>
                  <a:cubicBezTo>
                    <a:pt x="314" y="130"/>
                    <a:pt x="332" y="161"/>
                    <a:pt x="332" y="185"/>
                  </a:cubicBezTo>
                  <a:cubicBezTo>
                    <a:pt x="335" y="250"/>
                    <a:pt x="289" y="308"/>
                    <a:pt x="231" y="320"/>
                  </a:cubicBezTo>
                  <a:cubicBezTo>
                    <a:pt x="224" y="321"/>
                    <a:pt x="216" y="321"/>
                    <a:pt x="208" y="321"/>
                  </a:cubicBezTo>
                  <a:cubicBezTo>
                    <a:pt x="182" y="321"/>
                    <a:pt x="153" y="317"/>
                    <a:pt x="129" y="308"/>
                  </a:cubicBezTo>
                  <a:cubicBezTo>
                    <a:pt x="111" y="299"/>
                    <a:pt x="99" y="265"/>
                    <a:pt x="83" y="240"/>
                  </a:cubicBezTo>
                  <a:cubicBezTo>
                    <a:pt x="99" y="210"/>
                    <a:pt x="111" y="176"/>
                    <a:pt x="132" y="148"/>
                  </a:cubicBezTo>
                  <a:cubicBezTo>
                    <a:pt x="158" y="117"/>
                    <a:pt x="198" y="102"/>
                    <a:pt x="236" y="102"/>
                  </a:cubicBezTo>
                  <a:close/>
                  <a:moveTo>
                    <a:pt x="215" y="1"/>
                  </a:moveTo>
                  <a:cubicBezTo>
                    <a:pt x="96" y="1"/>
                    <a:pt x="0" y="105"/>
                    <a:pt x="3" y="222"/>
                  </a:cubicBezTo>
                  <a:cubicBezTo>
                    <a:pt x="6" y="347"/>
                    <a:pt x="95" y="428"/>
                    <a:pt x="220" y="428"/>
                  </a:cubicBezTo>
                  <a:cubicBezTo>
                    <a:pt x="225" y="428"/>
                    <a:pt x="229" y="428"/>
                    <a:pt x="234" y="428"/>
                  </a:cubicBezTo>
                  <a:cubicBezTo>
                    <a:pt x="345" y="419"/>
                    <a:pt x="440" y="323"/>
                    <a:pt x="440" y="219"/>
                  </a:cubicBezTo>
                  <a:cubicBezTo>
                    <a:pt x="440" y="114"/>
                    <a:pt x="326"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11"/>
            <p:cNvSpPr/>
            <p:nvPr/>
          </p:nvSpPr>
          <p:spPr>
            <a:xfrm>
              <a:off x="1908634" y="770263"/>
              <a:ext cx="19279" cy="17117"/>
            </a:xfrm>
            <a:custGeom>
              <a:avLst/>
              <a:gdLst/>
              <a:ahLst/>
              <a:cxnLst/>
              <a:rect l="l" t="t" r="r" b="b"/>
              <a:pathLst>
                <a:path w="419" h="372" extrusionOk="0">
                  <a:moveTo>
                    <a:pt x="237" y="77"/>
                  </a:moveTo>
                  <a:cubicBezTo>
                    <a:pt x="268" y="126"/>
                    <a:pt x="305" y="157"/>
                    <a:pt x="308" y="191"/>
                  </a:cubicBezTo>
                  <a:cubicBezTo>
                    <a:pt x="311" y="236"/>
                    <a:pt x="250" y="280"/>
                    <a:pt x="202" y="280"/>
                  </a:cubicBezTo>
                  <a:cubicBezTo>
                    <a:pt x="200" y="280"/>
                    <a:pt x="199" y="280"/>
                    <a:pt x="197" y="280"/>
                  </a:cubicBezTo>
                  <a:cubicBezTo>
                    <a:pt x="157" y="277"/>
                    <a:pt x="102" y="219"/>
                    <a:pt x="123" y="191"/>
                  </a:cubicBezTo>
                  <a:cubicBezTo>
                    <a:pt x="145" y="154"/>
                    <a:pt x="188" y="123"/>
                    <a:pt x="237" y="77"/>
                  </a:cubicBezTo>
                  <a:close/>
                  <a:moveTo>
                    <a:pt x="188" y="0"/>
                  </a:moveTo>
                  <a:cubicBezTo>
                    <a:pt x="102" y="0"/>
                    <a:pt x="16" y="80"/>
                    <a:pt x="10" y="160"/>
                  </a:cubicBezTo>
                  <a:cubicBezTo>
                    <a:pt x="0" y="262"/>
                    <a:pt x="96" y="354"/>
                    <a:pt x="219" y="369"/>
                  </a:cubicBezTo>
                  <a:cubicBezTo>
                    <a:pt x="228" y="371"/>
                    <a:pt x="237" y="371"/>
                    <a:pt x="246" y="371"/>
                  </a:cubicBezTo>
                  <a:cubicBezTo>
                    <a:pt x="341" y="371"/>
                    <a:pt x="416" y="299"/>
                    <a:pt x="418" y="200"/>
                  </a:cubicBezTo>
                  <a:cubicBezTo>
                    <a:pt x="418" y="108"/>
                    <a:pt x="308" y="3"/>
                    <a:pt x="197" y="0"/>
                  </a:cubicBezTo>
                  <a:cubicBezTo>
                    <a:pt x="194" y="0"/>
                    <a:pt x="191" y="0"/>
                    <a:pt x="1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11"/>
            <p:cNvSpPr/>
            <p:nvPr/>
          </p:nvSpPr>
          <p:spPr>
            <a:xfrm>
              <a:off x="1886686" y="741689"/>
              <a:ext cx="16611" cy="16334"/>
            </a:xfrm>
            <a:custGeom>
              <a:avLst/>
              <a:gdLst/>
              <a:ahLst/>
              <a:cxnLst/>
              <a:rect l="l" t="t" r="r" b="b"/>
              <a:pathLst>
                <a:path w="361" h="355" extrusionOk="0">
                  <a:moveTo>
                    <a:pt x="207" y="114"/>
                  </a:moveTo>
                  <a:cubicBezTo>
                    <a:pt x="211" y="114"/>
                    <a:pt x="215" y="114"/>
                    <a:pt x="219" y="114"/>
                  </a:cubicBezTo>
                  <a:cubicBezTo>
                    <a:pt x="231" y="120"/>
                    <a:pt x="259" y="136"/>
                    <a:pt x="259" y="139"/>
                  </a:cubicBezTo>
                  <a:cubicBezTo>
                    <a:pt x="250" y="170"/>
                    <a:pt x="244" y="209"/>
                    <a:pt x="219" y="228"/>
                  </a:cubicBezTo>
                  <a:cubicBezTo>
                    <a:pt x="201" y="243"/>
                    <a:pt x="158" y="243"/>
                    <a:pt x="127" y="243"/>
                  </a:cubicBezTo>
                  <a:cubicBezTo>
                    <a:pt x="118" y="243"/>
                    <a:pt x="108" y="216"/>
                    <a:pt x="108" y="200"/>
                  </a:cubicBezTo>
                  <a:cubicBezTo>
                    <a:pt x="114" y="149"/>
                    <a:pt x="154" y="114"/>
                    <a:pt x="207" y="114"/>
                  </a:cubicBezTo>
                  <a:close/>
                  <a:moveTo>
                    <a:pt x="190" y="0"/>
                  </a:moveTo>
                  <a:cubicBezTo>
                    <a:pt x="96" y="0"/>
                    <a:pt x="1" y="91"/>
                    <a:pt x="1" y="182"/>
                  </a:cubicBezTo>
                  <a:cubicBezTo>
                    <a:pt x="4" y="270"/>
                    <a:pt x="99" y="355"/>
                    <a:pt x="187" y="355"/>
                  </a:cubicBezTo>
                  <a:cubicBezTo>
                    <a:pt x="192" y="355"/>
                    <a:pt x="196" y="354"/>
                    <a:pt x="201" y="354"/>
                  </a:cubicBezTo>
                  <a:cubicBezTo>
                    <a:pt x="287" y="348"/>
                    <a:pt x="361" y="262"/>
                    <a:pt x="361" y="176"/>
                  </a:cubicBezTo>
                  <a:cubicBezTo>
                    <a:pt x="361" y="87"/>
                    <a:pt x="284" y="7"/>
                    <a:pt x="195" y="0"/>
                  </a:cubicBezTo>
                  <a:cubicBezTo>
                    <a:pt x="193" y="0"/>
                    <a:pt x="191" y="0"/>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11"/>
            <p:cNvSpPr/>
            <p:nvPr/>
          </p:nvSpPr>
          <p:spPr>
            <a:xfrm>
              <a:off x="1996335" y="712241"/>
              <a:ext cx="372839" cy="294664"/>
            </a:xfrm>
            <a:custGeom>
              <a:avLst/>
              <a:gdLst/>
              <a:ahLst/>
              <a:cxnLst/>
              <a:rect l="l" t="t" r="r" b="b"/>
              <a:pathLst>
                <a:path w="8103" h="6404" extrusionOk="0">
                  <a:moveTo>
                    <a:pt x="1218" y="1382"/>
                  </a:moveTo>
                  <a:lnTo>
                    <a:pt x="1218" y="1382"/>
                  </a:lnTo>
                  <a:cubicBezTo>
                    <a:pt x="1218" y="1382"/>
                    <a:pt x="1218" y="1382"/>
                    <a:pt x="1219" y="1384"/>
                  </a:cubicBezTo>
                  <a:lnTo>
                    <a:pt x="1219" y="1384"/>
                  </a:lnTo>
                  <a:cubicBezTo>
                    <a:pt x="1219" y="1384"/>
                    <a:pt x="1219" y="1385"/>
                    <a:pt x="1219" y="1385"/>
                  </a:cubicBezTo>
                  <a:lnTo>
                    <a:pt x="1219" y="1385"/>
                  </a:lnTo>
                  <a:cubicBezTo>
                    <a:pt x="1218" y="1383"/>
                    <a:pt x="1218" y="1382"/>
                    <a:pt x="1218" y="1382"/>
                  </a:cubicBezTo>
                  <a:close/>
                  <a:moveTo>
                    <a:pt x="1251" y="1413"/>
                  </a:moveTo>
                  <a:cubicBezTo>
                    <a:pt x="1258" y="1413"/>
                    <a:pt x="1264" y="1414"/>
                    <a:pt x="1267" y="1418"/>
                  </a:cubicBezTo>
                  <a:cubicBezTo>
                    <a:pt x="1549" y="1815"/>
                    <a:pt x="1752" y="2239"/>
                    <a:pt x="1863" y="2709"/>
                  </a:cubicBezTo>
                  <a:cubicBezTo>
                    <a:pt x="1878" y="2783"/>
                    <a:pt x="1863" y="2866"/>
                    <a:pt x="1851" y="2946"/>
                  </a:cubicBezTo>
                  <a:cubicBezTo>
                    <a:pt x="1848" y="2985"/>
                    <a:pt x="1822" y="3024"/>
                    <a:pt x="1767" y="3024"/>
                  </a:cubicBezTo>
                  <a:cubicBezTo>
                    <a:pt x="1761" y="3024"/>
                    <a:pt x="1755" y="3024"/>
                    <a:pt x="1749" y="3023"/>
                  </a:cubicBezTo>
                  <a:cubicBezTo>
                    <a:pt x="1734" y="3004"/>
                    <a:pt x="1697" y="2986"/>
                    <a:pt x="1688" y="2955"/>
                  </a:cubicBezTo>
                  <a:cubicBezTo>
                    <a:pt x="1642" y="2838"/>
                    <a:pt x="1583" y="2725"/>
                    <a:pt x="1552" y="2605"/>
                  </a:cubicBezTo>
                  <a:cubicBezTo>
                    <a:pt x="1445" y="2210"/>
                    <a:pt x="1369" y="1806"/>
                    <a:pt x="1232" y="1414"/>
                  </a:cubicBezTo>
                  <a:lnTo>
                    <a:pt x="1232" y="1414"/>
                  </a:lnTo>
                  <a:cubicBezTo>
                    <a:pt x="1238" y="1414"/>
                    <a:pt x="1245" y="1413"/>
                    <a:pt x="1251" y="1413"/>
                  </a:cubicBezTo>
                  <a:close/>
                  <a:moveTo>
                    <a:pt x="5828" y="4910"/>
                  </a:moveTo>
                  <a:cubicBezTo>
                    <a:pt x="5858" y="4911"/>
                    <a:pt x="5877" y="4922"/>
                    <a:pt x="5878" y="4956"/>
                  </a:cubicBezTo>
                  <a:lnTo>
                    <a:pt x="5878" y="4956"/>
                  </a:lnTo>
                  <a:cubicBezTo>
                    <a:pt x="5877" y="4956"/>
                    <a:pt x="5877" y="4956"/>
                    <a:pt x="5876" y="4956"/>
                  </a:cubicBezTo>
                  <a:cubicBezTo>
                    <a:pt x="5844" y="4956"/>
                    <a:pt x="5830" y="4938"/>
                    <a:pt x="5828" y="4910"/>
                  </a:cubicBezTo>
                  <a:close/>
                  <a:moveTo>
                    <a:pt x="6216" y="5040"/>
                  </a:moveTo>
                  <a:cubicBezTo>
                    <a:pt x="6249" y="5052"/>
                    <a:pt x="6282" y="5063"/>
                    <a:pt x="6312" y="5075"/>
                  </a:cubicBezTo>
                  <a:lnTo>
                    <a:pt x="6312" y="5075"/>
                  </a:lnTo>
                  <a:cubicBezTo>
                    <a:pt x="6305" y="5076"/>
                    <a:pt x="6297" y="5077"/>
                    <a:pt x="6290" y="5077"/>
                  </a:cubicBezTo>
                  <a:cubicBezTo>
                    <a:pt x="6261" y="5077"/>
                    <a:pt x="6236" y="5067"/>
                    <a:pt x="6216" y="5040"/>
                  </a:cubicBezTo>
                  <a:close/>
                  <a:moveTo>
                    <a:pt x="6326" y="5080"/>
                  </a:moveTo>
                  <a:cubicBezTo>
                    <a:pt x="6641" y="5230"/>
                    <a:pt x="6966" y="5350"/>
                    <a:pt x="7307" y="5420"/>
                  </a:cubicBezTo>
                  <a:cubicBezTo>
                    <a:pt x="7420" y="5445"/>
                    <a:pt x="7531" y="5482"/>
                    <a:pt x="7639" y="5525"/>
                  </a:cubicBezTo>
                  <a:cubicBezTo>
                    <a:pt x="7734" y="5565"/>
                    <a:pt x="7826" y="5620"/>
                    <a:pt x="7918" y="5675"/>
                  </a:cubicBezTo>
                  <a:cubicBezTo>
                    <a:pt x="7946" y="5691"/>
                    <a:pt x="7958" y="5725"/>
                    <a:pt x="7983" y="5758"/>
                  </a:cubicBezTo>
                  <a:cubicBezTo>
                    <a:pt x="7946" y="5780"/>
                    <a:pt x="7921" y="5795"/>
                    <a:pt x="7900" y="5795"/>
                  </a:cubicBezTo>
                  <a:cubicBezTo>
                    <a:pt x="7774" y="5786"/>
                    <a:pt x="7645" y="5795"/>
                    <a:pt x="7528" y="5758"/>
                  </a:cubicBezTo>
                  <a:cubicBezTo>
                    <a:pt x="7091" y="5632"/>
                    <a:pt x="6713" y="5402"/>
                    <a:pt x="6348" y="5141"/>
                  </a:cubicBezTo>
                  <a:cubicBezTo>
                    <a:pt x="6334" y="5130"/>
                    <a:pt x="6332" y="5102"/>
                    <a:pt x="6326" y="5080"/>
                  </a:cubicBezTo>
                  <a:close/>
                  <a:moveTo>
                    <a:pt x="98" y="1"/>
                  </a:moveTo>
                  <a:cubicBezTo>
                    <a:pt x="81" y="1"/>
                    <a:pt x="60" y="2"/>
                    <a:pt x="34" y="2"/>
                  </a:cubicBezTo>
                  <a:cubicBezTo>
                    <a:pt x="24" y="2"/>
                    <a:pt x="12" y="2"/>
                    <a:pt x="0" y="1"/>
                  </a:cubicBezTo>
                  <a:lnTo>
                    <a:pt x="0" y="1"/>
                  </a:lnTo>
                  <a:cubicBezTo>
                    <a:pt x="132" y="130"/>
                    <a:pt x="234" y="232"/>
                    <a:pt x="338" y="327"/>
                  </a:cubicBezTo>
                  <a:cubicBezTo>
                    <a:pt x="646" y="610"/>
                    <a:pt x="876" y="954"/>
                    <a:pt x="1048" y="1332"/>
                  </a:cubicBezTo>
                  <a:cubicBezTo>
                    <a:pt x="1208" y="1686"/>
                    <a:pt x="1307" y="2064"/>
                    <a:pt x="1390" y="2439"/>
                  </a:cubicBezTo>
                  <a:cubicBezTo>
                    <a:pt x="1420" y="2577"/>
                    <a:pt x="1460" y="2721"/>
                    <a:pt x="1506" y="2854"/>
                  </a:cubicBezTo>
                  <a:cubicBezTo>
                    <a:pt x="1531" y="2930"/>
                    <a:pt x="1574" y="3001"/>
                    <a:pt x="1620" y="3066"/>
                  </a:cubicBezTo>
                  <a:cubicBezTo>
                    <a:pt x="1654" y="3112"/>
                    <a:pt x="1701" y="3135"/>
                    <a:pt x="1752" y="3135"/>
                  </a:cubicBezTo>
                  <a:cubicBezTo>
                    <a:pt x="1788" y="3135"/>
                    <a:pt x="1827" y="3123"/>
                    <a:pt x="1863" y="3100"/>
                  </a:cubicBezTo>
                  <a:cubicBezTo>
                    <a:pt x="1946" y="3047"/>
                    <a:pt x="1986" y="2970"/>
                    <a:pt x="1992" y="2875"/>
                  </a:cubicBezTo>
                  <a:cubicBezTo>
                    <a:pt x="2007" y="2737"/>
                    <a:pt x="1989" y="2605"/>
                    <a:pt x="1946" y="2476"/>
                  </a:cubicBezTo>
                  <a:cubicBezTo>
                    <a:pt x="1820" y="2091"/>
                    <a:pt x="1651" y="1722"/>
                    <a:pt x="1420" y="1387"/>
                  </a:cubicBezTo>
                  <a:cubicBezTo>
                    <a:pt x="1276" y="1172"/>
                    <a:pt x="1107" y="972"/>
                    <a:pt x="947" y="763"/>
                  </a:cubicBezTo>
                  <a:lnTo>
                    <a:pt x="809" y="604"/>
                  </a:lnTo>
                  <a:cubicBezTo>
                    <a:pt x="826" y="588"/>
                    <a:pt x="840" y="583"/>
                    <a:pt x="853" y="583"/>
                  </a:cubicBezTo>
                  <a:cubicBezTo>
                    <a:pt x="877" y="583"/>
                    <a:pt x="894" y="605"/>
                    <a:pt x="910" y="613"/>
                  </a:cubicBezTo>
                  <a:cubicBezTo>
                    <a:pt x="1429" y="957"/>
                    <a:pt x="1937" y="1314"/>
                    <a:pt x="2407" y="1716"/>
                  </a:cubicBezTo>
                  <a:cubicBezTo>
                    <a:pt x="2634" y="1913"/>
                    <a:pt x="2828" y="2137"/>
                    <a:pt x="2982" y="2393"/>
                  </a:cubicBezTo>
                  <a:cubicBezTo>
                    <a:pt x="3212" y="2783"/>
                    <a:pt x="3397" y="3189"/>
                    <a:pt x="3477" y="3637"/>
                  </a:cubicBezTo>
                  <a:cubicBezTo>
                    <a:pt x="3498" y="3773"/>
                    <a:pt x="3510" y="3905"/>
                    <a:pt x="3526" y="4034"/>
                  </a:cubicBezTo>
                  <a:cubicBezTo>
                    <a:pt x="3534" y="4036"/>
                    <a:pt x="3542" y="4037"/>
                    <a:pt x="3549" y="4037"/>
                  </a:cubicBezTo>
                  <a:cubicBezTo>
                    <a:pt x="3588" y="4037"/>
                    <a:pt x="3606" y="4010"/>
                    <a:pt x="3606" y="3982"/>
                  </a:cubicBezTo>
                  <a:cubicBezTo>
                    <a:pt x="3603" y="3853"/>
                    <a:pt x="3606" y="3727"/>
                    <a:pt x="3587" y="3604"/>
                  </a:cubicBezTo>
                  <a:cubicBezTo>
                    <a:pt x="3529" y="3253"/>
                    <a:pt x="3415" y="2924"/>
                    <a:pt x="3249" y="2614"/>
                  </a:cubicBezTo>
                  <a:cubicBezTo>
                    <a:pt x="3200" y="2522"/>
                    <a:pt x="3126" y="2436"/>
                    <a:pt x="3132" y="2322"/>
                  </a:cubicBezTo>
                  <a:cubicBezTo>
                    <a:pt x="3128" y="2318"/>
                    <a:pt x="3124" y="2313"/>
                    <a:pt x="3119" y="2310"/>
                  </a:cubicBezTo>
                  <a:lnTo>
                    <a:pt x="3119" y="2310"/>
                  </a:lnTo>
                  <a:cubicBezTo>
                    <a:pt x="3120" y="2310"/>
                    <a:pt x="3120" y="2310"/>
                    <a:pt x="3120" y="2310"/>
                  </a:cubicBezTo>
                  <a:cubicBezTo>
                    <a:pt x="3154" y="2325"/>
                    <a:pt x="3191" y="2328"/>
                    <a:pt x="3215" y="2346"/>
                  </a:cubicBezTo>
                  <a:cubicBezTo>
                    <a:pt x="3658" y="2731"/>
                    <a:pt x="4079" y="3130"/>
                    <a:pt x="4479" y="3558"/>
                  </a:cubicBezTo>
                  <a:cubicBezTo>
                    <a:pt x="5259" y="4397"/>
                    <a:pt x="5951" y="5297"/>
                    <a:pt x="6643" y="6204"/>
                  </a:cubicBezTo>
                  <a:cubicBezTo>
                    <a:pt x="6686" y="6263"/>
                    <a:pt x="6732" y="6321"/>
                    <a:pt x="6778" y="6373"/>
                  </a:cubicBezTo>
                  <a:cubicBezTo>
                    <a:pt x="6784" y="6385"/>
                    <a:pt x="6803" y="6395"/>
                    <a:pt x="6818" y="6404"/>
                  </a:cubicBezTo>
                  <a:cubicBezTo>
                    <a:pt x="6873" y="6401"/>
                    <a:pt x="6907" y="6370"/>
                    <a:pt x="6873" y="6321"/>
                  </a:cubicBezTo>
                  <a:cubicBezTo>
                    <a:pt x="6710" y="6093"/>
                    <a:pt x="6544" y="5875"/>
                    <a:pt x="6375" y="5651"/>
                  </a:cubicBezTo>
                  <a:cubicBezTo>
                    <a:pt x="6231" y="5466"/>
                    <a:pt x="6086" y="5288"/>
                    <a:pt x="5948" y="5098"/>
                  </a:cubicBezTo>
                  <a:cubicBezTo>
                    <a:pt x="5919" y="5060"/>
                    <a:pt x="5904" y="5009"/>
                    <a:pt x="5887" y="4964"/>
                  </a:cubicBezTo>
                  <a:lnTo>
                    <a:pt x="5887" y="4964"/>
                  </a:lnTo>
                  <a:cubicBezTo>
                    <a:pt x="5891" y="4964"/>
                    <a:pt x="5895" y="4964"/>
                    <a:pt x="5898" y="4964"/>
                  </a:cubicBezTo>
                  <a:cubicBezTo>
                    <a:pt x="5971" y="4964"/>
                    <a:pt x="6014" y="5021"/>
                    <a:pt x="6062" y="5061"/>
                  </a:cubicBezTo>
                  <a:cubicBezTo>
                    <a:pt x="6351" y="5276"/>
                    <a:pt x="6649" y="5479"/>
                    <a:pt x="6972" y="5635"/>
                  </a:cubicBezTo>
                  <a:cubicBezTo>
                    <a:pt x="7141" y="5722"/>
                    <a:pt x="7316" y="5789"/>
                    <a:pt x="7494" y="5848"/>
                  </a:cubicBezTo>
                  <a:cubicBezTo>
                    <a:pt x="7602" y="5881"/>
                    <a:pt x="7725" y="5888"/>
                    <a:pt x="7841" y="5894"/>
                  </a:cubicBezTo>
                  <a:cubicBezTo>
                    <a:pt x="7847" y="5894"/>
                    <a:pt x="7853" y="5894"/>
                    <a:pt x="7858" y="5894"/>
                  </a:cubicBezTo>
                  <a:cubicBezTo>
                    <a:pt x="7896" y="5894"/>
                    <a:pt x="7936" y="5886"/>
                    <a:pt x="7971" y="5872"/>
                  </a:cubicBezTo>
                  <a:cubicBezTo>
                    <a:pt x="8072" y="5832"/>
                    <a:pt x="8103" y="5706"/>
                    <a:pt x="8029" y="5629"/>
                  </a:cubicBezTo>
                  <a:cubicBezTo>
                    <a:pt x="7989" y="5586"/>
                    <a:pt x="7937" y="5540"/>
                    <a:pt x="7885" y="5512"/>
                  </a:cubicBezTo>
                  <a:cubicBezTo>
                    <a:pt x="7780" y="5460"/>
                    <a:pt x="7672" y="5414"/>
                    <a:pt x="7565" y="5371"/>
                  </a:cubicBezTo>
                  <a:cubicBezTo>
                    <a:pt x="7473" y="5337"/>
                    <a:pt x="7377" y="5313"/>
                    <a:pt x="7279" y="5291"/>
                  </a:cubicBezTo>
                  <a:cubicBezTo>
                    <a:pt x="6587" y="5134"/>
                    <a:pt x="6000" y="4775"/>
                    <a:pt x="5456" y="4338"/>
                  </a:cubicBezTo>
                  <a:cubicBezTo>
                    <a:pt x="5149" y="4089"/>
                    <a:pt x="4872" y="3813"/>
                    <a:pt x="4602" y="3514"/>
                  </a:cubicBezTo>
                  <a:cubicBezTo>
                    <a:pt x="4181" y="3050"/>
                    <a:pt x="3710" y="2623"/>
                    <a:pt x="3234" y="2214"/>
                  </a:cubicBezTo>
                  <a:cubicBezTo>
                    <a:pt x="2407" y="1501"/>
                    <a:pt x="1525" y="868"/>
                    <a:pt x="609" y="278"/>
                  </a:cubicBezTo>
                  <a:cubicBezTo>
                    <a:pt x="461" y="176"/>
                    <a:pt x="298" y="93"/>
                    <a:pt x="142" y="7"/>
                  </a:cubicBezTo>
                  <a:cubicBezTo>
                    <a:pt x="130" y="2"/>
                    <a:pt x="116" y="1"/>
                    <a:pt x="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11"/>
            <p:cNvSpPr/>
            <p:nvPr/>
          </p:nvSpPr>
          <p:spPr>
            <a:xfrm>
              <a:off x="2144543" y="913732"/>
              <a:ext cx="26411" cy="26089"/>
            </a:xfrm>
            <a:custGeom>
              <a:avLst/>
              <a:gdLst/>
              <a:ahLst/>
              <a:cxnLst/>
              <a:rect l="l" t="t" r="r" b="b"/>
              <a:pathLst>
                <a:path w="574" h="567" extrusionOk="0">
                  <a:moveTo>
                    <a:pt x="301" y="97"/>
                  </a:moveTo>
                  <a:cubicBezTo>
                    <a:pt x="311" y="97"/>
                    <a:pt x="322" y="98"/>
                    <a:pt x="332" y="101"/>
                  </a:cubicBezTo>
                  <a:cubicBezTo>
                    <a:pt x="403" y="116"/>
                    <a:pt x="443" y="174"/>
                    <a:pt x="440" y="264"/>
                  </a:cubicBezTo>
                  <a:cubicBezTo>
                    <a:pt x="437" y="365"/>
                    <a:pt x="385" y="454"/>
                    <a:pt x="305" y="473"/>
                  </a:cubicBezTo>
                  <a:cubicBezTo>
                    <a:pt x="299" y="475"/>
                    <a:pt x="293" y="475"/>
                    <a:pt x="286" y="475"/>
                  </a:cubicBezTo>
                  <a:cubicBezTo>
                    <a:pt x="259" y="475"/>
                    <a:pt x="227" y="463"/>
                    <a:pt x="210" y="448"/>
                  </a:cubicBezTo>
                  <a:cubicBezTo>
                    <a:pt x="142" y="377"/>
                    <a:pt x="123" y="294"/>
                    <a:pt x="163" y="202"/>
                  </a:cubicBezTo>
                  <a:cubicBezTo>
                    <a:pt x="190" y="136"/>
                    <a:pt x="239" y="97"/>
                    <a:pt x="301" y="97"/>
                  </a:cubicBezTo>
                  <a:close/>
                  <a:moveTo>
                    <a:pt x="325" y="0"/>
                  </a:moveTo>
                  <a:cubicBezTo>
                    <a:pt x="305" y="0"/>
                    <a:pt x="286" y="3"/>
                    <a:pt x="268" y="8"/>
                  </a:cubicBezTo>
                  <a:cubicBezTo>
                    <a:pt x="142" y="52"/>
                    <a:pt x="47" y="119"/>
                    <a:pt x="25" y="264"/>
                  </a:cubicBezTo>
                  <a:cubicBezTo>
                    <a:pt x="1" y="393"/>
                    <a:pt x="77" y="513"/>
                    <a:pt x="200" y="556"/>
                  </a:cubicBezTo>
                  <a:cubicBezTo>
                    <a:pt x="225" y="563"/>
                    <a:pt x="250" y="567"/>
                    <a:pt x="275" y="567"/>
                  </a:cubicBezTo>
                  <a:cubicBezTo>
                    <a:pt x="366" y="567"/>
                    <a:pt x="453" y="520"/>
                    <a:pt x="498" y="436"/>
                  </a:cubicBezTo>
                  <a:cubicBezTo>
                    <a:pt x="529" y="374"/>
                    <a:pt x="545" y="304"/>
                    <a:pt x="563" y="236"/>
                  </a:cubicBezTo>
                  <a:cubicBezTo>
                    <a:pt x="574" y="89"/>
                    <a:pt x="44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11"/>
            <p:cNvSpPr/>
            <p:nvPr/>
          </p:nvSpPr>
          <p:spPr>
            <a:xfrm>
              <a:off x="1922622" y="674372"/>
              <a:ext cx="45046" cy="22592"/>
            </a:xfrm>
            <a:custGeom>
              <a:avLst/>
              <a:gdLst/>
              <a:ahLst/>
              <a:cxnLst/>
              <a:rect l="l" t="t" r="r" b="b"/>
              <a:pathLst>
                <a:path w="979" h="491" extrusionOk="0">
                  <a:moveTo>
                    <a:pt x="78" y="0"/>
                  </a:moveTo>
                  <a:cubicBezTo>
                    <a:pt x="54" y="0"/>
                    <a:pt x="29" y="8"/>
                    <a:pt x="1" y="31"/>
                  </a:cubicBezTo>
                  <a:cubicBezTo>
                    <a:pt x="16" y="59"/>
                    <a:pt x="22" y="80"/>
                    <a:pt x="34" y="89"/>
                  </a:cubicBezTo>
                  <a:cubicBezTo>
                    <a:pt x="317" y="225"/>
                    <a:pt x="603" y="354"/>
                    <a:pt x="886" y="486"/>
                  </a:cubicBezTo>
                  <a:cubicBezTo>
                    <a:pt x="892" y="488"/>
                    <a:pt x="901" y="490"/>
                    <a:pt x="907" y="490"/>
                  </a:cubicBezTo>
                  <a:cubicBezTo>
                    <a:pt x="909" y="490"/>
                    <a:pt x="912" y="490"/>
                    <a:pt x="914" y="489"/>
                  </a:cubicBezTo>
                  <a:cubicBezTo>
                    <a:pt x="938" y="477"/>
                    <a:pt x="960" y="461"/>
                    <a:pt x="972" y="443"/>
                  </a:cubicBezTo>
                  <a:cubicBezTo>
                    <a:pt x="978" y="434"/>
                    <a:pt x="972" y="409"/>
                    <a:pt x="963" y="397"/>
                  </a:cubicBezTo>
                  <a:cubicBezTo>
                    <a:pt x="947" y="375"/>
                    <a:pt x="926" y="354"/>
                    <a:pt x="901" y="348"/>
                  </a:cubicBezTo>
                  <a:cubicBezTo>
                    <a:pt x="655" y="240"/>
                    <a:pt x="409" y="129"/>
                    <a:pt x="160" y="28"/>
                  </a:cubicBezTo>
                  <a:cubicBezTo>
                    <a:pt x="136" y="14"/>
                    <a:pt x="109" y="0"/>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11"/>
            <p:cNvSpPr/>
            <p:nvPr/>
          </p:nvSpPr>
          <p:spPr>
            <a:xfrm>
              <a:off x="2167596" y="893348"/>
              <a:ext cx="19693" cy="18543"/>
            </a:xfrm>
            <a:custGeom>
              <a:avLst/>
              <a:gdLst/>
              <a:ahLst/>
              <a:cxnLst/>
              <a:rect l="l" t="t" r="r" b="b"/>
              <a:pathLst>
                <a:path w="428" h="403" extrusionOk="0">
                  <a:moveTo>
                    <a:pt x="250" y="67"/>
                  </a:moveTo>
                  <a:cubicBezTo>
                    <a:pt x="311" y="206"/>
                    <a:pt x="311" y="236"/>
                    <a:pt x="265" y="298"/>
                  </a:cubicBezTo>
                  <a:cubicBezTo>
                    <a:pt x="251" y="316"/>
                    <a:pt x="230" y="324"/>
                    <a:pt x="208" y="324"/>
                  </a:cubicBezTo>
                  <a:cubicBezTo>
                    <a:pt x="179" y="324"/>
                    <a:pt x="148" y="308"/>
                    <a:pt x="136" y="279"/>
                  </a:cubicBezTo>
                  <a:cubicBezTo>
                    <a:pt x="96" y="193"/>
                    <a:pt x="111" y="163"/>
                    <a:pt x="250" y="67"/>
                  </a:cubicBezTo>
                  <a:close/>
                  <a:moveTo>
                    <a:pt x="251" y="1"/>
                  </a:moveTo>
                  <a:cubicBezTo>
                    <a:pt x="220" y="1"/>
                    <a:pt x="186" y="7"/>
                    <a:pt x="154" y="21"/>
                  </a:cubicBezTo>
                  <a:cubicBezTo>
                    <a:pt x="62" y="61"/>
                    <a:pt x="4" y="141"/>
                    <a:pt x="1" y="224"/>
                  </a:cubicBezTo>
                  <a:cubicBezTo>
                    <a:pt x="4" y="329"/>
                    <a:pt x="83" y="402"/>
                    <a:pt x="188" y="402"/>
                  </a:cubicBezTo>
                  <a:cubicBezTo>
                    <a:pt x="190" y="402"/>
                    <a:pt x="192" y="402"/>
                    <a:pt x="194" y="402"/>
                  </a:cubicBezTo>
                  <a:cubicBezTo>
                    <a:pt x="280" y="393"/>
                    <a:pt x="348" y="356"/>
                    <a:pt x="385" y="279"/>
                  </a:cubicBezTo>
                  <a:cubicBezTo>
                    <a:pt x="428" y="199"/>
                    <a:pt x="428" y="126"/>
                    <a:pt x="372" y="52"/>
                  </a:cubicBezTo>
                  <a:cubicBezTo>
                    <a:pt x="349" y="19"/>
                    <a:pt x="303" y="1"/>
                    <a:pt x="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11"/>
            <p:cNvSpPr/>
            <p:nvPr/>
          </p:nvSpPr>
          <p:spPr>
            <a:xfrm>
              <a:off x="2134375" y="893440"/>
              <a:ext cx="17301" cy="17899"/>
            </a:xfrm>
            <a:custGeom>
              <a:avLst/>
              <a:gdLst/>
              <a:ahLst/>
              <a:cxnLst/>
              <a:rect l="l" t="t" r="r" b="b"/>
              <a:pathLst>
                <a:path w="376" h="389" extrusionOk="0">
                  <a:moveTo>
                    <a:pt x="194" y="82"/>
                  </a:moveTo>
                  <a:cubicBezTo>
                    <a:pt x="198" y="82"/>
                    <a:pt x="201" y="83"/>
                    <a:pt x="203" y="84"/>
                  </a:cubicBezTo>
                  <a:cubicBezTo>
                    <a:pt x="277" y="130"/>
                    <a:pt x="289" y="219"/>
                    <a:pt x="231" y="283"/>
                  </a:cubicBezTo>
                  <a:cubicBezTo>
                    <a:pt x="218" y="296"/>
                    <a:pt x="200" y="296"/>
                    <a:pt x="188" y="302"/>
                  </a:cubicBezTo>
                  <a:cubicBezTo>
                    <a:pt x="182" y="299"/>
                    <a:pt x="169" y="296"/>
                    <a:pt x="166" y="293"/>
                  </a:cubicBezTo>
                  <a:cubicBezTo>
                    <a:pt x="111" y="237"/>
                    <a:pt x="105" y="173"/>
                    <a:pt x="142" y="105"/>
                  </a:cubicBezTo>
                  <a:cubicBezTo>
                    <a:pt x="149" y="93"/>
                    <a:pt x="177" y="82"/>
                    <a:pt x="194" y="82"/>
                  </a:cubicBezTo>
                  <a:close/>
                  <a:moveTo>
                    <a:pt x="182" y="1"/>
                  </a:moveTo>
                  <a:cubicBezTo>
                    <a:pt x="80" y="1"/>
                    <a:pt x="9" y="68"/>
                    <a:pt x="3" y="167"/>
                  </a:cubicBezTo>
                  <a:cubicBezTo>
                    <a:pt x="0" y="277"/>
                    <a:pt x="74" y="382"/>
                    <a:pt x="157" y="388"/>
                  </a:cubicBezTo>
                  <a:cubicBezTo>
                    <a:pt x="162" y="388"/>
                    <a:pt x="166" y="389"/>
                    <a:pt x="171" y="389"/>
                  </a:cubicBezTo>
                  <a:cubicBezTo>
                    <a:pt x="262" y="389"/>
                    <a:pt x="357" y="307"/>
                    <a:pt x="366" y="219"/>
                  </a:cubicBezTo>
                  <a:cubicBezTo>
                    <a:pt x="375" y="96"/>
                    <a:pt x="29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11"/>
            <p:cNvSpPr/>
            <p:nvPr/>
          </p:nvSpPr>
          <p:spPr>
            <a:xfrm>
              <a:off x="1537355" y="867995"/>
              <a:ext cx="239909" cy="67776"/>
            </a:xfrm>
            <a:custGeom>
              <a:avLst/>
              <a:gdLst/>
              <a:ahLst/>
              <a:cxnLst/>
              <a:rect l="l" t="t" r="r" b="b"/>
              <a:pathLst>
                <a:path w="5214" h="1473" extrusionOk="0">
                  <a:moveTo>
                    <a:pt x="96" y="0"/>
                  </a:moveTo>
                  <a:cubicBezTo>
                    <a:pt x="60" y="0"/>
                    <a:pt x="25" y="8"/>
                    <a:pt x="1" y="50"/>
                  </a:cubicBezTo>
                  <a:cubicBezTo>
                    <a:pt x="123" y="108"/>
                    <a:pt x="123" y="108"/>
                    <a:pt x="274" y="114"/>
                  </a:cubicBezTo>
                  <a:cubicBezTo>
                    <a:pt x="372" y="120"/>
                    <a:pt x="474" y="120"/>
                    <a:pt x="569" y="129"/>
                  </a:cubicBezTo>
                  <a:cubicBezTo>
                    <a:pt x="677" y="142"/>
                    <a:pt x="784" y="157"/>
                    <a:pt x="892" y="173"/>
                  </a:cubicBezTo>
                  <a:cubicBezTo>
                    <a:pt x="990" y="185"/>
                    <a:pt x="1089" y="197"/>
                    <a:pt x="1187" y="206"/>
                  </a:cubicBezTo>
                  <a:cubicBezTo>
                    <a:pt x="1282" y="222"/>
                    <a:pt x="1384" y="237"/>
                    <a:pt x="1479" y="252"/>
                  </a:cubicBezTo>
                  <a:cubicBezTo>
                    <a:pt x="1574" y="274"/>
                    <a:pt x="1676" y="292"/>
                    <a:pt x="1771" y="311"/>
                  </a:cubicBezTo>
                  <a:cubicBezTo>
                    <a:pt x="1866" y="329"/>
                    <a:pt x="1965" y="351"/>
                    <a:pt x="2063" y="372"/>
                  </a:cubicBezTo>
                  <a:lnTo>
                    <a:pt x="2352" y="443"/>
                  </a:lnTo>
                  <a:cubicBezTo>
                    <a:pt x="2457" y="468"/>
                    <a:pt x="2564" y="492"/>
                    <a:pt x="2666" y="520"/>
                  </a:cubicBezTo>
                  <a:cubicBezTo>
                    <a:pt x="2764" y="544"/>
                    <a:pt x="2856" y="575"/>
                    <a:pt x="2951" y="603"/>
                  </a:cubicBezTo>
                  <a:cubicBezTo>
                    <a:pt x="3047" y="631"/>
                    <a:pt x="3142" y="658"/>
                    <a:pt x="3234" y="689"/>
                  </a:cubicBezTo>
                  <a:cubicBezTo>
                    <a:pt x="3333" y="720"/>
                    <a:pt x="3425" y="750"/>
                    <a:pt x="3517" y="781"/>
                  </a:cubicBezTo>
                  <a:cubicBezTo>
                    <a:pt x="3609" y="812"/>
                    <a:pt x="3704" y="846"/>
                    <a:pt x="3797" y="876"/>
                  </a:cubicBezTo>
                  <a:lnTo>
                    <a:pt x="4073" y="981"/>
                  </a:lnTo>
                  <a:cubicBezTo>
                    <a:pt x="4172" y="1018"/>
                    <a:pt x="4273" y="1058"/>
                    <a:pt x="4372" y="1098"/>
                  </a:cubicBezTo>
                  <a:cubicBezTo>
                    <a:pt x="4464" y="1138"/>
                    <a:pt x="4550" y="1184"/>
                    <a:pt x="4642" y="1227"/>
                  </a:cubicBezTo>
                  <a:cubicBezTo>
                    <a:pt x="4731" y="1267"/>
                    <a:pt x="4823" y="1307"/>
                    <a:pt x="4909" y="1350"/>
                  </a:cubicBezTo>
                  <a:cubicBezTo>
                    <a:pt x="4999" y="1387"/>
                    <a:pt x="5088" y="1427"/>
                    <a:pt x="5195" y="1473"/>
                  </a:cubicBezTo>
                  <a:cubicBezTo>
                    <a:pt x="5214" y="1371"/>
                    <a:pt x="5165" y="1356"/>
                    <a:pt x="5128" y="1338"/>
                  </a:cubicBezTo>
                  <a:cubicBezTo>
                    <a:pt x="4765" y="1144"/>
                    <a:pt x="4387" y="975"/>
                    <a:pt x="4000" y="827"/>
                  </a:cubicBezTo>
                  <a:cubicBezTo>
                    <a:pt x="3108" y="483"/>
                    <a:pt x="2186" y="234"/>
                    <a:pt x="1242" y="90"/>
                  </a:cubicBezTo>
                  <a:cubicBezTo>
                    <a:pt x="898" y="37"/>
                    <a:pt x="556" y="3"/>
                    <a:pt x="212" y="3"/>
                  </a:cubicBezTo>
                  <a:cubicBezTo>
                    <a:pt x="197" y="3"/>
                    <a:pt x="182" y="3"/>
                    <a:pt x="167" y="3"/>
                  </a:cubicBezTo>
                  <a:cubicBezTo>
                    <a:pt x="144" y="3"/>
                    <a:pt x="120"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11"/>
            <p:cNvSpPr/>
            <p:nvPr/>
          </p:nvSpPr>
          <p:spPr>
            <a:xfrm>
              <a:off x="1782329" y="933333"/>
              <a:ext cx="17715" cy="17761"/>
            </a:xfrm>
            <a:custGeom>
              <a:avLst/>
              <a:gdLst/>
              <a:ahLst/>
              <a:cxnLst/>
              <a:rect l="l" t="t" r="r" b="b"/>
              <a:pathLst>
                <a:path w="385" h="386" extrusionOk="0">
                  <a:moveTo>
                    <a:pt x="179" y="118"/>
                  </a:moveTo>
                  <a:cubicBezTo>
                    <a:pt x="226" y="118"/>
                    <a:pt x="263" y="147"/>
                    <a:pt x="286" y="191"/>
                  </a:cubicBezTo>
                  <a:cubicBezTo>
                    <a:pt x="295" y="210"/>
                    <a:pt x="295" y="243"/>
                    <a:pt x="286" y="259"/>
                  </a:cubicBezTo>
                  <a:cubicBezTo>
                    <a:pt x="273" y="272"/>
                    <a:pt x="243" y="285"/>
                    <a:pt x="224" y="285"/>
                  </a:cubicBezTo>
                  <a:cubicBezTo>
                    <a:pt x="221" y="285"/>
                    <a:pt x="218" y="284"/>
                    <a:pt x="216" y="283"/>
                  </a:cubicBezTo>
                  <a:cubicBezTo>
                    <a:pt x="176" y="256"/>
                    <a:pt x="136" y="222"/>
                    <a:pt x="93" y="182"/>
                  </a:cubicBezTo>
                  <a:cubicBezTo>
                    <a:pt x="120" y="151"/>
                    <a:pt x="136" y="123"/>
                    <a:pt x="154" y="120"/>
                  </a:cubicBezTo>
                  <a:cubicBezTo>
                    <a:pt x="163" y="119"/>
                    <a:pt x="171" y="118"/>
                    <a:pt x="179" y="118"/>
                  </a:cubicBezTo>
                  <a:close/>
                  <a:moveTo>
                    <a:pt x="145" y="1"/>
                  </a:moveTo>
                  <a:cubicBezTo>
                    <a:pt x="106" y="1"/>
                    <a:pt x="72" y="12"/>
                    <a:pt x="53" y="37"/>
                  </a:cubicBezTo>
                  <a:cubicBezTo>
                    <a:pt x="0" y="99"/>
                    <a:pt x="0" y="166"/>
                    <a:pt x="28" y="240"/>
                  </a:cubicBezTo>
                  <a:cubicBezTo>
                    <a:pt x="68" y="336"/>
                    <a:pt x="120" y="382"/>
                    <a:pt x="197" y="385"/>
                  </a:cubicBezTo>
                  <a:cubicBezTo>
                    <a:pt x="202" y="385"/>
                    <a:pt x="207" y="385"/>
                    <a:pt x="212" y="385"/>
                  </a:cubicBezTo>
                  <a:cubicBezTo>
                    <a:pt x="309" y="385"/>
                    <a:pt x="384" y="297"/>
                    <a:pt x="375" y="194"/>
                  </a:cubicBezTo>
                  <a:cubicBezTo>
                    <a:pt x="366" y="130"/>
                    <a:pt x="335" y="74"/>
                    <a:pt x="277" y="40"/>
                  </a:cubicBezTo>
                  <a:cubicBezTo>
                    <a:pt x="237" y="15"/>
                    <a:pt x="188"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11"/>
            <p:cNvSpPr/>
            <p:nvPr/>
          </p:nvSpPr>
          <p:spPr>
            <a:xfrm>
              <a:off x="1808786" y="950266"/>
              <a:ext cx="14862" cy="14816"/>
            </a:xfrm>
            <a:custGeom>
              <a:avLst/>
              <a:gdLst/>
              <a:ahLst/>
              <a:cxnLst/>
              <a:rect l="l" t="t" r="r" b="b"/>
              <a:pathLst>
                <a:path w="323" h="322" extrusionOk="0">
                  <a:moveTo>
                    <a:pt x="141" y="82"/>
                  </a:moveTo>
                  <a:cubicBezTo>
                    <a:pt x="183" y="82"/>
                    <a:pt x="224" y="127"/>
                    <a:pt x="222" y="177"/>
                  </a:cubicBezTo>
                  <a:cubicBezTo>
                    <a:pt x="218" y="195"/>
                    <a:pt x="191" y="213"/>
                    <a:pt x="188" y="220"/>
                  </a:cubicBezTo>
                  <a:cubicBezTo>
                    <a:pt x="120" y="217"/>
                    <a:pt x="80" y="164"/>
                    <a:pt x="92" y="115"/>
                  </a:cubicBezTo>
                  <a:cubicBezTo>
                    <a:pt x="96" y="103"/>
                    <a:pt x="111" y="87"/>
                    <a:pt x="126" y="84"/>
                  </a:cubicBezTo>
                  <a:cubicBezTo>
                    <a:pt x="131" y="83"/>
                    <a:pt x="136" y="82"/>
                    <a:pt x="141" y="82"/>
                  </a:cubicBezTo>
                  <a:close/>
                  <a:moveTo>
                    <a:pt x="152" y="1"/>
                  </a:moveTo>
                  <a:cubicBezTo>
                    <a:pt x="149" y="1"/>
                    <a:pt x="145" y="1"/>
                    <a:pt x="142" y="1"/>
                  </a:cubicBezTo>
                  <a:cubicBezTo>
                    <a:pt x="56" y="4"/>
                    <a:pt x="0" y="75"/>
                    <a:pt x="3" y="167"/>
                  </a:cubicBezTo>
                  <a:cubicBezTo>
                    <a:pt x="3" y="252"/>
                    <a:pt x="74" y="321"/>
                    <a:pt x="149" y="321"/>
                  </a:cubicBezTo>
                  <a:cubicBezTo>
                    <a:pt x="151" y="321"/>
                    <a:pt x="152" y="321"/>
                    <a:pt x="154" y="321"/>
                  </a:cubicBezTo>
                  <a:cubicBezTo>
                    <a:pt x="234" y="318"/>
                    <a:pt x="323" y="217"/>
                    <a:pt x="317" y="137"/>
                  </a:cubicBezTo>
                  <a:cubicBezTo>
                    <a:pt x="314" y="66"/>
                    <a:pt x="232"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11"/>
            <p:cNvSpPr/>
            <p:nvPr/>
          </p:nvSpPr>
          <p:spPr>
            <a:xfrm>
              <a:off x="1506803" y="582990"/>
              <a:ext cx="35430" cy="136841"/>
            </a:xfrm>
            <a:custGeom>
              <a:avLst/>
              <a:gdLst/>
              <a:ahLst/>
              <a:cxnLst/>
              <a:rect l="l" t="t" r="r" b="b"/>
              <a:pathLst>
                <a:path w="770" h="2974" extrusionOk="0">
                  <a:moveTo>
                    <a:pt x="391" y="228"/>
                  </a:moveTo>
                  <a:cubicBezTo>
                    <a:pt x="434" y="311"/>
                    <a:pt x="471" y="354"/>
                    <a:pt x="492" y="403"/>
                  </a:cubicBezTo>
                  <a:cubicBezTo>
                    <a:pt x="532" y="569"/>
                    <a:pt x="578" y="735"/>
                    <a:pt x="600" y="904"/>
                  </a:cubicBezTo>
                  <a:cubicBezTo>
                    <a:pt x="625" y="1144"/>
                    <a:pt x="640" y="1387"/>
                    <a:pt x="652" y="1630"/>
                  </a:cubicBezTo>
                  <a:cubicBezTo>
                    <a:pt x="665" y="1919"/>
                    <a:pt x="634" y="2201"/>
                    <a:pt x="557" y="2481"/>
                  </a:cubicBezTo>
                  <a:cubicBezTo>
                    <a:pt x="532" y="2580"/>
                    <a:pt x="502" y="2675"/>
                    <a:pt x="440" y="2752"/>
                  </a:cubicBezTo>
                  <a:cubicBezTo>
                    <a:pt x="369" y="2736"/>
                    <a:pt x="369" y="2672"/>
                    <a:pt x="354" y="2629"/>
                  </a:cubicBezTo>
                  <a:cubicBezTo>
                    <a:pt x="163" y="2134"/>
                    <a:pt x="87" y="1621"/>
                    <a:pt x="148" y="1092"/>
                  </a:cubicBezTo>
                  <a:cubicBezTo>
                    <a:pt x="176" y="843"/>
                    <a:pt x="207" y="591"/>
                    <a:pt x="317" y="360"/>
                  </a:cubicBezTo>
                  <a:cubicBezTo>
                    <a:pt x="333" y="330"/>
                    <a:pt x="348" y="299"/>
                    <a:pt x="391" y="228"/>
                  </a:cubicBezTo>
                  <a:close/>
                  <a:moveTo>
                    <a:pt x="391" y="1"/>
                  </a:moveTo>
                  <a:cubicBezTo>
                    <a:pt x="348" y="47"/>
                    <a:pt x="302" y="77"/>
                    <a:pt x="283" y="124"/>
                  </a:cubicBezTo>
                  <a:cubicBezTo>
                    <a:pt x="148" y="428"/>
                    <a:pt x="25" y="738"/>
                    <a:pt x="10" y="1076"/>
                  </a:cubicBezTo>
                  <a:cubicBezTo>
                    <a:pt x="4" y="1282"/>
                    <a:pt x="1" y="1491"/>
                    <a:pt x="10" y="1697"/>
                  </a:cubicBezTo>
                  <a:cubicBezTo>
                    <a:pt x="31" y="2109"/>
                    <a:pt x="148" y="2493"/>
                    <a:pt x="317" y="2865"/>
                  </a:cubicBezTo>
                  <a:cubicBezTo>
                    <a:pt x="339" y="2902"/>
                    <a:pt x="373" y="2933"/>
                    <a:pt x="406" y="2973"/>
                  </a:cubicBezTo>
                  <a:cubicBezTo>
                    <a:pt x="538" y="2832"/>
                    <a:pt x="606" y="2678"/>
                    <a:pt x="652" y="2512"/>
                  </a:cubicBezTo>
                  <a:cubicBezTo>
                    <a:pt x="717" y="2278"/>
                    <a:pt x="769" y="2039"/>
                    <a:pt x="757" y="1796"/>
                  </a:cubicBezTo>
                  <a:cubicBezTo>
                    <a:pt x="741" y="1451"/>
                    <a:pt x="729" y="1110"/>
                    <a:pt x="695" y="772"/>
                  </a:cubicBezTo>
                  <a:cubicBezTo>
                    <a:pt x="680" y="612"/>
                    <a:pt x="631" y="452"/>
                    <a:pt x="578" y="299"/>
                  </a:cubicBezTo>
                  <a:cubicBezTo>
                    <a:pt x="545" y="191"/>
                    <a:pt x="508" y="81"/>
                    <a:pt x="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4" name="Google Shape;234;p11"/>
          <p:cNvGrpSpPr/>
          <p:nvPr/>
        </p:nvGrpSpPr>
        <p:grpSpPr>
          <a:xfrm rot="5400000">
            <a:off x="8724078" y="2593960"/>
            <a:ext cx="4406557" cy="1670075"/>
            <a:chOff x="546464" y="582990"/>
            <a:chExt cx="1954532" cy="740763"/>
          </a:xfrm>
        </p:grpSpPr>
        <p:sp>
          <p:nvSpPr>
            <p:cNvPr id="235" name="Google Shape;235;p11"/>
            <p:cNvSpPr/>
            <p:nvPr/>
          </p:nvSpPr>
          <p:spPr>
            <a:xfrm>
              <a:off x="1238915" y="655599"/>
              <a:ext cx="204986" cy="114157"/>
            </a:xfrm>
            <a:custGeom>
              <a:avLst/>
              <a:gdLst/>
              <a:ahLst/>
              <a:cxnLst/>
              <a:rect l="l" t="t" r="r" b="b"/>
              <a:pathLst>
                <a:path w="4455" h="2481" extrusionOk="0">
                  <a:moveTo>
                    <a:pt x="1097" y="0"/>
                  </a:moveTo>
                  <a:cubicBezTo>
                    <a:pt x="967" y="0"/>
                    <a:pt x="836" y="17"/>
                    <a:pt x="705" y="52"/>
                  </a:cubicBezTo>
                  <a:cubicBezTo>
                    <a:pt x="219" y="181"/>
                    <a:pt x="1" y="716"/>
                    <a:pt x="121" y="1063"/>
                  </a:cubicBezTo>
                  <a:cubicBezTo>
                    <a:pt x="204" y="1303"/>
                    <a:pt x="320" y="1524"/>
                    <a:pt x="505" y="1699"/>
                  </a:cubicBezTo>
                  <a:cubicBezTo>
                    <a:pt x="683" y="1878"/>
                    <a:pt x="898" y="2007"/>
                    <a:pt x="1135" y="2108"/>
                  </a:cubicBezTo>
                  <a:cubicBezTo>
                    <a:pt x="1359" y="2203"/>
                    <a:pt x="1596" y="2265"/>
                    <a:pt x="1833" y="2311"/>
                  </a:cubicBezTo>
                  <a:cubicBezTo>
                    <a:pt x="2409" y="2417"/>
                    <a:pt x="2991" y="2480"/>
                    <a:pt x="3524" y="2480"/>
                  </a:cubicBezTo>
                  <a:cubicBezTo>
                    <a:pt x="3549" y="2480"/>
                    <a:pt x="3573" y="2480"/>
                    <a:pt x="3597" y="2480"/>
                  </a:cubicBezTo>
                  <a:cubicBezTo>
                    <a:pt x="3766" y="2480"/>
                    <a:pt x="3874" y="2480"/>
                    <a:pt x="3981" y="2471"/>
                  </a:cubicBezTo>
                  <a:cubicBezTo>
                    <a:pt x="4123" y="2468"/>
                    <a:pt x="4270" y="2465"/>
                    <a:pt x="4412" y="2452"/>
                  </a:cubicBezTo>
                  <a:cubicBezTo>
                    <a:pt x="4427" y="2452"/>
                    <a:pt x="4442" y="2419"/>
                    <a:pt x="4449" y="2394"/>
                  </a:cubicBezTo>
                  <a:cubicBezTo>
                    <a:pt x="4455" y="2388"/>
                    <a:pt x="4430" y="2360"/>
                    <a:pt x="4418" y="2360"/>
                  </a:cubicBezTo>
                  <a:cubicBezTo>
                    <a:pt x="4353" y="2357"/>
                    <a:pt x="4292" y="2354"/>
                    <a:pt x="4230" y="2354"/>
                  </a:cubicBezTo>
                  <a:cubicBezTo>
                    <a:pt x="4094" y="2355"/>
                    <a:pt x="3957" y="2356"/>
                    <a:pt x="3821" y="2356"/>
                  </a:cubicBezTo>
                  <a:cubicBezTo>
                    <a:pt x="3454" y="2356"/>
                    <a:pt x="3089" y="2348"/>
                    <a:pt x="2721" y="2308"/>
                  </a:cubicBezTo>
                  <a:cubicBezTo>
                    <a:pt x="2294" y="2262"/>
                    <a:pt x="1863" y="2207"/>
                    <a:pt x="1449" y="2087"/>
                  </a:cubicBezTo>
                  <a:cubicBezTo>
                    <a:pt x="1107" y="1988"/>
                    <a:pt x="800" y="1835"/>
                    <a:pt x="542" y="1579"/>
                  </a:cubicBezTo>
                  <a:cubicBezTo>
                    <a:pt x="391" y="1435"/>
                    <a:pt x="280" y="1263"/>
                    <a:pt x="216" y="1063"/>
                  </a:cubicBezTo>
                  <a:cubicBezTo>
                    <a:pt x="157" y="872"/>
                    <a:pt x="161" y="688"/>
                    <a:pt x="274" y="516"/>
                  </a:cubicBezTo>
                  <a:cubicBezTo>
                    <a:pt x="419" y="288"/>
                    <a:pt x="634" y="165"/>
                    <a:pt x="898" y="150"/>
                  </a:cubicBezTo>
                  <a:cubicBezTo>
                    <a:pt x="936" y="148"/>
                    <a:pt x="975" y="148"/>
                    <a:pt x="1013" y="148"/>
                  </a:cubicBezTo>
                  <a:cubicBezTo>
                    <a:pt x="1172" y="148"/>
                    <a:pt x="1333" y="161"/>
                    <a:pt x="1492" y="165"/>
                  </a:cubicBezTo>
                  <a:cubicBezTo>
                    <a:pt x="1513" y="165"/>
                    <a:pt x="1541" y="178"/>
                    <a:pt x="1568" y="178"/>
                  </a:cubicBezTo>
                  <a:cubicBezTo>
                    <a:pt x="1584" y="178"/>
                    <a:pt x="1602" y="162"/>
                    <a:pt x="1605" y="147"/>
                  </a:cubicBezTo>
                  <a:cubicBezTo>
                    <a:pt x="1614" y="135"/>
                    <a:pt x="1611" y="110"/>
                    <a:pt x="1599" y="101"/>
                  </a:cubicBezTo>
                  <a:cubicBezTo>
                    <a:pt x="1581" y="82"/>
                    <a:pt x="1553" y="67"/>
                    <a:pt x="1528" y="58"/>
                  </a:cubicBezTo>
                  <a:cubicBezTo>
                    <a:pt x="1386" y="21"/>
                    <a:pt x="1242" y="0"/>
                    <a:pt x="1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11"/>
            <p:cNvSpPr/>
            <p:nvPr/>
          </p:nvSpPr>
          <p:spPr>
            <a:xfrm>
              <a:off x="1130002" y="615107"/>
              <a:ext cx="77301" cy="102240"/>
            </a:xfrm>
            <a:custGeom>
              <a:avLst/>
              <a:gdLst/>
              <a:ahLst/>
              <a:cxnLst/>
              <a:rect l="l" t="t" r="r" b="b"/>
              <a:pathLst>
                <a:path w="1680" h="2222" extrusionOk="0">
                  <a:moveTo>
                    <a:pt x="136" y="105"/>
                  </a:moveTo>
                  <a:lnTo>
                    <a:pt x="136" y="105"/>
                  </a:lnTo>
                  <a:cubicBezTo>
                    <a:pt x="170" y="136"/>
                    <a:pt x="204" y="151"/>
                    <a:pt x="216" y="179"/>
                  </a:cubicBezTo>
                  <a:cubicBezTo>
                    <a:pt x="265" y="274"/>
                    <a:pt x="311" y="369"/>
                    <a:pt x="351" y="471"/>
                  </a:cubicBezTo>
                  <a:cubicBezTo>
                    <a:pt x="459" y="744"/>
                    <a:pt x="560" y="1021"/>
                    <a:pt x="668" y="1291"/>
                  </a:cubicBezTo>
                  <a:cubicBezTo>
                    <a:pt x="674" y="1307"/>
                    <a:pt x="668" y="1328"/>
                    <a:pt x="668" y="1347"/>
                  </a:cubicBezTo>
                  <a:cubicBezTo>
                    <a:pt x="696" y="1381"/>
                    <a:pt x="726" y="1411"/>
                    <a:pt x="754" y="1445"/>
                  </a:cubicBezTo>
                  <a:cubicBezTo>
                    <a:pt x="745" y="1454"/>
                    <a:pt x="736" y="1457"/>
                    <a:pt x="726" y="1467"/>
                  </a:cubicBezTo>
                  <a:cubicBezTo>
                    <a:pt x="705" y="1427"/>
                    <a:pt x="683" y="1393"/>
                    <a:pt x="662" y="1353"/>
                  </a:cubicBezTo>
                  <a:cubicBezTo>
                    <a:pt x="628" y="1331"/>
                    <a:pt x="585" y="1313"/>
                    <a:pt x="560" y="1273"/>
                  </a:cubicBezTo>
                  <a:cubicBezTo>
                    <a:pt x="373" y="1021"/>
                    <a:pt x="234" y="744"/>
                    <a:pt x="145" y="440"/>
                  </a:cubicBezTo>
                  <a:cubicBezTo>
                    <a:pt x="115" y="335"/>
                    <a:pt x="96" y="231"/>
                    <a:pt x="136" y="105"/>
                  </a:cubicBezTo>
                  <a:close/>
                  <a:moveTo>
                    <a:pt x="166" y="1"/>
                  </a:moveTo>
                  <a:cubicBezTo>
                    <a:pt x="153" y="1"/>
                    <a:pt x="138" y="3"/>
                    <a:pt x="124" y="7"/>
                  </a:cubicBezTo>
                  <a:cubicBezTo>
                    <a:pt x="68" y="22"/>
                    <a:pt x="32" y="59"/>
                    <a:pt x="16" y="114"/>
                  </a:cubicBezTo>
                  <a:cubicBezTo>
                    <a:pt x="7" y="148"/>
                    <a:pt x="1" y="185"/>
                    <a:pt x="4" y="222"/>
                  </a:cubicBezTo>
                  <a:cubicBezTo>
                    <a:pt x="19" y="323"/>
                    <a:pt x="29" y="431"/>
                    <a:pt x="59" y="535"/>
                  </a:cubicBezTo>
                  <a:cubicBezTo>
                    <a:pt x="265" y="1242"/>
                    <a:pt x="739" y="1743"/>
                    <a:pt x="1335" y="2146"/>
                  </a:cubicBezTo>
                  <a:cubicBezTo>
                    <a:pt x="1401" y="2189"/>
                    <a:pt x="1472" y="2221"/>
                    <a:pt x="1553" y="2221"/>
                  </a:cubicBezTo>
                  <a:cubicBezTo>
                    <a:pt x="1592" y="2221"/>
                    <a:pt x="1634" y="2213"/>
                    <a:pt x="1679" y="2195"/>
                  </a:cubicBezTo>
                  <a:cubicBezTo>
                    <a:pt x="1658" y="2158"/>
                    <a:pt x="1648" y="2137"/>
                    <a:pt x="1633" y="2134"/>
                  </a:cubicBezTo>
                  <a:cubicBezTo>
                    <a:pt x="1295" y="1992"/>
                    <a:pt x="1071" y="1728"/>
                    <a:pt x="886" y="1424"/>
                  </a:cubicBezTo>
                  <a:cubicBezTo>
                    <a:pt x="748" y="1190"/>
                    <a:pt x="653" y="938"/>
                    <a:pt x="560" y="686"/>
                  </a:cubicBezTo>
                  <a:cubicBezTo>
                    <a:pt x="511" y="544"/>
                    <a:pt x="456" y="397"/>
                    <a:pt x="394" y="259"/>
                  </a:cubicBezTo>
                  <a:cubicBezTo>
                    <a:pt x="361" y="185"/>
                    <a:pt x="314" y="117"/>
                    <a:pt x="268" y="53"/>
                  </a:cubicBezTo>
                  <a:cubicBezTo>
                    <a:pt x="243" y="18"/>
                    <a:pt x="207" y="1"/>
                    <a:pt x="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11"/>
            <p:cNvSpPr/>
            <p:nvPr/>
          </p:nvSpPr>
          <p:spPr>
            <a:xfrm>
              <a:off x="546464" y="768975"/>
              <a:ext cx="868854" cy="450600"/>
            </a:xfrm>
            <a:custGeom>
              <a:avLst/>
              <a:gdLst/>
              <a:ahLst/>
              <a:cxnLst/>
              <a:rect l="l" t="t" r="r" b="b"/>
              <a:pathLst>
                <a:path w="18883" h="9793" extrusionOk="0">
                  <a:moveTo>
                    <a:pt x="17471" y="1497"/>
                  </a:moveTo>
                  <a:cubicBezTo>
                    <a:pt x="17492" y="1497"/>
                    <a:pt x="17521" y="1506"/>
                    <a:pt x="17576" y="1522"/>
                  </a:cubicBezTo>
                  <a:lnTo>
                    <a:pt x="17406" y="1522"/>
                  </a:lnTo>
                  <a:cubicBezTo>
                    <a:pt x="17434" y="1505"/>
                    <a:pt x="17449" y="1497"/>
                    <a:pt x="17471" y="1497"/>
                  </a:cubicBezTo>
                  <a:close/>
                  <a:moveTo>
                    <a:pt x="10373" y="4197"/>
                  </a:moveTo>
                  <a:cubicBezTo>
                    <a:pt x="10397" y="4197"/>
                    <a:pt x="10421" y="4199"/>
                    <a:pt x="10445" y="4203"/>
                  </a:cubicBezTo>
                  <a:cubicBezTo>
                    <a:pt x="10580" y="4227"/>
                    <a:pt x="10630" y="4332"/>
                    <a:pt x="10553" y="4442"/>
                  </a:cubicBezTo>
                  <a:cubicBezTo>
                    <a:pt x="10507" y="4507"/>
                    <a:pt x="10451" y="4565"/>
                    <a:pt x="10384" y="4611"/>
                  </a:cubicBezTo>
                  <a:cubicBezTo>
                    <a:pt x="10270" y="4701"/>
                    <a:pt x="10129" y="4741"/>
                    <a:pt x="9984" y="4762"/>
                  </a:cubicBezTo>
                  <a:cubicBezTo>
                    <a:pt x="9896" y="4773"/>
                    <a:pt x="9807" y="4781"/>
                    <a:pt x="9715" y="4781"/>
                  </a:cubicBezTo>
                  <a:cubicBezTo>
                    <a:pt x="9624" y="4781"/>
                    <a:pt x="9529" y="4773"/>
                    <a:pt x="9431" y="4753"/>
                  </a:cubicBezTo>
                  <a:cubicBezTo>
                    <a:pt x="9443" y="4716"/>
                    <a:pt x="9443" y="4691"/>
                    <a:pt x="9452" y="4679"/>
                  </a:cubicBezTo>
                  <a:cubicBezTo>
                    <a:pt x="9643" y="4495"/>
                    <a:pt x="9855" y="4350"/>
                    <a:pt x="10104" y="4258"/>
                  </a:cubicBezTo>
                  <a:cubicBezTo>
                    <a:pt x="10192" y="4224"/>
                    <a:pt x="10280" y="4197"/>
                    <a:pt x="10373" y="4197"/>
                  </a:cubicBezTo>
                  <a:close/>
                  <a:moveTo>
                    <a:pt x="154" y="8832"/>
                  </a:moveTo>
                  <a:lnTo>
                    <a:pt x="154" y="8832"/>
                  </a:lnTo>
                  <a:cubicBezTo>
                    <a:pt x="587" y="8884"/>
                    <a:pt x="1347" y="9228"/>
                    <a:pt x="1663" y="9508"/>
                  </a:cubicBezTo>
                  <a:cubicBezTo>
                    <a:pt x="1630" y="9511"/>
                    <a:pt x="1598" y="9513"/>
                    <a:pt x="1566" y="9513"/>
                  </a:cubicBezTo>
                  <a:cubicBezTo>
                    <a:pt x="1352" y="9513"/>
                    <a:pt x="1166" y="9446"/>
                    <a:pt x="984" y="9382"/>
                  </a:cubicBezTo>
                  <a:cubicBezTo>
                    <a:pt x="676" y="9274"/>
                    <a:pt x="403" y="9105"/>
                    <a:pt x="154" y="8832"/>
                  </a:cubicBezTo>
                  <a:close/>
                  <a:moveTo>
                    <a:pt x="13129" y="1"/>
                  </a:moveTo>
                  <a:cubicBezTo>
                    <a:pt x="13116" y="47"/>
                    <a:pt x="13101" y="78"/>
                    <a:pt x="13110" y="87"/>
                  </a:cubicBezTo>
                  <a:cubicBezTo>
                    <a:pt x="13162" y="148"/>
                    <a:pt x="13218" y="213"/>
                    <a:pt x="13279" y="262"/>
                  </a:cubicBezTo>
                  <a:cubicBezTo>
                    <a:pt x="13946" y="800"/>
                    <a:pt x="14696" y="1178"/>
                    <a:pt x="15538" y="1359"/>
                  </a:cubicBezTo>
                  <a:cubicBezTo>
                    <a:pt x="15668" y="1390"/>
                    <a:pt x="15803" y="1415"/>
                    <a:pt x="15938" y="1442"/>
                  </a:cubicBezTo>
                  <a:cubicBezTo>
                    <a:pt x="15821" y="1482"/>
                    <a:pt x="15708" y="1507"/>
                    <a:pt x="15591" y="1510"/>
                  </a:cubicBezTo>
                  <a:cubicBezTo>
                    <a:pt x="14970" y="1541"/>
                    <a:pt x="14355" y="1599"/>
                    <a:pt x="13734" y="1676"/>
                  </a:cubicBezTo>
                  <a:cubicBezTo>
                    <a:pt x="13119" y="1753"/>
                    <a:pt x="12511" y="1860"/>
                    <a:pt x="11905" y="2014"/>
                  </a:cubicBezTo>
                  <a:cubicBezTo>
                    <a:pt x="11321" y="2159"/>
                    <a:pt x="10753" y="2358"/>
                    <a:pt x="10212" y="2629"/>
                  </a:cubicBezTo>
                  <a:cubicBezTo>
                    <a:pt x="9787" y="2838"/>
                    <a:pt x="9428" y="3136"/>
                    <a:pt x="9157" y="3529"/>
                  </a:cubicBezTo>
                  <a:cubicBezTo>
                    <a:pt x="9059" y="3674"/>
                    <a:pt x="8985" y="3828"/>
                    <a:pt x="8948" y="3997"/>
                  </a:cubicBezTo>
                  <a:cubicBezTo>
                    <a:pt x="8881" y="4283"/>
                    <a:pt x="8905" y="4550"/>
                    <a:pt x="9154" y="4756"/>
                  </a:cubicBezTo>
                  <a:cubicBezTo>
                    <a:pt x="9166" y="4768"/>
                    <a:pt x="9166" y="4787"/>
                    <a:pt x="9166" y="4790"/>
                  </a:cubicBezTo>
                  <a:cubicBezTo>
                    <a:pt x="8985" y="5060"/>
                    <a:pt x="8801" y="5318"/>
                    <a:pt x="8632" y="5583"/>
                  </a:cubicBezTo>
                  <a:cubicBezTo>
                    <a:pt x="8404" y="5939"/>
                    <a:pt x="8186" y="6305"/>
                    <a:pt x="7968" y="6665"/>
                  </a:cubicBezTo>
                  <a:cubicBezTo>
                    <a:pt x="7679" y="7147"/>
                    <a:pt x="7353" y="7599"/>
                    <a:pt x="6966" y="8002"/>
                  </a:cubicBezTo>
                  <a:cubicBezTo>
                    <a:pt x="6455" y="8537"/>
                    <a:pt x="5868" y="8964"/>
                    <a:pt x="5183" y="9241"/>
                  </a:cubicBezTo>
                  <a:cubicBezTo>
                    <a:pt x="4440" y="9536"/>
                    <a:pt x="3673" y="9660"/>
                    <a:pt x="2885" y="9660"/>
                  </a:cubicBezTo>
                  <a:cubicBezTo>
                    <a:pt x="2796" y="9660"/>
                    <a:pt x="2706" y="9659"/>
                    <a:pt x="2616" y="9656"/>
                  </a:cubicBezTo>
                  <a:cubicBezTo>
                    <a:pt x="2278" y="9643"/>
                    <a:pt x="1980" y="9545"/>
                    <a:pt x="1700" y="9367"/>
                  </a:cubicBezTo>
                  <a:cubicBezTo>
                    <a:pt x="1648" y="9333"/>
                    <a:pt x="1592" y="9299"/>
                    <a:pt x="1540" y="9268"/>
                  </a:cubicBezTo>
                  <a:cubicBezTo>
                    <a:pt x="1227" y="9084"/>
                    <a:pt x="901" y="8930"/>
                    <a:pt x="560" y="8816"/>
                  </a:cubicBezTo>
                  <a:cubicBezTo>
                    <a:pt x="421" y="8777"/>
                    <a:pt x="283" y="8746"/>
                    <a:pt x="142" y="8715"/>
                  </a:cubicBezTo>
                  <a:cubicBezTo>
                    <a:pt x="129" y="8711"/>
                    <a:pt x="115" y="8710"/>
                    <a:pt x="101" y="8710"/>
                  </a:cubicBezTo>
                  <a:cubicBezTo>
                    <a:pt x="71" y="8710"/>
                    <a:pt x="38" y="8716"/>
                    <a:pt x="0" y="8718"/>
                  </a:cubicBezTo>
                  <a:cubicBezTo>
                    <a:pt x="9" y="8767"/>
                    <a:pt x="6" y="8807"/>
                    <a:pt x="25" y="8829"/>
                  </a:cubicBezTo>
                  <a:cubicBezTo>
                    <a:pt x="99" y="8918"/>
                    <a:pt x="172" y="9010"/>
                    <a:pt x="261" y="9087"/>
                  </a:cubicBezTo>
                  <a:cubicBezTo>
                    <a:pt x="655" y="9428"/>
                    <a:pt x="1122" y="9597"/>
                    <a:pt x="1639" y="9631"/>
                  </a:cubicBezTo>
                  <a:cubicBezTo>
                    <a:pt x="1746" y="9640"/>
                    <a:pt x="1851" y="9653"/>
                    <a:pt x="1958" y="9677"/>
                  </a:cubicBezTo>
                  <a:cubicBezTo>
                    <a:pt x="2224" y="9744"/>
                    <a:pt x="2498" y="9793"/>
                    <a:pt x="2774" y="9793"/>
                  </a:cubicBezTo>
                  <a:cubicBezTo>
                    <a:pt x="2805" y="9793"/>
                    <a:pt x="2835" y="9792"/>
                    <a:pt x="2865" y="9791"/>
                  </a:cubicBezTo>
                  <a:cubicBezTo>
                    <a:pt x="3136" y="9779"/>
                    <a:pt x="3403" y="9766"/>
                    <a:pt x="3673" y="9736"/>
                  </a:cubicBezTo>
                  <a:cubicBezTo>
                    <a:pt x="4128" y="9686"/>
                    <a:pt x="4580" y="9597"/>
                    <a:pt x="5014" y="9440"/>
                  </a:cubicBezTo>
                  <a:cubicBezTo>
                    <a:pt x="5816" y="9148"/>
                    <a:pt x="6492" y="8669"/>
                    <a:pt x="7073" y="8045"/>
                  </a:cubicBezTo>
                  <a:cubicBezTo>
                    <a:pt x="7494" y="7596"/>
                    <a:pt x="7832" y="7089"/>
                    <a:pt x="8149" y="6563"/>
                  </a:cubicBezTo>
                  <a:cubicBezTo>
                    <a:pt x="8395" y="6151"/>
                    <a:pt x="8647" y="5749"/>
                    <a:pt x="8902" y="5346"/>
                  </a:cubicBezTo>
                  <a:cubicBezTo>
                    <a:pt x="9016" y="5165"/>
                    <a:pt x="9145" y="4986"/>
                    <a:pt x="9302" y="4848"/>
                  </a:cubicBezTo>
                  <a:cubicBezTo>
                    <a:pt x="9444" y="4874"/>
                    <a:pt x="9579" y="4888"/>
                    <a:pt x="9715" y="4888"/>
                  </a:cubicBezTo>
                  <a:cubicBezTo>
                    <a:pt x="9787" y="4888"/>
                    <a:pt x="9859" y="4884"/>
                    <a:pt x="9932" y="4876"/>
                  </a:cubicBezTo>
                  <a:cubicBezTo>
                    <a:pt x="10092" y="4857"/>
                    <a:pt x="10248" y="4814"/>
                    <a:pt x="10393" y="4734"/>
                  </a:cubicBezTo>
                  <a:cubicBezTo>
                    <a:pt x="10488" y="4676"/>
                    <a:pt x="10568" y="4608"/>
                    <a:pt x="10617" y="4507"/>
                  </a:cubicBezTo>
                  <a:cubicBezTo>
                    <a:pt x="10727" y="4288"/>
                    <a:pt x="10605" y="4088"/>
                    <a:pt x="10373" y="4088"/>
                  </a:cubicBezTo>
                  <a:cubicBezTo>
                    <a:pt x="10364" y="4088"/>
                    <a:pt x="10356" y="4088"/>
                    <a:pt x="10347" y="4089"/>
                  </a:cubicBezTo>
                  <a:cubicBezTo>
                    <a:pt x="10212" y="4095"/>
                    <a:pt x="10079" y="4135"/>
                    <a:pt x="9956" y="4193"/>
                  </a:cubicBezTo>
                  <a:cubicBezTo>
                    <a:pt x="9763" y="4289"/>
                    <a:pt x="9581" y="4412"/>
                    <a:pt x="9418" y="4553"/>
                  </a:cubicBezTo>
                  <a:cubicBezTo>
                    <a:pt x="9369" y="4599"/>
                    <a:pt x="9311" y="4645"/>
                    <a:pt x="9262" y="4688"/>
                  </a:cubicBezTo>
                  <a:cubicBezTo>
                    <a:pt x="9013" y="4541"/>
                    <a:pt x="8951" y="4409"/>
                    <a:pt x="8997" y="4153"/>
                  </a:cubicBezTo>
                  <a:cubicBezTo>
                    <a:pt x="9031" y="3954"/>
                    <a:pt x="9111" y="3778"/>
                    <a:pt x="9225" y="3612"/>
                  </a:cubicBezTo>
                  <a:cubicBezTo>
                    <a:pt x="9486" y="3231"/>
                    <a:pt x="9830" y="2955"/>
                    <a:pt x="10242" y="2749"/>
                  </a:cubicBezTo>
                  <a:cubicBezTo>
                    <a:pt x="10617" y="2555"/>
                    <a:pt x="11014" y="2401"/>
                    <a:pt x="11416" y="2278"/>
                  </a:cubicBezTo>
                  <a:cubicBezTo>
                    <a:pt x="11970" y="2109"/>
                    <a:pt x="12529" y="1971"/>
                    <a:pt x="13101" y="1894"/>
                  </a:cubicBezTo>
                  <a:cubicBezTo>
                    <a:pt x="13608" y="1830"/>
                    <a:pt x="14115" y="1753"/>
                    <a:pt x="14626" y="1697"/>
                  </a:cubicBezTo>
                  <a:cubicBezTo>
                    <a:pt x="15004" y="1661"/>
                    <a:pt x="15385" y="1648"/>
                    <a:pt x="15760" y="1621"/>
                  </a:cubicBezTo>
                  <a:cubicBezTo>
                    <a:pt x="16116" y="1596"/>
                    <a:pt x="16476" y="1565"/>
                    <a:pt x="16836" y="1541"/>
                  </a:cubicBezTo>
                  <a:cubicBezTo>
                    <a:pt x="17023" y="1528"/>
                    <a:pt x="17214" y="1528"/>
                    <a:pt x="17401" y="1525"/>
                  </a:cubicBezTo>
                  <a:cubicBezTo>
                    <a:pt x="17402" y="1525"/>
                    <a:pt x="17402" y="1525"/>
                    <a:pt x="17403" y="1524"/>
                  </a:cubicBezTo>
                  <a:lnTo>
                    <a:pt x="17403" y="1524"/>
                  </a:lnTo>
                  <a:cubicBezTo>
                    <a:pt x="17347" y="1611"/>
                    <a:pt x="17250" y="1602"/>
                    <a:pt x="17171" y="1630"/>
                  </a:cubicBezTo>
                  <a:cubicBezTo>
                    <a:pt x="16743" y="1771"/>
                    <a:pt x="16313" y="1906"/>
                    <a:pt x="15901" y="2091"/>
                  </a:cubicBezTo>
                  <a:cubicBezTo>
                    <a:pt x="15250" y="2380"/>
                    <a:pt x="14629" y="2727"/>
                    <a:pt x="14026" y="3105"/>
                  </a:cubicBezTo>
                  <a:cubicBezTo>
                    <a:pt x="13353" y="3523"/>
                    <a:pt x="12723" y="4003"/>
                    <a:pt x="12108" y="4507"/>
                  </a:cubicBezTo>
                  <a:cubicBezTo>
                    <a:pt x="11533" y="4980"/>
                    <a:pt x="10946" y="5444"/>
                    <a:pt x="10408" y="5964"/>
                  </a:cubicBezTo>
                  <a:cubicBezTo>
                    <a:pt x="10002" y="6351"/>
                    <a:pt x="9609" y="6748"/>
                    <a:pt x="9213" y="7138"/>
                  </a:cubicBezTo>
                  <a:cubicBezTo>
                    <a:pt x="9173" y="7178"/>
                    <a:pt x="9136" y="7215"/>
                    <a:pt x="9105" y="7261"/>
                  </a:cubicBezTo>
                  <a:cubicBezTo>
                    <a:pt x="9074" y="7313"/>
                    <a:pt x="9096" y="7344"/>
                    <a:pt x="9166" y="7350"/>
                  </a:cubicBezTo>
                  <a:cubicBezTo>
                    <a:pt x="9335" y="7184"/>
                    <a:pt x="9511" y="7015"/>
                    <a:pt x="9680" y="6843"/>
                  </a:cubicBezTo>
                  <a:cubicBezTo>
                    <a:pt x="10276" y="6241"/>
                    <a:pt x="10900" y="5663"/>
                    <a:pt x="11552" y="5125"/>
                  </a:cubicBezTo>
                  <a:cubicBezTo>
                    <a:pt x="12219" y="4578"/>
                    <a:pt x="12883" y="4024"/>
                    <a:pt x="13596" y="3536"/>
                  </a:cubicBezTo>
                  <a:cubicBezTo>
                    <a:pt x="14343" y="3022"/>
                    <a:pt x="15123" y="2574"/>
                    <a:pt x="15944" y="2205"/>
                  </a:cubicBezTo>
                  <a:cubicBezTo>
                    <a:pt x="16651" y="1885"/>
                    <a:pt x="17392" y="1664"/>
                    <a:pt x="18142" y="1470"/>
                  </a:cubicBezTo>
                  <a:cubicBezTo>
                    <a:pt x="18360" y="1415"/>
                    <a:pt x="18575" y="1359"/>
                    <a:pt x="18797" y="1307"/>
                  </a:cubicBezTo>
                  <a:cubicBezTo>
                    <a:pt x="18818" y="1298"/>
                    <a:pt x="18846" y="1289"/>
                    <a:pt x="18864" y="1273"/>
                  </a:cubicBezTo>
                  <a:cubicBezTo>
                    <a:pt x="18877" y="1264"/>
                    <a:pt x="18883" y="1239"/>
                    <a:pt x="18880" y="1224"/>
                  </a:cubicBezTo>
                  <a:cubicBezTo>
                    <a:pt x="18880" y="1215"/>
                    <a:pt x="18861" y="1190"/>
                    <a:pt x="18849" y="1190"/>
                  </a:cubicBezTo>
                  <a:cubicBezTo>
                    <a:pt x="18708" y="1200"/>
                    <a:pt x="18560" y="1200"/>
                    <a:pt x="18422" y="1224"/>
                  </a:cubicBezTo>
                  <a:cubicBezTo>
                    <a:pt x="17955" y="1316"/>
                    <a:pt x="17481" y="1372"/>
                    <a:pt x="17005" y="1409"/>
                  </a:cubicBezTo>
                  <a:cubicBezTo>
                    <a:pt x="16938" y="1414"/>
                    <a:pt x="16871" y="1416"/>
                    <a:pt x="16805" y="1416"/>
                  </a:cubicBezTo>
                  <a:cubicBezTo>
                    <a:pt x="16486" y="1416"/>
                    <a:pt x="16170" y="1362"/>
                    <a:pt x="15852" y="1313"/>
                  </a:cubicBezTo>
                  <a:cubicBezTo>
                    <a:pt x="14881" y="1169"/>
                    <a:pt x="14042" y="742"/>
                    <a:pt x="13285" y="130"/>
                  </a:cubicBezTo>
                  <a:cubicBezTo>
                    <a:pt x="13236" y="93"/>
                    <a:pt x="13190" y="50"/>
                    <a:pt x="13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11"/>
            <p:cNvSpPr/>
            <p:nvPr/>
          </p:nvSpPr>
          <p:spPr>
            <a:xfrm>
              <a:off x="743170" y="1025129"/>
              <a:ext cx="118850" cy="50476"/>
            </a:xfrm>
            <a:custGeom>
              <a:avLst/>
              <a:gdLst/>
              <a:ahLst/>
              <a:cxnLst/>
              <a:rect l="l" t="t" r="r" b="b"/>
              <a:pathLst>
                <a:path w="2583" h="1097" extrusionOk="0">
                  <a:moveTo>
                    <a:pt x="250" y="126"/>
                  </a:moveTo>
                  <a:cubicBezTo>
                    <a:pt x="815" y="142"/>
                    <a:pt x="1907" y="594"/>
                    <a:pt x="2337" y="969"/>
                  </a:cubicBezTo>
                  <a:cubicBezTo>
                    <a:pt x="2291" y="980"/>
                    <a:pt x="2247" y="985"/>
                    <a:pt x="2204" y="985"/>
                  </a:cubicBezTo>
                  <a:cubicBezTo>
                    <a:pt x="2131" y="985"/>
                    <a:pt x="2061" y="972"/>
                    <a:pt x="1990" y="956"/>
                  </a:cubicBezTo>
                  <a:cubicBezTo>
                    <a:pt x="1584" y="880"/>
                    <a:pt x="1203" y="726"/>
                    <a:pt x="843" y="520"/>
                  </a:cubicBezTo>
                  <a:cubicBezTo>
                    <a:pt x="680" y="428"/>
                    <a:pt x="520" y="323"/>
                    <a:pt x="361" y="225"/>
                  </a:cubicBezTo>
                  <a:cubicBezTo>
                    <a:pt x="330" y="203"/>
                    <a:pt x="308" y="179"/>
                    <a:pt x="250" y="126"/>
                  </a:cubicBezTo>
                  <a:close/>
                  <a:moveTo>
                    <a:pt x="115" y="0"/>
                  </a:moveTo>
                  <a:cubicBezTo>
                    <a:pt x="81" y="0"/>
                    <a:pt x="47" y="43"/>
                    <a:pt x="1" y="74"/>
                  </a:cubicBezTo>
                  <a:cubicBezTo>
                    <a:pt x="62" y="126"/>
                    <a:pt x="105" y="179"/>
                    <a:pt x="155" y="209"/>
                  </a:cubicBezTo>
                  <a:cubicBezTo>
                    <a:pt x="382" y="357"/>
                    <a:pt x="606" y="505"/>
                    <a:pt x="837" y="643"/>
                  </a:cubicBezTo>
                  <a:cubicBezTo>
                    <a:pt x="1117" y="812"/>
                    <a:pt x="1418" y="926"/>
                    <a:pt x="1731" y="1012"/>
                  </a:cubicBezTo>
                  <a:cubicBezTo>
                    <a:pt x="1932" y="1064"/>
                    <a:pt x="2137" y="1097"/>
                    <a:pt x="2343" y="1097"/>
                  </a:cubicBezTo>
                  <a:cubicBezTo>
                    <a:pt x="2389" y="1097"/>
                    <a:pt x="2435" y="1095"/>
                    <a:pt x="2482" y="1092"/>
                  </a:cubicBezTo>
                  <a:cubicBezTo>
                    <a:pt x="2528" y="1089"/>
                    <a:pt x="2574" y="1085"/>
                    <a:pt x="2583" y="1009"/>
                  </a:cubicBezTo>
                  <a:cubicBezTo>
                    <a:pt x="2552" y="978"/>
                    <a:pt x="2518" y="938"/>
                    <a:pt x="2475" y="907"/>
                  </a:cubicBezTo>
                  <a:cubicBezTo>
                    <a:pt x="1876" y="452"/>
                    <a:pt x="1187" y="200"/>
                    <a:pt x="465" y="28"/>
                  </a:cubicBezTo>
                  <a:cubicBezTo>
                    <a:pt x="354" y="0"/>
                    <a:pt x="231"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11"/>
            <p:cNvSpPr/>
            <p:nvPr/>
          </p:nvSpPr>
          <p:spPr>
            <a:xfrm>
              <a:off x="906838" y="1122723"/>
              <a:ext cx="32439" cy="116458"/>
            </a:xfrm>
            <a:custGeom>
              <a:avLst/>
              <a:gdLst/>
              <a:ahLst/>
              <a:cxnLst/>
              <a:rect l="l" t="t" r="r" b="b"/>
              <a:pathLst>
                <a:path w="705" h="2531" extrusionOk="0">
                  <a:moveTo>
                    <a:pt x="172" y="351"/>
                  </a:moveTo>
                  <a:cubicBezTo>
                    <a:pt x="200" y="363"/>
                    <a:pt x="225" y="366"/>
                    <a:pt x="231" y="372"/>
                  </a:cubicBezTo>
                  <a:cubicBezTo>
                    <a:pt x="271" y="465"/>
                    <a:pt x="308" y="557"/>
                    <a:pt x="338" y="649"/>
                  </a:cubicBezTo>
                  <a:cubicBezTo>
                    <a:pt x="446" y="969"/>
                    <a:pt x="501" y="1301"/>
                    <a:pt x="529" y="1630"/>
                  </a:cubicBezTo>
                  <a:cubicBezTo>
                    <a:pt x="544" y="1832"/>
                    <a:pt x="529" y="2041"/>
                    <a:pt x="523" y="2247"/>
                  </a:cubicBezTo>
                  <a:cubicBezTo>
                    <a:pt x="523" y="2263"/>
                    <a:pt x="504" y="2275"/>
                    <a:pt x="480" y="2297"/>
                  </a:cubicBezTo>
                  <a:cubicBezTo>
                    <a:pt x="458" y="2272"/>
                    <a:pt x="434" y="2247"/>
                    <a:pt x="418" y="2220"/>
                  </a:cubicBezTo>
                  <a:cubicBezTo>
                    <a:pt x="317" y="2017"/>
                    <a:pt x="240" y="1811"/>
                    <a:pt x="203" y="1583"/>
                  </a:cubicBezTo>
                  <a:cubicBezTo>
                    <a:pt x="139" y="1178"/>
                    <a:pt x="117" y="766"/>
                    <a:pt x="172" y="351"/>
                  </a:cubicBezTo>
                  <a:close/>
                  <a:moveTo>
                    <a:pt x="114" y="0"/>
                  </a:moveTo>
                  <a:cubicBezTo>
                    <a:pt x="96" y="46"/>
                    <a:pt x="71" y="80"/>
                    <a:pt x="68" y="123"/>
                  </a:cubicBezTo>
                  <a:cubicBezTo>
                    <a:pt x="53" y="274"/>
                    <a:pt x="53" y="428"/>
                    <a:pt x="37" y="581"/>
                  </a:cubicBezTo>
                  <a:cubicBezTo>
                    <a:pt x="0" y="959"/>
                    <a:pt x="37" y="1334"/>
                    <a:pt x="114" y="1706"/>
                  </a:cubicBezTo>
                  <a:cubicBezTo>
                    <a:pt x="169" y="1983"/>
                    <a:pt x="286" y="2238"/>
                    <a:pt x="443" y="2472"/>
                  </a:cubicBezTo>
                  <a:cubicBezTo>
                    <a:pt x="466" y="2505"/>
                    <a:pt x="491" y="2530"/>
                    <a:pt x="530" y="2530"/>
                  </a:cubicBezTo>
                  <a:cubicBezTo>
                    <a:pt x="537" y="2530"/>
                    <a:pt x="545" y="2529"/>
                    <a:pt x="554" y="2527"/>
                  </a:cubicBezTo>
                  <a:cubicBezTo>
                    <a:pt x="704" y="2272"/>
                    <a:pt x="646" y="1464"/>
                    <a:pt x="529" y="935"/>
                  </a:cubicBezTo>
                  <a:cubicBezTo>
                    <a:pt x="437" y="508"/>
                    <a:pt x="277" y="154"/>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11"/>
            <p:cNvSpPr/>
            <p:nvPr/>
          </p:nvSpPr>
          <p:spPr>
            <a:xfrm>
              <a:off x="727388" y="1068382"/>
              <a:ext cx="88252" cy="58528"/>
            </a:xfrm>
            <a:custGeom>
              <a:avLst/>
              <a:gdLst/>
              <a:ahLst/>
              <a:cxnLst/>
              <a:rect l="l" t="t" r="r" b="b"/>
              <a:pathLst>
                <a:path w="1918" h="1272" extrusionOk="0">
                  <a:moveTo>
                    <a:pt x="269" y="164"/>
                  </a:moveTo>
                  <a:cubicBezTo>
                    <a:pt x="380" y="164"/>
                    <a:pt x="469" y="227"/>
                    <a:pt x="559" y="268"/>
                  </a:cubicBezTo>
                  <a:cubicBezTo>
                    <a:pt x="959" y="453"/>
                    <a:pt x="1364" y="769"/>
                    <a:pt x="1663" y="1120"/>
                  </a:cubicBezTo>
                  <a:cubicBezTo>
                    <a:pt x="1189" y="1046"/>
                    <a:pt x="541" y="613"/>
                    <a:pt x="227" y="167"/>
                  </a:cubicBezTo>
                  <a:cubicBezTo>
                    <a:pt x="241" y="165"/>
                    <a:pt x="255" y="164"/>
                    <a:pt x="269" y="164"/>
                  </a:cubicBezTo>
                  <a:close/>
                  <a:moveTo>
                    <a:pt x="65" y="1"/>
                  </a:moveTo>
                  <a:cubicBezTo>
                    <a:pt x="34" y="1"/>
                    <a:pt x="0" y="51"/>
                    <a:pt x="12" y="78"/>
                  </a:cubicBezTo>
                  <a:cubicBezTo>
                    <a:pt x="27" y="109"/>
                    <a:pt x="43" y="145"/>
                    <a:pt x="67" y="170"/>
                  </a:cubicBezTo>
                  <a:cubicBezTo>
                    <a:pt x="329" y="477"/>
                    <a:pt x="624" y="754"/>
                    <a:pt x="974" y="963"/>
                  </a:cubicBezTo>
                  <a:cubicBezTo>
                    <a:pt x="1211" y="1105"/>
                    <a:pt x="1469" y="1209"/>
                    <a:pt x="1743" y="1271"/>
                  </a:cubicBezTo>
                  <a:cubicBezTo>
                    <a:pt x="1748" y="1271"/>
                    <a:pt x="1754" y="1272"/>
                    <a:pt x="1761" y="1272"/>
                  </a:cubicBezTo>
                  <a:cubicBezTo>
                    <a:pt x="1794" y="1272"/>
                    <a:pt x="1837" y="1259"/>
                    <a:pt x="1918" y="1249"/>
                  </a:cubicBezTo>
                  <a:cubicBezTo>
                    <a:pt x="1832" y="1144"/>
                    <a:pt x="1789" y="1077"/>
                    <a:pt x="1730" y="1022"/>
                  </a:cubicBezTo>
                  <a:cubicBezTo>
                    <a:pt x="1577" y="871"/>
                    <a:pt x="1426" y="714"/>
                    <a:pt x="1257" y="582"/>
                  </a:cubicBezTo>
                  <a:cubicBezTo>
                    <a:pt x="922" y="321"/>
                    <a:pt x="562" y="109"/>
                    <a:pt x="144" y="10"/>
                  </a:cubicBezTo>
                  <a:cubicBezTo>
                    <a:pt x="120" y="4"/>
                    <a:pt x="92" y="1"/>
                    <a:pt x="67" y="1"/>
                  </a:cubicBezTo>
                  <a:cubicBezTo>
                    <a:pt x="66" y="1"/>
                    <a:pt x="66" y="1"/>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11"/>
            <p:cNvSpPr/>
            <p:nvPr/>
          </p:nvSpPr>
          <p:spPr>
            <a:xfrm>
              <a:off x="718001" y="1242357"/>
              <a:ext cx="42930" cy="81396"/>
            </a:xfrm>
            <a:custGeom>
              <a:avLst/>
              <a:gdLst/>
              <a:ahLst/>
              <a:cxnLst/>
              <a:rect l="l" t="t" r="r" b="b"/>
              <a:pathLst>
                <a:path w="933" h="1769" extrusionOk="0">
                  <a:moveTo>
                    <a:pt x="754" y="287"/>
                  </a:moveTo>
                  <a:cubicBezTo>
                    <a:pt x="754" y="674"/>
                    <a:pt x="437" y="1359"/>
                    <a:pt x="121" y="1630"/>
                  </a:cubicBezTo>
                  <a:cubicBezTo>
                    <a:pt x="71" y="1507"/>
                    <a:pt x="136" y="1399"/>
                    <a:pt x="170" y="1298"/>
                  </a:cubicBezTo>
                  <a:cubicBezTo>
                    <a:pt x="320" y="871"/>
                    <a:pt x="536" y="502"/>
                    <a:pt x="754" y="287"/>
                  </a:cubicBezTo>
                  <a:close/>
                  <a:moveTo>
                    <a:pt x="883" y="1"/>
                  </a:moveTo>
                  <a:lnTo>
                    <a:pt x="883" y="1"/>
                  </a:lnTo>
                  <a:cubicBezTo>
                    <a:pt x="831" y="38"/>
                    <a:pt x="782" y="56"/>
                    <a:pt x="748" y="93"/>
                  </a:cubicBezTo>
                  <a:cubicBezTo>
                    <a:pt x="400" y="477"/>
                    <a:pt x="179" y="923"/>
                    <a:pt x="28" y="1412"/>
                  </a:cubicBezTo>
                  <a:cubicBezTo>
                    <a:pt x="7" y="1476"/>
                    <a:pt x="1" y="1553"/>
                    <a:pt x="7" y="1624"/>
                  </a:cubicBezTo>
                  <a:cubicBezTo>
                    <a:pt x="10" y="1688"/>
                    <a:pt x="41" y="1744"/>
                    <a:pt x="124" y="1768"/>
                  </a:cubicBezTo>
                  <a:cubicBezTo>
                    <a:pt x="256" y="1695"/>
                    <a:pt x="345" y="1569"/>
                    <a:pt x="428" y="1452"/>
                  </a:cubicBezTo>
                  <a:cubicBezTo>
                    <a:pt x="646" y="1123"/>
                    <a:pt x="791" y="766"/>
                    <a:pt x="874" y="385"/>
                  </a:cubicBezTo>
                  <a:cubicBezTo>
                    <a:pt x="901" y="262"/>
                    <a:pt x="932" y="145"/>
                    <a:pt x="8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11"/>
            <p:cNvSpPr/>
            <p:nvPr/>
          </p:nvSpPr>
          <p:spPr>
            <a:xfrm>
              <a:off x="685930" y="1114947"/>
              <a:ext cx="84893" cy="47669"/>
            </a:xfrm>
            <a:custGeom>
              <a:avLst/>
              <a:gdLst/>
              <a:ahLst/>
              <a:cxnLst/>
              <a:rect l="l" t="t" r="r" b="b"/>
              <a:pathLst>
                <a:path w="1845" h="1036" extrusionOk="0">
                  <a:moveTo>
                    <a:pt x="243" y="112"/>
                  </a:moveTo>
                  <a:cubicBezTo>
                    <a:pt x="411" y="112"/>
                    <a:pt x="539" y="172"/>
                    <a:pt x="658" y="243"/>
                  </a:cubicBezTo>
                  <a:cubicBezTo>
                    <a:pt x="833" y="342"/>
                    <a:pt x="1002" y="461"/>
                    <a:pt x="1171" y="575"/>
                  </a:cubicBezTo>
                  <a:cubicBezTo>
                    <a:pt x="1276" y="646"/>
                    <a:pt x="1374" y="726"/>
                    <a:pt x="1472" y="803"/>
                  </a:cubicBezTo>
                  <a:cubicBezTo>
                    <a:pt x="1503" y="830"/>
                    <a:pt x="1525" y="864"/>
                    <a:pt x="1574" y="926"/>
                  </a:cubicBezTo>
                  <a:cubicBezTo>
                    <a:pt x="974" y="849"/>
                    <a:pt x="541" y="569"/>
                    <a:pt x="157" y="117"/>
                  </a:cubicBezTo>
                  <a:cubicBezTo>
                    <a:pt x="187" y="114"/>
                    <a:pt x="216" y="112"/>
                    <a:pt x="243" y="112"/>
                  </a:cubicBezTo>
                  <a:close/>
                  <a:moveTo>
                    <a:pt x="170" y="0"/>
                  </a:moveTo>
                  <a:cubicBezTo>
                    <a:pt x="144" y="0"/>
                    <a:pt x="118" y="1"/>
                    <a:pt x="92" y="3"/>
                  </a:cubicBezTo>
                  <a:cubicBezTo>
                    <a:pt x="61" y="6"/>
                    <a:pt x="31" y="31"/>
                    <a:pt x="0" y="43"/>
                  </a:cubicBezTo>
                  <a:cubicBezTo>
                    <a:pt x="269" y="555"/>
                    <a:pt x="1090" y="1036"/>
                    <a:pt x="1633" y="1036"/>
                  </a:cubicBezTo>
                  <a:cubicBezTo>
                    <a:pt x="1710" y="1036"/>
                    <a:pt x="1781" y="1026"/>
                    <a:pt x="1844" y="1005"/>
                  </a:cubicBezTo>
                  <a:cubicBezTo>
                    <a:pt x="1783" y="947"/>
                    <a:pt x="1737" y="904"/>
                    <a:pt x="1694" y="858"/>
                  </a:cubicBezTo>
                  <a:cubicBezTo>
                    <a:pt x="1396" y="584"/>
                    <a:pt x="1060" y="354"/>
                    <a:pt x="710" y="154"/>
                  </a:cubicBezTo>
                  <a:cubicBezTo>
                    <a:pt x="542" y="59"/>
                    <a:pt x="362" y="0"/>
                    <a:pt x="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11"/>
            <p:cNvSpPr/>
            <p:nvPr/>
          </p:nvSpPr>
          <p:spPr>
            <a:xfrm>
              <a:off x="805564" y="1215347"/>
              <a:ext cx="23098" cy="80890"/>
            </a:xfrm>
            <a:custGeom>
              <a:avLst/>
              <a:gdLst/>
              <a:ahLst/>
              <a:cxnLst/>
              <a:rect l="l" t="t" r="r" b="b"/>
              <a:pathLst>
                <a:path w="502" h="1758" extrusionOk="0">
                  <a:moveTo>
                    <a:pt x="317" y="225"/>
                  </a:moveTo>
                  <a:lnTo>
                    <a:pt x="317" y="225"/>
                  </a:lnTo>
                  <a:cubicBezTo>
                    <a:pt x="400" y="665"/>
                    <a:pt x="385" y="1095"/>
                    <a:pt x="249" y="1538"/>
                  </a:cubicBezTo>
                  <a:cubicBezTo>
                    <a:pt x="151" y="1366"/>
                    <a:pt x="145" y="1341"/>
                    <a:pt x="139" y="1077"/>
                  </a:cubicBezTo>
                  <a:cubicBezTo>
                    <a:pt x="133" y="782"/>
                    <a:pt x="154" y="489"/>
                    <a:pt x="317" y="225"/>
                  </a:cubicBezTo>
                  <a:close/>
                  <a:moveTo>
                    <a:pt x="346" y="0"/>
                  </a:moveTo>
                  <a:cubicBezTo>
                    <a:pt x="343" y="0"/>
                    <a:pt x="341" y="0"/>
                    <a:pt x="339" y="1"/>
                  </a:cubicBezTo>
                  <a:cubicBezTo>
                    <a:pt x="271" y="13"/>
                    <a:pt x="234" y="62"/>
                    <a:pt x="203" y="121"/>
                  </a:cubicBezTo>
                  <a:cubicBezTo>
                    <a:pt x="188" y="154"/>
                    <a:pt x="173" y="185"/>
                    <a:pt x="163" y="219"/>
                  </a:cubicBezTo>
                  <a:cubicBezTo>
                    <a:pt x="34" y="569"/>
                    <a:pt x="0" y="935"/>
                    <a:pt x="50" y="1304"/>
                  </a:cubicBezTo>
                  <a:cubicBezTo>
                    <a:pt x="71" y="1433"/>
                    <a:pt x="120" y="1562"/>
                    <a:pt x="163" y="1688"/>
                  </a:cubicBezTo>
                  <a:cubicBezTo>
                    <a:pt x="173" y="1719"/>
                    <a:pt x="210" y="1753"/>
                    <a:pt x="234" y="1756"/>
                  </a:cubicBezTo>
                  <a:cubicBezTo>
                    <a:pt x="240" y="1757"/>
                    <a:pt x="246" y="1758"/>
                    <a:pt x="251" y="1758"/>
                  </a:cubicBezTo>
                  <a:cubicBezTo>
                    <a:pt x="294" y="1758"/>
                    <a:pt x="310" y="1717"/>
                    <a:pt x="323" y="1676"/>
                  </a:cubicBezTo>
                  <a:cubicBezTo>
                    <a:pt x="323" y="1664"/>
                    <a:pt x="326" y="1658"/>
                    <a:pt x="332" y="1648"/>
                  </a:cubicBezTo>
                  <a:cubicBezTo>
                    <a:pt x="434" y="1323"/>
                    <a:pt x="495" y="994"/>
                    <a:pt x="502" y="646"/>
                  </a:cubicBezTo>
                  <a:cubicBezTo>
                    <a:pt x="480" y="477"/>
                    <a:pt x="465" y="308"/>
                    <a:pt x="440" y="139"/>
                  </a:cubicBezTo>
                  <a:cubicBezTo>
                    <a:pt x="428" y="49"/>
                    <a:pt x="387"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11"/>
            <p:cNvSpPr/>
            <p:nvPr/>
          </p:nvSpPr>
          <p:spPr>
            <a:xfrm>
              <a:off x="863402" y="1182678"/>
              <a:ext cx="21994" cy="73758"/>
            </a:xfrm>
            <a:custGeom>
              <a:avLst/>
              <a:gdLst/>
              <a:ahLst/>
              <a:cxnLst/>
              <a:rect l="l" t="t" r="r" b="b"/>
              <a:pathLst>
                <a:path w="478" h="1603" extrusionOk="0">
                  <a:moveTo>
                    <a:pt x="219" y="253"/>
                  </a:moveTo>
                  <a:cubicBezTo>
                    <a:pt x="339" y="449"/>
                    <a:pt x="348" y="646"/>
                    <a:pt x="354" y="837"/>
                  </a:cubicBezTo>
                  <a:cubicBezTo>
                    <a:pt x="354" y="1021"/>
                    <a:pt x="388" y="1212"/>
                    <a:pt x="280" y="1402"/>
                  </a:cubicBezTo>
                  <a:cubicBezTo>
                    <a:pt x="170" y="1230"/>
                    <a:pt x="136" y="1058"/>
                    <a:pt x="127" y="877"/>
                  </a:cubicBezTo>
                  <a:cubicBezTo>
                    <a:pt x="117" y="674"/>
                    <a:pt x="114" y="468"/>
                    <a:pt x="219" y="253"/>
                  </a:cubicBezTo>
                  <a:close/>
                  <a:moveTo>
                    <a:pt x="216" y="1"/>
                  </a:moveTo>
                  <a:cubicBezTo>
                    <a:pt x="1" y="376"/>
                    <a:pt x="1" y="637"/>
                    <a:pt x="22" y="984"/>
                  </a:cubicBezTo>
                  <a:cubicBezTo>
                    <a:pt x="34" y="1163"/>
                    <a:pt x="99" y="1332"/>
                    <a:pt x="194" y="1485"/>
                  </a:cubicBezTo>
                  <a:cubicBezTo>
                    <a:pt x="222" y="1528"/>
                    <a:pt x="271" y="1556"/>
                    <a:pt x="323" y="1602"/>
                  </a:cubicBezTo>
                  <a:cubicBezTo>
                    <a:pt x="440" y="1430"/>
                    <a:pt x="453" y="1246"/>
                    <a:pt x="462" y="1061"/>
                  </a:cubicBezTo>
                  <a:cubicBezTo>
                    <a:pt x="477" y="566"/>
                    <a:pt x="400" y="228"/>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11"/>
            <p:cNvSpPr/>
            <p:nvPr/>
          </p:nvSpPr>
          <p:spPr>
            <a:xfrm>
              <a:off x="646174" y="1240931"/>
              <a:ext cx="55491" cy="49463"/>
            </a:xfrm>
            <a:custGeom>
              <a:avLst/>
              <a:gdLst/>
              <a:ahLst/>
              <a:cxnLst/>
              <a:rect l="l" t="t" r="r" b="b"/>
              <a:pathLst>
                <a:path w="1206" h="1075" extrusionOk="0">
                  <a:moveTo>
                    <a:pt x="1048" y="186"/>
                  </a:moveTo>
                  <a:lnTo>
                    <a:pt x="1048" y="186"/>
                  </a:lnTo>
                  <a:cubicBezTo>
                    <a:pt x="830" y="548"/>
                    <a:pt x="563" y="754"/>
                    <a:pt x="240" y="905"/>
                  </a:cubicBezTo>
                  <a:cubicBezTo>
                    <a:pt x="200" y="828"/>
                    <a:pt x="268" y="806"/>
                    <a:pt x="295" y="770"/>
                  </a:cubicBezTo>
                  <a:cubicBezTo>
                    <a:pt x="517" y="505"/>
                    <a:pt x="729" y="339"/>
                    <a:pt x="1048" y="186"/>
                  </a:cubicBezTo>
                  <a:close/>
                  <a:moveTo>
                    <a:pt x="1122" y="1"/>
                  </a:moveTo>
                  <a:cubicBezTo>
                    <a:pt x="1088" y="1"/>
                    <a:pt x="1055" y="19"/>
                    <a:pt x="1024" y="35"/>
                  </a:cubicBezTo>
                  <a:cubicBezTo>
                    <a:pt x="756" y="201"/>
                    <a:pt x="495" y="373"/>
                    <a:pt x="283" y="616"/>
                  </a:cubicBezTo>
                  <a:cubicBezTo>
                    <a:pt x="175" y="739"/>
                    <a:pt x="68" y="859"/>
                    <a:pt x="0" y="997"/>
                  </a:cubicBezTo>
                  <a:cubicBezTo>
                    <a:pt x="23" y="1051"/>
                    <a:pt x="50" y="1075"/>
                    <a:pt x="86" y="1075"/>
                  </a:cubicBezTo>
                  <a:cubicBezTo>
                    <a:pt x="100" y="1075"/>
                    <a:pt x="116" y="1071"/>
                    <a:pt x="132" y="1065"/>
                  </a:cubicBezTo>
                  <a:cubicBezTo>
                    <a:pt x="547" y="905"/>
                    <a:pt x="895" y="659"/>
                    <a:pt x="1122" y="265"/>
                  </a:cubicBezTo>
                  <a:cubicBezTo>
                    <a:pt x="1162" y="198"/>
                    <a:pt x="1205" y="130"/>
                    <a:pt x="1199" y="44"/>
                  </a:cubicBezTo>
                  <a:cubicBezTo>
                    <a:pt x="1174" y="12"/>
                    <a:pt x="1147" y="1"/>
                    <a:pt x="1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11"/>
            <p:cNvSpPr/>
            <p:nvPr/>
          </p:nvSpPr>
          <p:spPr>
            <a:xfrm>
              <a:off x="645898" y="1156267"/>
              <a:ext cx="61841" cy="31979"/>
            </a:xfrm>
            <a:custGeom>
              <a:avLst/>
              <a:gdLst/>
              <a:ahLst/>
              <a:cxnLst/>
              <a:rect l="l" t="t" r="r" b="b"/>
              <a:pathLst>
                <a:path w="1344" h="695" extrusionOk="0">
                  <a:moveTo>
                    <a:pt x="239" y="93"/>
                  </a:moveTo>
                  <a:cubicBezTo>
                    <a:pt x="260" y="93"/>
                    <a:pt x="280" y="101"/>
                    <a:pt x="298" y="104"/>
                  </a:cubicBezTo>
                  <a:cubicBezTo>
                    <a:pt x="593" y="175"/>
                    <a:pt x="836" y="338"/>
                    <a:pt x="1051" y="547"/>
                  </a:cubicBezTo>
                  <a:cubicBezTo>
                    <a:pt x="701" y="529"/>
                    <a:pt x="427" y="360"/>
                    <a:pt x="175" y="135"/>
                  </a:cubicBezTo>
                  <a:cubicBezTo>
                    <a:pt x="196" y="102"/>
                    <a:pt x="218" y="93"/>
                    <a:pt x="239" y="93"/>
                  </a:cubicBezTo>
                  <a:close/>
                  <a:moveTo>
                    <a:pt x="202" y="0"/>
                  </a:moveTo>
                  <a:cubicBezTo>
                    <a:pt x="136" y="0"/>
                    <a:pt x="68" y="11"/>
                    <a:pt x="0" y="37"/>
                  </a:cubicBezTo>
                  <a:cubicBezTo>
                    <a:pt x="6" y="74"/>
                    <a:pt x="0" y="86"/>
                    <a:pt x="3" y="95"/>
                  </a:cubicBezTo>
                  <a:cubicBezTo>
                    <a:pt x="335" y="486"/>
                    <a:pt x="753" y="685"/>
                    <a:pt x="1267" y="695"/>
                  </a:cubicBezTo>
                  <a:cubicBezTo>
                    <a:pt x="1285" y="695"/>
                    <a:pt x="1303" y="667"/>
                    <a:pt x="1343" y="639"/>
                  </a:cubicBezTo>
                  <a:cubicBezTo>
                    <a:pt x="1070" y="375"/>
                    <a:pt x="775" y="163"/>
                    <a:pt x="424" y="40"/>
                  </a:cubicBezTo>
                  <a:cubicBezTo>
                    <a:pt x="353" y="15"/>
                    <a:pt x="279"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1"/>
            <p:cNvSpPr/>
            <p:nvPr/>
          </p:nvSpPr>
          <p:spPr>
            <a:xfrm>
              <a:off x="1118130" y="742103"/>
              <a:ext cx="20568" cy="19601"/>
            </a:xfrm>
            <a:custGeom>
              <a:avLst/>
              <a:gdLst/>
              <a:ahLst/>
              <a:cxnLst/>
              <a:rect l="l" t="t" r="r" b="b"/>
              <a:pathLst>
                <a:path w="447" h="426" extrusionOk="0">
                  <a:moveTo>
                    <a:pt x="209" y="103"/>
                  </a:moveTo>
                  <a:cubicBezTo>
                    <a:pt x="247" y="103"/>
                    <a:pt x="285" y="119"/>
                    <a:pt x="308" y="151"/>
                  </a:cubicBezTo>
                  <a:cubicBezTo>
                    <a:pt x="333" y="176"/>
                    <a:pt x="342" y="213"/>
                    <a:pt x="357" y="244"/>
                  </a:cubicBezTo>
                  <a:cubicBezTo>
                    <a:pt x="342" y="265"/>
                    <a:pt x="333" y="299"/>
                    <a:pt x="311" y="308"/>
                  </a:cubicBezTo>
                  <a:cubicBezTo>
                    <a:pt x="290" y="319"/>
                    <a:pt x="266" y="323"/>
                    <a:pt x="243" y="323"/>
                  </a:cubicBezTo>
                  <a:cubicBezTo>
                    <a:pt x="233" y="323"/>
                    <a:pt x="222" y="322"/>
                    <a:pt x="213" y="320"/>
                  </a:cubicBezTo>
                  <a:cubicBezTo>
                    <a:pt x="151" y="305"/>
                    <a:pt x="105" y="250"/>
                    <a:pt x="108" y="185"/>
                  </a:cubicBezTo>
                  <a:cubicBezTo>
                    <a:pt x="108" y="161"/>
                    <a:pt x="124" y="130"/>
                    <a:pt x="142" y="121"/>
                  </a:cubicBezTo>
                  <a:cubicBezTo>
                    <a:pt x="162" y="109"/>
                    <a:pt x="185" y="103"/>
                    <a:pt x="209" y="103"/>
                  </a:cubicBezTo>
                  <a:close/>
                  <a:moveTo>
                    <a:pt x="228" y="1"/>
                  </a:moveTo>
                  <a:cubicBezTo>
                    <a:pt x="117" y="1"/>
                    <a:pt x="1" y="111"/>
                    <a:pt x="1" y="219"/>
                  </a:cubicBezTo>
                  <a:cubicBezTo>
                    <a:pt x="4" y="327"/>
                    <a:pt x="102" y="422"/>
                    <a:pt x="210" y="425"/>
                  </a:cubicBezTo>
                  <a:cubicBezTo>
                    <a:pt x="216" y="425"/>
                    <a:pt x="222" y="426"/>
                    <a:pt x="228" y="426"/>
                  </a:cubicBezTo>
                  <a:cubicBezTo>
                    <a:pt x="348" y="426"/>
                    <a:pt x="431" y="342"/>
                    <a:pt x="440" y="222"/>
                  </a:cubicBezTo>
                  <a:cubicBezTo>
                    <a:pt x="446" y="105"/>
                    <a:pt x="348" y="1"/>
                    <a:pt x="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1"/>
            <p:cNvSpPr/>
            <p:nvPr/>
          </p:nvSpPr>
          <p:spPr>
            <a:xfrm>
              <a:off x="1119005" y="770263"/>
              <a:ext cx="19417" cy="17071"/>
            </a:xfrm>
            <a:custGeom>
              <a:avLst/>
              <a:gdLst/>
              <a:ahLst/>
              <a:cxnLst/>
              <a:rect l="l" t="t" r="r" b="b"/>
              <a:pathLst>
                <a:path w="422" h="371" extrusionOk="0">
                  <a:moveTo>
                    <a:pt x="185" y="77"/>
                  </a:moveTo>
                  <a:cubicBezTo>
                    <a:pt x="237" y="123"/>
                    <a:pt x="274" y="154"/>
                    <a:pt x="301" y="191"/>
                  </a:cubicBezTo>
                  <a:cubicBezTo>
                    <a:pt x="320" y="219"/>
                    <a:pt x="268" y="280"/>
                    <a:pt x="228" y="280"/>
                  </a:cubicBezTo>
                  <a:cubicBezTo>
                    <a:pt x="178" y="280"/>
                    <a:pt x="114" y="237"/>
                    <a:pt x="117" y="191"/>
                  </a:cubicBezTo>
                  <a:cubicBezTo>
                    <a:pt x="120" y="157"/>
                    <a:pt x="154" y="126"/>
                    <a:pt x="185" y="77"/>
                  </a:cubicBezTo>
                  <a:close/>
                  <a:moveTo>
                    <a:pt x="237" y="0"/>
                  </a:moveTo>
                  <a:cubicBezTo>
                    <a:pt x="234" y="0"/>
                    <a:pt x="231" y="0"/>
                    <a:pt x="228" y="0"/>
                  </a:cubicBezTo>
                  <a:cubicBezTo>
                    <a:pt x="117" y="7"/>
                    <a:pt x="0" y="108"/>
                    <a:pt x="6" y="200"/>
                  </a:cubicBezTo>
                  <a:cubicBezTo>
                    <a:pt x="9" y="301"/>
                    <a:pt x="88" y="370"/>
                    <a:pt x="187" y="370"/>
                  </a:cubicBezTo>
                  <a:cubicBezTo>
                    <a:pt x="194" y="370"/>
                    <a:pt x="200" y="370"/>
                    <a:pt x="206" y="369"/>
                  </a:cubicBezTo>
                  <a:cubicBezTo>
                    <a:pt x="323" y="354"/>
                    <a:pt x="421" y="255"/>
                    <a:pt x="412" y="160"/>
                  </a:cubicBezTo>
                  <a:cubicBezTo>
                    <a:pt x="406" y="80"/>
                    <a:pt x="320" y="0"/>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1"/>
            <p:cNvSpPr/>
            <p:nvPr/>
          </p:nvSpPr>
          <p:spPr>
            <a:xfrm>
              <a:off x="1143437" y="741551"/>
              <a:ext cx="16887" cy="16334"/>
            </a:xfrm>
            <a:custGeom>
              <a:avLst/>
              <a:gdLst/>
              <a:ahLst/>
              <a:cxnLst/>
              <a:rect l="l" t="t" r="r" b="b"/>
              <a:pathLst>
                <a:path w="367" h="355" extrusionOk="0">
                  <a:moveTo>
                    <a:pt x="145" y="111"/>
                  </a:moveTo>
                  <a:cubicBezTo>
                    <a:pt x="207" y="111"/>
                    <a:pt x="250" y="148"/>
                    <a:pt x="259" y="200"/>
                  </a:cubicBezTo>
                  <a:cubicBezTo>
                    <a:pt x="259" y="212"/>
                    <a:pt x="247" y="243"/>
                    <a:pt x="238" y="243"/>
                  </a:cubicBezTo>
                  <a:cubicBezTo>
                    <a:pt x="230" y="243"/>
                    <a:pt x="222" y="243"/>
                    <a:pt x="213" y="243"/>
                  </a:cubicBezTo>
                  <a:cubicBezTo>
                    <a:pt x="188" y="243"/>
                    <a:pt x="161" y="242"/>
                    <a:pt x="145" y="228"/>
                  </a:cubicBezTo>
                  <a:cubicBezTo>
                    <a:pt x="124" y="209"/>
                    <a:pt x="115" y="169"/>
                    <a:pt x="108" y="139"/>
                  </a:cubicBezTo>
                  <a:cubicBezTo>
                    <a:pt x="105" y="136"/>
                    <a:pt x="130" y="120"/>
                    <a:pt x="145" y="111"/>
                  </a:cubicBezTo>
                  <a:close/>
                  <a:moveTo>
                    <a:pt x="164" y="0"/>
                  </a:moveTo>
                  <a:cubicBezTo>
                    <a:pt x="78" y="3"/>
                    <a:pt x="1" y="86"/>
                    <a:pt x="1" y="173"/>
                  </a:cubicBezTo>
                  <a:cubicBezTo>
                    <a:pt x="1" y="265"/>
                    <a:pt x="75" y="348"/>
                    <a:pt x="161" y="354"/>
                  </a:cubicBezTo>
                  <a:cubicBezTo>
                    <a:pt x="165" y="354"/>
                    <a:pt x="170" y="355"/>
                    <a:pt x="175" y="355"/>
                  </a:cubicBezTo>
                  <a:cubicBezTo>
                    <a:pt x="268" y="355"/>
                    <a:pt x="358" y="270"/>
                    <a:pt x="361" y="182"/>
                  </a:cubicBezTo>
                  <a:cubicBezTo>
                    <a:pt x="367" y="93"/>
                    <a:pt x="265" y="0"/>
                    <a:pt x="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1"/>
            <p:cNvSpPr/>
            <p:nvPr/>
          </p:nvSpPr>
          <p:spPr>
            <a:xfrm>
              <a:off x="677417" y="712885"/>
              <a:ext cx="373023" cy="294756"/>
            </a:xfrm>
            <a:custGeom>
              <a:avLst/>
              <a:gdLst/>
              <a:ahLst/>
              <a:cxnLst/>
              <a:rect l="l" t="t" r="r" b="b"/>
              <a:pathLst>
                <a:path w="8107" h="6406" extrusionOk="0">
                  <a:moveTo>
                    <a:pt x="6888" y="1369"/>
                  </a:moveTo>
                  <a:lnTo>
                    <a:pt x="6888" y="1369"/>
                  </a:lnTo>
                  <a:cubicBezTo>
                    <a:pt x="6888" y="1369"/>
                    <a:pt x="6888" y="1369"/>
                    <a:pt x="6888" y="1370"/>
                  </a:cubicBezTo>
                  <a:lnTo>
                    <a:pt x="6888" y="1370"/>
                  </a:lnTo>
                  <a:cubicBezTo>
                    <a:pt x="6888" y="1370"/>
                    <a:pt x="6887" y="1371"/>
                    <a:pt x="6886" y="1373"/>
                  </a:cubicBezTo>
                  <a:cubicBezTo>
                    <a:pt x="6888" y="1370"/>
                    <a:pt x="6888" y="1369"/>
                    <a:pt x="6888" y="1369"/>
                  </a:cubicBezTo>
                  <a:close/>
                  <a:moveTo>
                    <a:pt x="6854" y="1399"/>
                  </a:moveTo>
                  <a:cubicBezTo>
                    <a:pt x="6861" y="1399"/>
                    <a:pt x="6868" y="1400"/>
                    <a:pt x="6875" y="1400"/>
                  </a:cubicBezTo>
                  <a:lnTo>
                    <a:pt x="6875" y="1400"/>
                  </a:lnTo>
                  <a:cubicBezTo>
                    <a:pt x="6738" y="1789"/>
                    <a:pt x="6661" y="2193"/>
                    <a:pt x="6554" y="2591"/>
                  </a:cubicBezTo>
                  <a:cubicBezTo>
                    <a:pt x="6523" y="2711"/>
                    <a:pt x="6471" y="2824"/>
                    <a:pt x="6422" y="2941"/>
                  </a:cubicBezTo>
                  <a:cubicBezTo>
                    <a:pt x="6410" y="2972"/>
                    <a:pt x="6376" y="2990"/>
                    <a:pt x="6360" y="3009"/>
                  </a:cubicBezTo>
                  <a:cubicBezTo>
                    <a:pt x="6354" y="3010"/>
                    <a:pt x="6348" y="3010"/>
                    <a:pt x="6342" y="3010"/>
                  </a:cubicBezTo>
                  <a:cubicBezTo>
                    <a:pt x="6285" y="3010"/>
                    <a:pt x="6261" y="2971"/>
                    <a:pt x="6256" y="2932"/>
                  </a:cubicBezTo>
                  <a:cubicBezTo>
                    <a:pt x="6244" y="2855"/>
                    <a:pt x="6225" y="2772"/>
                    <a:pt x="6244" y="2695"/>
                  </a:cubicBezTo>
                  <a:cubicBezTo>
                    <a:pt x="6354" y="2222"/>
                    <a:pt x="6563" y="1795"/>
                    <a:pt x="6840" y="1404"/>
                  </a:cubicBezTo>
                  <a:cubicBezTo>
                    <a:pt x="6841" y="1400"/>
                    <a:pt x="6847" y="1399"/>
                    <a:pt x="6854" y="1399"/>
                  </a:cubicBezTo>
                  <a:close/>
                  <a:moveTo>
                    <a:pt x="2273" y="4911"/>
                  </a:moveTo>
                  <a:cubicBezTo>
                    <a:pt x="2274" y="4911"/>
                    <a:pt x="2276" y="4911"/>
                    <a:pt x="2278" y="4911"/>
                  </a:cubicBezTo>
                  <a:lnTo>
                    <a:pt x="2278" y="4911"/>
                  </a:lnTo>
                  <a:cubicBezTo>
                    <a:pt x="2277" y="4939"/>
                    <a:pt x="2263" y="4958"/>
                    <a:pt x="2233" y="4958"/>
                  </a:cubicBezTo>
                  <a:cubicBezTo>
                    <a:pt x="2231" y="4958"/>
                    <a:pt x="2229" y="4958"/>
                    <a:pt x="2228" y="4958"/>
                  </a:cubicBezTo>
                  <a:lnTo>
                    <a:pt x="2228" y="4958"/>
                  </a:lnTo>
                  <a:cubicBezTo>
                    <a:pt x="2224" y="4925"/>
                    <a:pt x="2243" y="4911"/>
                    <a:pt x="2273" y="4911"/>
                  </a:cubicBezTo>
                  <a:close/>
                  <a:moveTo>
                    <a:pt x="1900" y="5023"/>
                  </a:moveTo>
                  <a:lnTo>
                    <a:pt x="1900" y="5023"/>
                  </a:lnTo>
                  <a:cubicBezTo>
                    <a:pt x="1881" y="5048"/>
                    <a:pt x="1857" y="5058"/>
                    <a:pt x="1829" y="5058"/>
                  </a:cubicBezTo>
                  <a:cubicBezTo>
                    <a:pt x="1822" y="5058"/>
                    <a:pt x="1814" y="5058"/>
                    <a:pt x="1806" y="5056"/>
                  </a:cubicBezTo>
                  <a:lnTo>
                    <a:pt x="1806" y="5056"/>
                  </a:lnTo>
                  <a:cubicBezTo>
                    <a:pt x="1839" y="5045"/>
                    <a:pt x="1870" y="5035"/>
                    <a:pt x="1900" y="5023"/>
                  </a:cubicBezTo>
                  <a:close/>
                  <a:moveTo>
                    <a:pt x="1787" y="5063"/>
                  </a:moveTo>
                  <a:cubicBezTo>
                    <a:pt x="1783" y="5086"/>
                    <a:pt x="1781" y="5113"/>
                    <a:pt x="1768" y="5123"/>
                  </a:cubicBezTo>
                  <a:cubicBezTo>
                    <a:pt x="1405" y="5385"/>
                    <a:pt x="1021" y="5615"/>
                    <a:pt x="588" y="5741"/>
                  </a:cubicBezTo>
                  <a:cubicBezTo>
                    <a:pt x="468" y="5772"/>
                    <a:pt x="339" y="5769"/>
                    <a:pt x="216" y="5775"/>
                  </a:cubicBezTo>
                  <a:cubicBezTo>
                    <a:pt x="191" y="5775"/>
                    <a:pt x="170" y="5757"/>
                    <a:pt x="130" y="5741"/>
                  </a:cubicBezTo>
                  <a:cubicBezTo>
                    <a:pt x="154" y="5708"/>
                    <a:pt x="170" y="5674"/>
                    <a:pt x="194" y="5658"/>
                  </a:cubicBezTo>
                  <a:cubicBezTo>
                    <a:pt x="283" y="5603"/>
                    <a:pt x="376" y="5551"/>
                    <a:pt x="477" y="5508"/>
                  </a:cubicBezTo>
                  <a:cubicBezTo>
                    <a:pt x="582" y="5462"/>
                    <a:pt x="695" y="5428"/>
                    <a:pt x="806" y="5403"/>
                  </a:cubicBezTo>
                  <a:cubicBezTo>
                    <a:pt x="1149" y="5330"/>
                    <a:pt x="1475" y="5216"/>
                    <a:pt x="1787" y="5063"/>
                  </a:cubicBezTo>
                  <a:close/>
                  <a:moveTo>
                    <a:pt x="8004" y="1"/>
                  </a:moveTo>
                  <a:cubicBezTo>
                    <a:pt x="7988" y="1"/>
                    <a:pt x="7976" y="2"/>
                    <a:pt x="7965" y="9"/>
                  </a:cubicBezTo>
                  <a:cubicBezTo>
                    <a:pt x="7808" y="98"/>
                    <a:pt x="7645" y="181"/>
                    <a:pt x="7495" y="279"/>
                  </a:cubicBezTo>
                  <a:cubicBezTo>
                    <a:pt x="6582" y="866"/>
                    <a:pt x="5696" y="1502"/>
                    <a:pt x="4873" y="2216"/>
                  </a:cubicBezTo>
                  <a:cubicBezTo>
                    <a:pt x="4396" y="2624"/>
                    <a:pt x="3926" y="3052"/>
                    <a:pt x="3505" y="3516"/>
                  </a:cubicBezTo>
                  <a:cubicBezTo>
                    <a:pt x="3237" y="3808"/>
                    <a:pt x="2958" y="4091"/>
                    <a:pt x="2650" y="4340"/>
                  </a:cubicBezTo>
                  <a:cubicBezTo>
                    <a:pt x="2106" y="4776"/>
                    <a:pt x="1516" y="5139"/>
                    <a:pt x="824" y="5293"/>
                  </a:cubicBezTo>
                  <a:cubicBezTo>
                    <a:pt x="729" y="5311"/>
                    <a:pt x="634" y="5339"/>
                    <a:pt x="542" y="5372"/>
                  </a:cubicBezTo>
                  <a:cubicBezTo>
                    <a:pt x="434" y="5412"/>
                    <a:pt x="326" y="5462"/>
                    <a:pt x="222" y="5514"/>
                  </a:cubicBezTo>
                  <a:cubicBezTo>
                    <a:pt x="170" y="5542"/>
                    <a:pt x="120" y="5585"/>
                    <a:pt x="77" y="5631"/>
                  </a:cubicBezTo>
                  <a:cubicBezTo>
                    <a:pt x="1" y="5711"/>
                    <a:pt x="31" y="5834"/>
                    <a:pt x="133" y="5874"/>
                  </a:cubicBezTo>
                  <a:cubicBezTo>
                    <a:pt x="170" y="5887"/>
                    <a:pt x="210" y="5896"/>
                    <a:pt x="248" y="5896"/>
                  </a:cubicBezTo>
                  <a:cubicBezTo>
                    <a:pt x="254" y="5896"/>
                    <a:pt x="259" y="5895"/>
                    <a:pt x="265" y="5895"/>
                  </a:cubicBezTo>
                  <a:cubicBezTo>
                    <a:pt x="379" y="5883"/>
                    <a:pt x="502" y="5883"/>
                    <a:pt x="609" y="5849"/>
                  </a:cubicBezTo>
                  <a:cubicBezTo>
                    <a:pt x="787" y="5791"/>
                    <a:pt x="966" y="5723"/>
                    <a:pt x="1132" y="5637"/>
                  </a:cubicBezTo>
                  <a:cubicBezTo>
                    <a:pt x="1455" y="5480"/>
                    <a:pt x="1756" y="5277"/>
                    <a:pt x="2045" y="5062"/>
                  </a:cubicBezTo>
                  <a:cubicBezTo>
                    <a:pt x="2092" y="5023"/>
                    <a:pt x="2134" y="4964"/>
                    <a:pt x="2205" y="4964"/>
                  </a:cubicBezTo>
                  <a:cubicBezTo>
                    <a:pt x="2210" y="4964"/>
                    <a:pt x="2216" y="4965"/>
                    <a:pt x="2222" y="4966"/>
                  </a:cubicBezTo>
                  <a:lnTo>
                    <a:pt x="2222" y="4966"/>
                  </a:lnTo>
                  <a:cubicBezTo>
                    <a:pt x="2200" y="5013"/>
                    <a:pt x="2187" y="5064"/>
                    <a:pt x="2158" y="5099"/>
                  </a:cubicBezTo>
                  <a:cubicBezTo>
                    <a:pt x="2020" y="5283"/>
                    <a:pt x="1876" y="5468"/>
                    <a:pt x="1734" y="5652"/>
                  </a:cubicBezTo>
                  <a:cubicBezTo>
                    <a:pt x="1568" y="5877"/>
                    <a:pt x="1399" y="6098"/>
                    <a:pt x="1233" y="6322"/>
                  </a:cubicBezTo>
                  <a:cubicBezTo>
                    <a:pt x="1199" y="6371"/>
                    <a:pt x="1233" y="6399"/>
                    <a:pt x="1285" y="6405"/>
                  </a:cubicBezTo>
                  <a:cubicBezTo>
                    <a:pt x="1304" y="6399"/>
                    <a:pt x="1316" y="6387"/>
                    <a:pt x="1328" y="6375"/>
                  </a:cubicBezTo>
                  <a:cubicBezTo>
                    <a:pt x="1375" y="6319"/>
                    <a:pt x="1421" y="6264"/>
                    <a:pt x="1464" y="6205"/>
                  </a:cubicBezTo>
                  <a:cubicBezTo>
                    <a:pt x="2158" y="5299"/>
                    <a:pt x="2847" y="4392"/>
                    <a:pt x="3628" y="3559"/>
                  </a:cubicBezTo>
                  <a:cubicBezTo>
                    <a:pt x="4027" y="3129"/>
                    <a:pt x="4448" y="2729"/>
                    <a:pt x="4891" y="2348"/>
                  </a:cubicBezTo>
                  <a:cubicBezTo>
                    <a:pt x="4916" y="2326"/>
                    <a:pt x="4956" y="2323"/>
                    <a:pt x="4986" y="2311"/>
                  </a:cubicBezTo>
                  <a:cubicBezTo>
                    <a:pt x="4991" y="2307"/>
                    <a:pt x="4997" y="2303"/>
                    <a:pt x="5002" y="2298"/>
                  </a:cubicBezTo>
                  <a:lnTo>
                    <a:pt x="5002" y="2298"/>
                  </a:lnTo>
                  <a:cubicBezTo>
                    <a:pt x="4993" y="2306"/>
                    <a:pt x="4985" y="2314"/>
                    <a:pt x="4977" y="2323"/>
                  </a:cubicBezTo>
                  <a:cubicBezTo>
                    <a:pt x="4980" y="2437"/>
                    <a:pt x="4906" y="2523"/>
                    <a:pt x="4857" y="2615"/>
                  </a:cubicBezTo>
                  <a:cubicBezTo>
                    <a:pt x="4691" y="2929"/>
                    <a:pt x="4578" y="3255"/>
                    <a:pt x="4519" y="3605"/>
                  </a:cubicBezTo>
                  <a:cubicBezTo>
                    <a:pt x="4495" y="3728"/>
                    <a:pt x="4501" y="3854"/>
                    <a:pt x="4501" y="3980"/>
                  </a:cubicBezTo>
                  <a:cubicBezTo>
                    <a:pt x="4501" y="4013"/>
                    <a:pt x="4518" y="4038"/>
                    <a:pt x="4556" y="4038"/>
                  </a:cubicBezTo>
                  <a:cubicBezTo>
                    <a:pt x="4563" y="4038"/>
                    <a:pt x="4572" y="4037"/>
                    <a:pt x="4581" y="4035"/>
                  </a:cubicBezTo>
                  <a:cubicBezTo>
                    <a:pt x="4596" y="3903"/>
                    <a:pt x="4608" y="3771"/>
                    <a:pt x="4630" y="3639"/>
                  </a:cubicBezTo>
                  <a:cubicBezTo>
                    <a:pt x="4710" y="3193"/>
                    <a:pt x="4894" y="2784"/>
                    <a:pt x="5125" y="2394"/>
                  </a:cubicBezTo>
                  <a:cubicBezTo>
                    <a:pt x="5278" y="2136"/>
                    <a:pt x="5472" y="1914"/>
                    <a:pt x="5699" y="1718"/>
                  </a:cubicBezTo>
                  <a:cubicBezTo>
                    <a:pt x="6170" y="1315"/>
                    <a:pt x="6677" y="958"/>
                    <a:pt x="7196" y="614"/>
                  </a:cubicBezTo>
                  <a:cubicBezTo>
                    <a:pt x="7213" y="604"/>
                    <a:pt x="7229" y="583"/>
                    <a:pt x="7253" y="583"/>
                  </a:cubicBezTo>
                  <a:cubicBezTo>
                    <a:pt x="7265" y="583"/>
                    <a:pt x="7280" y="589"/>
                    <a:pt x="7298" y="605"/>
                  </a:cubicBezTo>
                  <a:cubicBezTo>
                    <a:pt x="7252" y="657"/>
                    <a:pt x="7200" y="709"/>
                    <a:pt x="7160" y="765"/>
                  </a:cubicBezTo>
                  <a:cubicBezTo>
                    <a:pt x="7000" y="974"/>
                    <a:pt x="6837" y="1174"/>
                    <a:pt x="6686" y="1389"/>
                  </a:cubicBezTo>
                  <a:cubicBezTo>
                    <a:pt x="6456" y="1724"/>
                    <a:pt x="6290" y="2093"/>
                    <a:pt x="6161" y="2477"/>
                  </a:cubicBezTo>
                  <a:cubicBezTo>
                    <a:pt x="6118" y="2606"/>
                    <a:pt x="6102" y="2741"/>
                    <a:pt x="6114" y="2877"/>
                  </a:cubicBezTo>
                  <a:cubicBezTo>
                    <a:pt x="6124" y="2972"/>
                    <a:pt x="6164" y="3049"/>
                    <a:pt x="6244" y="3101"/>
                  </a:cubicBezTo>
                  <a:cubicBezTo>
                    <a:pt x="6280" y="3124"/>
                    <a:pt x="6318" y="3136"/>
                    <a:pt x="6355" y="3136"/>
                  </a:cubicBezTo>
                  <a:cubicBezTo>
                    <a:pt x="6405" y="3136"/>
                    <a:pt x="6453" y="3113"/>
                    <a:pt x="6486" y="3067"/>
                  </a:cubicBezTo>
                  <a:cubicBezTo>
                    <a:pt x="6532" y="3003"/>
                    <a:pt x="6576" y="2932"/>
                    <a:pt x="6600" y="2855"/>
                  </a:cubicBezTo>
                  <a:cubicBezTo>
                    <a:pt x="6646" y="2723"/>
                    <a:pt x="6686" y="2578"/>
                    <a:pt x="6717" y="2440"/>
                  </a:cubicBezTo>
                  <a:cubicBezTo>
                    <a:pt x="6806" y="2065"/>
                    <a:pt x="6898" y="1687"/>
                    <a:pt x="7058" y="1333"/>
                  </a:cubicBezTo>
                  <a:cubicBezTo>
                    <a:pt x="7230" y="949"/>
                    <a:pt x="7458" y="611"/>
                    <a:pt x="7768" y="328"/>
                  </a:cubicBezTo>
                  <a:cubicBezTo>
                    <a:pt x="7873" y="233"/>
                    <a:pt x="7974" y="132"/>
                    <a:pt x="8106" y="2"/>
                  </a:cubicBezTo>
                  <a:lnTo>
                    <a:pt x="8106" y="2"/>
                  </a:lnTo>
                  <a:cubicBezTo>
                    <a:pt x="8097" y="3"/>
                    <a:pt x="8088" y="3"/>
                    <a:pt x="8079" y="3"/>
                  </a:cubicBezTo>
                  <a:cubicBezTo>
                    <a:pt x="8047" y="3"/>
                    <a:pt x="8023" y="1"/>
                    <a:pt x="80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1"/>
            <p:cNvSpPr/>
            <p:nvPr/>
          </p:nvSpPr>
          <p:spPr>
            <a:xfrm>
              <a:off x="876056" y="913732"/>
              <a:ext cx="26135" cy="26089"/>
            </a:xfrm>
            <a:custGeom>
              <a:avLst/>
              <a:gdLst/>
              <a:ahLst/>
              <a:cxnLst/>
              <a:rect l="l" t="t" r="r" b="b"/>
              <a:pathLst>
                <a:path w="568" h="567" extrusionOk="0">
                  <a:moveTo>
                    <a:pt x="271" y="97"/>
                  </a:moveTo>
                  <a:cubicBezTo>
                    <a:pt x="333" y="97"/>
                    <a:pt x="382" y="136"/>
                    <a:pt x="408" y="202"/>
                  </a:cubicBezTo>
                  <a:cubicBezTo>
                    <a:pt x="448" y="294"/>
                    <a:pt x="433" y="377"/>
                    <a:pt x="362" y="448"/>
                  </a:cubicBezTo>
                  <a:cubicBezTo>
                    <a:pt x="348" y="465"/>
                    <a:pt x="317" y="476"/>
                    <a:pt x="290" y="476"/>
                  </a:cubicBezTo>
                  <a:cubicBezTo>
                    <a:pt x="282" y="476"/>
                    <a:pt x="274" y="475"/>
                    <a:pt x="267" y="473"/>
                  </a:cubicBezTo>
                  <a:cubicBezTo>
                    <a:pt x="187" y="451"/>
                    <a:pt x="138" y="365"/>
                    <a:pt x="131" y="264"/>
                  </a:cubicBezTo>
                  <a:cubicBezTo>
                    <a:pt x="131" y="174"/>
                    <a:pt x="171" y="116"/>
                    <a:pt x="239" y="101"/>
                  </a:cubicBezTo>
                  <a:cubicBezTo>
                    <a:pt x="250" y="98"/>
                    <a:pt x="261" y="97"/>
                    <a:pt x="271" y="97"/>
                  </a:cubicBezTo>
                  <a:close/>
                  <a:moveTo>
                    <a:pt x="249" y="0"/>
                  </a:moveTo>
                  <a:cubicBezTo>
                    <a:pt x="134" y="0"/>
                    <a:pt x="1" y="89"/>
                    <a:pt x="8" y="236"/>
                  </a:cubicBezTo>
                  <a:cubicBezTo>
                    <a:pt x="30" y="304"/>
                    <a:pt x="45" y="374"/>
                    <a:pt x="73" y="436"/>
                  </a:cubicBezTo>
                  <a:cubicBezTo>
                    <a:pt x="118" y="522"/>
                    <a:pt x="206" y="567"/>
                    <a:pt x="295" y="567"/>
                  </a:cubicBezTo>
                  <a:cubicBezTo>
                    <a:pt x="321" y="567"/>
                    <a:pt x="347" y="563"/>
                    <a:pt x="371" y="556"/>
                  </a:cubicBezTo>
                  <a:cubicBezTo>
                    <a:pt x="494" y="513"/>
                    <a:pt x="568" y="393"/>
                    <a:pt x="546" y="264"/>
                  </a:cubicBezTo>
                  <a:cubicBezTo>
                    <a:pt x="528" y="119"/>
                    <a:pt x="436" y="48"/>
                    <a:pt x="307" y="8"/>
                  </a:cubicBezTo>
                  <a:cubicBezTo>
                    <a:pt x="289" y="3"/>
                    <a:pt x="269" y="0"/>
                    <a:pt x="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1"/>
            <p:cNvSpPr/>
            <p:nvPr/>
          </p:nvSpPr>
          <p:spPr>
            <a:xfrm>
              <a:off x="1079249" y="674372"/>
              <a:ext cx="45138" cy="22592"/>
            </a:xfrm>
            <a:custGeom>
              <a:avLst/>
              <a:gdLst/>
              <a:ahLst/>
              <a:cxnLst/>
              <a:rect l="l" t="t" r="r" b="b"/>
              <a:pathLst>
                <a:path w="981" h="491" extrusionOk="0">
                  <a:moveTo>
                    <a:pt x="902" y="0"/>
                  </a:moveTo>
                  <a:cubicBezTo>
                    <a:pt x="871" y="0"/>
                    <a:pt x="842" y="14"/>
                    <a:pt x="818" y="28"/>
                  </a:cubicBezTo>
                  <a:cubicBezTo>
                    <a:pt x="569" y="129"/>
                    <a:pt x="323" y="240"/>
                    <a:pt x="77" y="348"/>
                  </a:cubicBezTo>
                  <a:cubicBezTo>
                    <a:pt x="56" y="354"/>
                    <a:pt x="31" y="375"/>
                    <a:pt x="16" y="397"/>
                  </a:cubicBezTo>
                  <a:cubicBezTo>
                    <a:pt x="7" y="409"/>
                    <a:pt x="0" y="434"/>
                    <a:pt x="7" y="443"/>
                  </a:cubicBezTo>
                  <a:cubicBezTo>
                    <a:pt x="19" y="461"/>
                    <a:pt x="46" y="477"/>
                    <a:pt x="65" y="489"/>
                  </a:cubicBezTo>
                  <a:cubicBezTo>
                    <a:pt x="68" y="490"/>
                    <a:pt x="70" y="490"/>
                    <a:pt x="73" y="490"/>
                  </a:cubicBezTo>
                  <a:cubicBezTo>
                    <a:pt x="80" y="490"/>
                    <a:pt x="86" y="488"/>
                    <a:pt x="93" y="486"/>
                  </a:cubicBezTo>
                  <a:cubicBezTo>
                    <a:pt x="378" y="354"/>
                    <a:pt x="661" y="225"/>
                    <a:pt x="947" y="89"/>
                  </a:cubicBezTo>
                  <a:cubicBezTo>
                    <a:pt x="956" y="80"/>
                    <a:pt x="966" y="59"/>
                    <a:pt x="981" y="31"/>
                  </a:cubicBezTo>
                  <a:cubicBezTo>
                    <a:pt x="953" y="8"/>
                    <a:pt x="927" y="0"/>
                    <a:pt x="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1"/>
            <p:cNvSpPr/>
            <p:nvPr/>
          </p:nvSpPr>
          <p:spPr>
            <a:xfrm>
              <a:off x="859445" y="893164"/>
              <a:ext cx="19693" cy="18589"/>
            </a:xfrm>
            <a:custGeom>
              <a:avLst/>
              <a:gdLst/>
              <a:ahLst/>
              <a:cxnLst/>
              <a:rect l="l" t="t" r="r" b="b"/>
              <a:pathLst>
                <a:path w="428" h="404" extrusionOk="0">
                  <a:moveTo>
                    <a:pt x="182" y="71"/>
                  </a:moveTo>
                  <a:cubicBezTo>
                    <a:pt x="320" y="167"/>
                    <a:pt x="339" y="197"/>
                    <a:pt x="299" y="283"/>
                  </a:cubicBezTo>
                  <a:cubicBezTo>
                    <a:pt x="284" y="312"/>
                    <a:pt x="253" y="328"/>
                    <a:pt x="223" y="328"/>
                  </a:cubicBezTo>
                  <a:cubicBezTo>
                    <a:pt x="202" y="328"/>
                    <a:pt x="181" y="320"/>
                    <a:pt x="167" y="302"/>
                  </a:cubicBezTo>
                  <a:cubicBezTo>
                    <a:pt x="120" y="243"/>
                    <a:pt x="120" y="210"/>
                    <a:pt x="182" y="71"/>
                  </a:cubicBezTo>
                  <a:close/>
                  <a:moveTo>
                    <a:pt x="178" y="1"/>
                  </a:moveTo>
                  <a:cubicBezTo>
                    <a:pt x="128" y="1"/>
                    <a:pt x="82" y="19"/>
                    <a:pt x="56" y="53"/>
                  </a:cubicBezTo>
                  <a:cubicBezTo>
                    <a:pt x="1" y="127"/>
                    <a:pt x="7" y="203"/>
                    <a:pt x="44" y="280"/>
                  </a:cubicBezTo>
                  <a:cubicBezTo>
                    <a:pt x="84" y="360"/>
                    <a:pt x="148" y="397"/>
                    <a:pt x="237" y="403"/>
                  </a:cubicBezTo>
                  <a:cubicBezTo>
                    <a:pt x="239" y="403"/>
                    <a:pt x="242" y="403"/>
                    <a:pt x="244" y="403"/>
                  </a:cubicBezTo>
                  <a:cubicBezTo>
                    <a:pt x="348" y="403"/>
                    <a:pt x="425" y="330"/>
                    <a:pt x="428" y="225"/>
                  </a:cubicBezTo>
                  <a:cubicBezTo>
                    <a:pt x="428" y="145"/>
                    <a:pt x="369" y="65"/>
                    <a:pt x="274" y="22"/>
                  </a:cubicBezTo>
                  <a:cubicBezTo>
                    <a:pt x="242" y="8"/>
                    <a:pt x="209"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11"/>
            <p:cNvSpPr/>
            <p:nvPr/>
          </p:nvSpPr>
          <p:spPr>
            <a:xfrm>
              <a:off x="895243" y="893440"/>
              <a:ext cx="17301" cy="17899"/>
            </a:xfrm>
            <a:custGeom>
              <a:avLst/>
              <a:gdLst/>
              <a:ahLst/>
              <a:cxnLst/>
              <a:rect l="l" t="t" r="r" b="b"/>
              <a:pathLst>
                <a:path w="376" h="389" extrusionOk="0">
                  <a:moveTo>
                    <a:pt x="185" y="82"/>
                  </a:moveTo>
                  <a:cubicBezTo>
                    <a:pt x="202" y="82"/>
                    <a:pt x="232" y="93"/>
                    <a:pt x="237" y="105"/>
                  </a:cubicBezTo>
                  <a:cubicBezTo>
                    <a:pt x="277" y="173"/>
                    <a:pt x="268" y="237"/>
                    <a:pt x="215" y="293"/>
                  </a:cubicBezTo>
                  <a:cubicBezTo>
                    <a:pt x="212" y="299"/>
                    <a:pt x="200" y="299"/>
                    <a:pt x="191" y="305"/>
                  </a:cubicBezTo>
                  <a:cubicBezTo>
                    <a:pt x="176" y="296"/>
                    <a:pt x="157" y="296"/>
                    <a:pt x="151" y="283"/>
                  </a:cubicBezTo>
                  <a:cubicBezTo>
                    <a:pt x="93" y="219"/>
                    <a:pt x="105" y="130"/>
                    <a:pt x="176" y="84"/>
                  </a:cubicBezTo>
                  <a:cubicBezTo>
                    <a:pt x="178" y="83"/>
                    <a:pt x="181" y="82"/>
                    <a:pt x="185" y="82"/>
                  </a:cubicBezTo>
                  <a:close/>
                  <a:moveTo>
                    <a:pt x="194" y="1"/>
                  </a:moveTo>
                  <a:cubicBezTo>
                    <a:pt x="80" y="1"/>
                    <a:pt x="0" y="96"/>
                    <a:pt x="13" y="219"/>
                  </a:cubicBezTo>
                  <a:cubicBezTo>
                    <a:pt x="18" y="307"/>
                    <a:pt x="108" y="389"/>
                    <a:pt x="204" y="389"/>
                  </a:cubicBezTo>
                  <a:cubicBezTo>
                    <a:pt x="209" y="389"/>
                    <a:pt x="214" y="388"/>
                    <a:pt x="219" y="388"/>
                  </a:cubicBezTo>
                  <a:cubicBezTo>
                    <a:pt x="305" y="382"/>
                    <a:pt x="375" y="277"/>
                    <a:pt x="372" y="167"/>
                  </a:cubicBezTo>
                  <a:cubicBezTo>
                    <a:pt x="372" y="68"/>
                    <a:pt x="295"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1"/>
            <p:cNvSpPr/>
            <p:nvPr/>
          </p:nvSpPr>
          <p:spPr>
            <a:xfrm>
              <a:off x="1269605" y="867995"/>
              <a:ext cx="240093" cy="67776"/>
            </a:xfrm>
            <a:custGeom>
              <a:avLst/>
              <a:gdLst/>
              <a:ahLst/>
              <a:cxnLst/>
              <a:rect l="l" t="t" r="r" b="b"/>
              <a:pathLst>
                <a:path w="5218" h="1473" extrusionOk="0">
                  <a:moveTo>
                    <a:pt x="5120" y="0"/>
                  </a:moveTo>
                  <a:cubicBezTo>
                    <a:pt x="5097" y="0"/>
                    <a:pt x="5074" y="3"/>
                    <a:pt x="5051" y="3"/>
                  </a:cubicBezTo>
                  <a:cubicBezTo>
                    <a:pt x="5036" y="3"/>
                    <a:pt x="5021" y="3"/>
                    <a:pt x="5005" y="3"/>
                  </a:cubicBezTo>
                  <a:cubicBezTo>
                    <a:pt x="4658" y="3"/>
                    <a:pt x="4317" y="37"/>
                    <a:pt x="3975" y="90"/>
                  </a:cubicBezTo>
                  <a:cubicBezTo>
                    <a:pt x="3028" y="234"/>
                    <a:pt x="2106" y="483"/>
                    <a:pt x="1215" y="827"/>
                  </a:cubicBezTo>
                  <a:cubicBezTo>
                    <a:pt x="828" y="975"/>
                    <a:pt x="453" y="1144"/>
                    <a:pt x="87" y="1338"/>
                  </a:cubicBezTo>
                  <a:cubicBezTo>
                    <a:pt x="53" y="1356"/>
                    <a:pt x="1" y="1371"/>
                    <a:pt x="22" y="1473"/>
                  </a:cubicBezTo>
                  <a:cubicBezTo>
                    <a:pt x="130" y="1427"/>
                    <a:pt x="216" y="1387"/>
                    <a:pt x="305" y="1350"/>
                  </a:cubicBezTo>
                  <a:cubicBezTo>
                    <a:pt x="394" y="1307"/>
                    <a:pt x="486" y="1267"/>
                    <a:pt x="572" y="1227"/>
                  </a:cubicBezTo>
                  <a:cubicBezTo>
                    <a:pt x="665" y="1184"/>
                    <a:pt x="751" y="1138"/>
                    <a:pt x="843" y="1098"/>
                  </a:cubicBezTo>
                  <a:cubicBezTo>
                    <a:pt x="941" y="1058"/>
                    <a:pt x="1043" y="1018"/>
                    <a:pt x="1141" y="981"/>
                  </a:cubicBezTo>
                  <a:lnTo>
                    <a:pt x="1418" y="876"/>
                  </a:lnTo>
                  <a:cubicBezTo>
                    <a:pt x="1510" y="846"/>
                    <a:pt x="1608" y="812"/>
                    <a:pt x="1701" y="781"/>
                  </a:cubicBezTo>
                  <a:cubicBezTo>
                    <a:pt x="1793" y="750"/>
                    <a:pt x="1885" y="720"/>
                    <a:pt x="1980" y="689"/>
                  </a:cubicBezTo>
                  <a:cubicBezTo>
                    <a:pt x="2073" y="658"/>
                    <a:pt x="2168" y="631"/>
                    <a:pt x="2263" y="603"/>
                  </a:cubicBezTo>
                  <a:cubicBezTo>
                    <a:pt x="2361" y="575"/>
                    <a:pt x="2454" y="544"/>
                    <a:pt x="2549" y="520"/>
                  </a:cubicBezTo>
                  <a:cubicBezTo>
                    <a:pt x="2653" y="492"/>
                    <a:pt x="2761" y="468"/>
                    <a:pt x="2862" y="443"/>
                  </a:cubicBezTo>
                  <a:lnTo>
                    <a:pt x="3151" y="372"/>
                  </a:lnTo>
                  <a:cubicBezTo>
                    <a:pt x="3253" y="351"/>
                    <a:pt x="3348" y="329"/>
                    <a:pt x="3443" y="311"/>
                  </a:cubicBezTo>
                  <a:cubicBezTo>
                    <a:pt x="3539" y="292"/>
                    <a:pt x="3640" y="274"/>
                    <a:pt x="3735" y="252"/>
                  </a:cubicBezTo>
                  <a:cubicBezTo>
                    <a:pt x="3831" y="237"/>
                    <a:pt x="3932" y="222"/>
                    <a:pt x="4027" y="206"/>
                  </a:cubicBezTo>
                  <a:cubicBezTo>
                    <a:pt x="4129" y="197"/>
                    <a:pt x="4224" y="185"/>
                    <a:pt x="4323" y="173"/>
                  </a:cubicBezTo>
                  <a:cubicBezTo>
                    <a:pt x="4430" y="157"/>
                    <a:pt x="4538" y="142"/>
                    <a:pt x="4645" y="129"/>
                  </a:cubicBezTo>
                  <a:cubicBezTo>
                    <a:pt x="4744" y="120"/>
                    <a:pt x="4842" y="120"/>
                    <a:pt x="4943" y="114"/>
                  </a:cubicBezTo>
                  <a:cubicBezTo>
                    <a:pt x="5091" y="108"/>
                    <a:pt x="5091" y="108"/>
                    <a:pt x="5217" y="50"/>
                  </a:cubicBezTo>
                  <a:cubicBezTo>
                    <a:pt x="5191" y="8"/>
                    <a:pt x="5156" y="0"/>
                    <a:pt x="5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11"/>
            <p:cNvSpPr/>
            <p:nvPr/>
          </p:nvSpPr>
          <p:spPr>
            <a:xfrm>
              <a:off x="1246875" y="933471"/>
              <a:ext cx="17715" cy="17623"/>
            </a:xfrm>
            <a:custGeom>
              <a:avLst/>
              <a:gdLst/>
              <a:ahLst/>
              <a:cxnLst/>
              <a:rect l="l" t="t" r="r" b="b"/>
              <a:pathLst>
                <a:path w="385" h="383" extrusionOk="0">
                  <a:moveTo>
                    <a:pt x="207" y="112"/>
                  </a:moveTo>
                  <a:cubicBezTo>
                    <a:pt x="216" y="112"/>
                    <a:pt x="224" y="112"/>
                    <a:pt x="233" y="114"/>
                  </a:cubicBezTo>
                  <a:cubicBezTo>
                    <a:pt x="255" y="117"/>
                    <a:pt x="267" y="145"/>
                    <a:pt x="295" y="176"/>
                  </a:cubicBezTo>
                  <a:cubicBezTo>
                    <a:pt x="249" y="219"/>
                    <a:pt x="215" y="253"/>
                    <a:pt x="172" y="274"/>
                  </a:cubicBezTo>
                  <a:cubicBezTo>
                    <a:pt x="169" y="276"/>
                    <a:pt x="164" y="277"/>
                    <a:pt x="159" y="277"/>
                  </a:cubicBezTo>
                  <a:cubicBezTo>
                    <a:pt x="140" y="277"/>
                    <a:pt x="112" y="265"/>
                    <a:pt x="104" y="253"/>
                  </a:cubicBezTo>
                  <a:cubicBezTo>
                    <a:pt x="92" y="237"/>
                    <a:pt x="92" y="200"/>
                    <a:pt x="104" y="182"/>
                  </a:cubicBezTo>
                  <a:cubicBezTo>
                    <a:pt x="125" y="140"/>
                    <a:pt x="160" y="112"/>
                    <a:pt x="207" y="112"/>
                  </a:cubicBezTo>
                  <a:close/>
                  <a:moveTo>
                    <a:pt x="233" y="0"/>
                  </a:moveTo>
                  <a:cubicBezTo>
                    <a:pt x="190" y="0"/>
                    <a:pt x="143" y="12"/>
                    <a:pt x="104" y="37"/>
                  </a:cubicBezTo>
                  <a:cubicBezTo>
                    <a:pt x="46" y="71"/>
                    <a:pt x="15" y="127"/>
                    <a:pt x="9" y="191"/>
                  </a:cubicBezTo>
                  <a:cubicBezTo>
                    <a:pt x="0" y="292"/>
                    <a:pt x="81" y="382"/>
                    <a:pt x="175" y="382"/>
                  </a:cubicBezTo>
                  <a:cubicBezTo>
                    <a:pt x="178" y="382"/>
                    <a:pt x="181" y="382"/>
                    <a:pt x="184" y="382"/>
                  </a:cubicBezTo>
                  <a:cubicBezTo>
                    <a:pt x="264" y="379"/>
                    <a:pt x="323" y="333"/>
                    <a:pt x="353" y="237"/>
                  </a:cubicBezTo>
                  <a:cubicBezTo>
                    <a:pt x="381" y="163"/>
                    <a:pt x="384" y="96"/>
                    <a:pt x="332" y="34"/>
                  </a:cubicBezTo>
                  <a:cubicBezTo>
                    <a:pt x="311" y="12"/>
                    <a:pt x="274"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11"/>
            <p:cNvSpPr/>
            <p:nvPr/>
          </p:nvSpPr>
          <p:spPr>
            <a:xfrm>
              <a:off x="1223500" y="950266"/>
              <a:ext cx="14770" cy="14816"/>
            </a:xfrm>
            <a:custGeom>
              <a:avLst/>
              <a:gdLst/>
              <a:ahLst/>
              <a:cxnLst/>
              <a:rect l="l" t="t" r="r" b="b"/>
              <a:pathLst>
                <a:path w="321" h="322" extrusionOk="0">
                  <a:moveTo>
                    <a:pt x="185" y="86"/>
                  </a:moveTo>
                  <a:cubicBezTo>
                    <a:pt x="190" y="86"/>
                    <a:pt x="195" y="86"/>
                    <a:pt x="200" y="87"/>
                  </a:cubicBezTo>
                  <a:cubicBezTo>
                    <a:pt x="213" y="87"/>
                    <a:pt x="231" y="106"/>
                    <a:pt x="234" y="118"/>
                  </a:cubicBezTo>
                  <a:cubicBezTo>
                    <a:pt x="247" y="167"/>
                    <a:pt x="200" y="223"/>
                    <a:pt x="139" y="226"/>
                  </a:cubicBezTo>
                  <a:cubicBezTo>
                    <a:pt x="127" y="213"/>
                    <a:pt x="102" y="195"/>
                    <a:pt x="105" y="180"/>
                  </a:cubicBezTo>
                  <a:cubicBezTo>
                    <a:pt x="97" y="130"/>
                    <a:pt x="140" y="86"/>
                    <a:pt x="185" y="86"/>
                  </a:cubicBezTo>
                  <a:close/>
                  <a:moveTo>
                    <a:pt x="168" y="1"/>
                  </a:moveTo>
                  <a:cubicBezTo>
                    <a:pt x="88" y="1"/>
                    <a:pt x="4" y="66"/>
                    <a:pt x="1" y="137"/>
                  </a:cubicBezTo>
                  <a:cubicBezTo>
                    <a:pt x="1" y="217"/>
                    <a:pt x="87" y="318"/>
                    <a:pt x="167" y="321"/>
                  </a:cubicBezTo>
                  <a:cubicBezTo>
                    <a:pt x="171" y="322"/>
                    <a:pt x="175" y="322"/>
                    <a:pt x="179" y="322"/>
                  </a:cubicBezTo>
                  <a:cubicBezTo>
                    <a:pt x="248" y="322"/>
                    <a:pt x="311" y="251"/>
                    <a:pt x="317" y="167"/>
                  </a:cubicBezTo>
                  <a:cubicBezTo>
                    <a:pt x="320" y="75"/>
                    <a:pt x="262" y="8"/>
                    <a:pt x="179" y="1"/>
                  </a:cubicBezTo>
                  <a:cubicBezTo>
                    <a:pt x="175" y="1"/>
                    <a:pt x="172" y="1"/>
                    <a:pt x="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11"/>
            <p:cNvSpPr/>
            <p:nvPr/>
          </p:nvSpPr>
          <p:spPr>
            <a:xfrm>
              <a:off x="1603108" y="655599"/>
              <a:ext cx="204986" cy="114157"/>
            </a:xfrm>
            <a:custGeom>
              <a:avLst/>
              <a:gdLst/>
              <a:ahLst/>
              <a:cxnLst/>
              <a:rect l="l" t="t" r="r" b="b"/>
              <a:pathLst>
                <a:path w="4455" h="2481" extrusionOk="0">
                  <a:moveTo>
                    <a:pt x="3358" y="0"/>
                  </a:moveTo>
                  <a:cubicBezTo>
                    <a:pt x="3213" y="0"/>
                    <a:pt x="3068" y="21"/>
                    <a:pt x="2924" y="58"/>
                  </a:cubicBezTo>
                  <a:cubicBezTo>
                    <a:pt x="2903" y="67"/>
                    <a:pt x="2875" y="82"/>
                    <a:pt x="2856" y="101"/>
                  </a:cubicBezTo>
                  <a:cubicBezTo>
                    <a:pt x="2844" y="110"/>
                    <a:pt x="2841" y="135"/>
                    <a:pt x="2847" y="147"/>
                  </a:cubicBezTo>
                  <a:cubicBezTo>
                    <a:pt x="2850" y="162"/>
                    <a:pt x="2872" y="178"/>
                    <a:pt x="2887" y="178"/>
                  </a:cubicBezTo>
                  <a:cubicBezTo>
                    <a:pt x="2912" y="178"/>
                    <a:pt x="2939" y="165"/>
                    <a:pt x="2964" y="165"/>
                  </a:cubicBezTo>
                  <a:cubicBezTo>
                    <a:pt x="3120" y="161"/>
                    <a:pt x="3280" y="148"/>
                    <a:pt x="3440" y="148"/>
                  </a:cubicBezTo>
                  <a:cubicBezTo>
                    <a:pt x="3478" y="148"/>
                    <a:pt x="3516" y="148"/>
                    <a:pt x="3554" y="150"/>
                  </a:cubicBezTo>
                  <a:cubicBezTo>
                    <a:pt x="3819" y="165"/>
                    <a:pt x="4034" y="288"/>
                    <a:pt x="4181" y="516"/>
                  </a:cubicBezTo>
                  <a:cubicBezTo>
                    <a:pt x="4292" y="688"/>
                    <a:pt x="4301" y="872"/>
                    <a:pt x="4240" y="1063"/>
                  </a:cubicBezTo>
                  <a:cubicBezTo>
                    <a:pt x="4172" y="1263"/>
                    <a:pt x="4061" y="1435"/>
                    <a:pt x="3911" y="1579"/>
                  </a:cubicBezTo>
                  <a:cubicBezTo>
                    <a:pt x="3656" y="1835"/>
                    <a:pt x="3348" y="1988"/>
                    <a:pt x="3004" y="2087"/>
                  </a:cubicBezTo>
                  <a:cubicBezTo>
                    <a:pt x="2589" y="2207"/>
                    <a:pt x="2159" y="2262"/>
                    <a:pt x="1735" y="2308"/>
                  </a:cubicBezTo>
                  <a:cubicBezTo>
                    <a:pt x="1367" y="2348"/>
                    <a:pt x="999" y="2356"/>
                    <a:pt x="632" y="2356"/>
                  </a:cubicBezTo>
                  <a:cubicBezTo>
                    <a:pt x="495" y="2356"/>
                    <a:pt x="359" y="2355"/>
                    <a:pt x="222" y="2354"/>
                  </a:cubicBezTo>
                  <a:cubicBezTo>
                    <a:pt x="161" y="2354"/>
                    <a:pt x="99" y="2357"/>
                    <a:pt x="35" y="2360"/>
                  </a:cubicBezTo>
                  <a:cubicBezTo>
                    <a:pt x="22" y="2360"/>
                    <a:pt x="1" y="2388"/>
                    <a:pt x="4" y="2394"/>
                  </a:cubicBezTo>
                  <a:cubicBezTo>
                    <a:pt x="13" y="2419"/>
                    <a:pt x="29" y="2452"/>
                    <a:pt x="44" y="2452"/>
                  </a:cubicBezTo>
                  <a:cubicBezTo>
                    <a:pt x="185" y="2465"/>
                    <a:pt x="330" y="2468"/>
                    <a:pt x="474" y="2471"/>
                  </a:cubicBezTo>
                  <a:cubicBezTo>
                    <a:pt x="582" y="2480"/>
                    <a:pt x="689" y="2480"/>
                    <a:pt x="858" y="2480"/>
                  </a:cubicBezTo>
                  <a:cubicBezTo>
                    <a:pt x="883" y="2480"/>
                    <a:pt x="907" y="2480"/>
                    <a:pt x="931" y="2480"/>
                  </a:cubicBezTo>
                  <a:cubicBezTo>
                    <a:pt x="1465" y="2480"/>
                    <a:pt x="2044" y="2417"/>
                    <a:pt x="2620" y="2311"/>
                  </a:cubicBezTo>
                  <a:cubicBezTo>
                    <a:pt x="2860" y="2265"/>
                    <a:pt x="3093" y="2203"/>
                    <a:pt x="3321" y="2108"/>
                  </a:cubicBezTo>
                  <a:cubicBezTo>
                    <a:pt x="3554" y="2007"/>
                    <a:pt x="3769" y="1878"/>
                    <a:pt x="3951" y="1699"/>
                  </a:cubicBezTo>
                  <a:cubicBezTo>
                    <a:pt x="4135" y="1524"/>
                    <a:pt x="4249" y="1303"/>
                    <a:pt x="4335" y="1063"/>
                  </a:cubicBezTo>
                  <a:cubicBezTo>
                    <a:pt x="4455" y="716"/>
                    <a:pt x="4234" y="181"/>
                    <a:pt x="3751" y="52"/>
                  </a:cubicBezTo>
                  <a:cubicBezTo>
                    <a:pt x="3620" y="17"/>
                    <a:pt x="3489" y="0"/>
                    <a:pt x="3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11"/>
            <p:cNvSpPr/>
            <p:nvPr/>
          </p:nvSpPr>
          <p:spPr>
            <a:xfrm>
              <a:off x="1839615" y="614831"/>
              <a:ext cx="77255" cy="102286"/>
            </a:xfrm>
            <a:custGeom>
              <a:avLst/>
              <a:gdLst/>
              <a:ahLst/>
              <a:cxnLst/>
              <a:rect l="l" t="t" r="r" b="b"/>
              <a:pathLst>
                <a:path w="1679" h="2223" extrusionOk="0">
                  <a:moveTo>
                    <a:pt x="1550" y="117"/>
                  </a:moveTo>
                  <a:lnTo>
                    <a:pt x="1550" y="117"/>
                  </a:lnTo>
                  <a:cubicBezTo>
                    <a:pt x="1586" y="246"/>
                    <a:pt x="1568" y="348"/>
                    <a:pt x="1537" y="452"/>
                  </a:cubicBezTo>
                  <a:cubicBezTo>
                    <a:pt x="1448" y="756"/>
                    <a:pt x="1313" y="1033"/>
                    <a:pt x="1122" y="1288"/>
                  </a:cubicBezTo>
                  <a:cubicBezTo>
                    <a:pt x="1101" y="1319"/>
                    <a:pt x="1055" y="1337"/>
                    <a:pt x="1024" y="1368"/>
                  </a:cubicBezTo>
                  <a:cubicBezTo>
                    <a:pt x="999" y="1405"/>
                    <a:pt x="981" y="1439"/>
                    <a:pt x="959" y="1479"/>
                  </a:cubicBezTo>
                  <a:cubicBezTo>
                    <a:pt x="950" y="1470"/>
                    <a:pt x="938" y="1466"/>
                    <a:pt x="932" y="1460"/>
                  </a:cubicBezTo>
                  <a:cubicBezTo>
                    <a:pt x="959" y="1423"/>
                    <a:pt x="987" y="1393"/>
                    <a:pt x="1015" y="1359"/>
                  </a:cubicBezTo>
                  <a:cubicBezTo>
                    <a:pt x="1015" y="1340"/>
                    <a:pt x="1009" y="1322"/>
                    <a:pt x="1015" y="1307"/>
                  </a:cubicBezTo>
                  <a:cubicBezTo>
                    <a:pt x="1119" y="1033"/>
                    <a:pt x="1227" y="756"/>
                    <a:pt x="1334" y="483"/>
                  </a:cubicBezTo>
                  <a:cubicBezTo>
                    <a:pt x="1371" y="384"/>
                    <a:pt x="1420" y="286"/>
                    <a:pt x="1470" y="191"/>
                  </a:cubicBezTo>
                  <a:cubicBezTo>
                    <a:pt x="1479" y="166"/>
                    <a:pt x="1516" y="148"/>
                    <a:pt x="1550" y="117"/>
                  </a:cubicBezTo>
                  <a:close/>
                  <a:moveTo>
                    <a:pt x="1515" y="1"/>
                  </a:moveTo>
                  <a:cubicBezTo>
                    <a:pt x="1474" y="1"/>
                    <a:pt x="1437" y="18"/>
                    <a:pt x="1411" y="52"/>
                  </a:cubicBezTo>
                  <a:cubicBezTo>
                    <a:pt x="1365" y="123"/>
                    <a:pt x="1316" y="188"/>
                    <a:pt x="1285" y="261"/>
                  </a:cubicBezTo>
                  <a:cubicBezTo>
                    <a:pt x="1224" y="403"/>
                    <a:pt x="1175" y="544"/>
                    <a:pt x="1119" y="689"/>
                  </a:cubicBezTo>
                  <a:cubicBezTo>
                    <a:pt x="1027" y="941"/>
                    <a:pt x="932" y="1196"/>
                    <a:pt x="793" y="1426"/>
                  </a:cubicBezTo>
                  <a:cubicBezTo>
                    <a:pt x="612" y="1728"/>
                    <a:pt x="385" y="1995"/>
                    <a:pt x="46" y="2137"/>
                  </a:cubicBezTo>
                  <a:cubicBezTo>
                    <a:pt x="31" y="2143"/>
                    <a:pt x="28" y="2164"/>
                    <a:pt x="0" y="2198"/>
                  </a:cubicBezTo>
                  <a:cubicBezTo>
                    <a:pt x="46" y="2215"/>
                    <a:pt x="88" y="2223"/>
                    <a:pt x="128" y="2223"/>
                  </a:cubicBezTo>
                  <a:cubicBezTo>
                    <a:pt x="209" y="2223"/>
                    <a:pt x="280" y="2191"/>
                    <a:pt x="348" y="2146"/>
                  </a:cubicBezTo>
                  <a:cubicBezTo>
                    <a:pt x="941" y="1743"/>
                    <a:pt x="1414" y="1245"/>
                    <a:pt x="1623" y="538"/>
                  </a:cubicBezTo>
                  <a:cubicBezTo>
                    <a:pt x="1654" y="437"/>
                    <a:pt x="1660" y="329"/>
                    <a:pt x="1676" y="222"/>
                  </a:cubicBezTo>
                  <a:cubicBezTo>
                    <a:pt x="1679" y="188"/>
                    <a:pt x="1672" y="148"/>
                    <a:pt x="1663" y="114"/>
                  </a:cubicBezTo>
                  <a:cubicBezTo>
                    <a:pt x="1654" y="56"/>
                    <a:pt x="1614" y="22"/>
                    <a:pt x="1556" y="6"/>
                  </a:cubicBezTo>
                  <a:cubicBezTo>
                    <a:pt x="1542" y="3"/>
                    <a:pt x="1528" y="1"/>
                    <a:pt x="15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11"/>
            <p:cNvSpPr/>
            <p:nvPr/>
          </p:nvSpPr>
          <p:spPr>
            <a:xfrm>
              <a:off x="1632096" y="768699"/>
              <a:ext cx="868900" cy="450646"/>
            </a:xfrm>
            <a:custGeom>
              <a:avLst/>
              <a:gdLst/>
              <a:ahLst/>
              <a:cxnLst/>
              <a:rect l="l" t="t" r="r" b="b"/>
              <a:pathLst>
                <a:path w="18884" h="9794" extrusionOk="0">
                  <a:moveTo>
                    <a:pt x="1406" y="1502"/>
                  </a:moveTo>
                  <a:cubicBezTo>
                    <a:pt x="1427" y="1502"/>
                    <a:pt x="1444" y="1510"/>
                    <a:pt x="1476" y="1525"/>
                  </a:cubicBezTo>
                  <a:lnTo>
                    <a:pt x="1307" y="1525"/>
                  </a:lnTo>
                  <a:cubicBezTo>
                    <a:pt x="1358" y="1510"/>
                    <a:pt x="1384" y="1502"/>
                    <a:pt x="1406" y="1502"/>
                  </a:cubicBezTo>
                  <a:close/>
                  <a:moveTo>
                    <a:pt x="8495" y="4203"/>
                  </a:moveTo>
                  <a:cubicBezTo>
                    <a:pt x="8588" y="4203"/>
                    <a:pt x="8676" y="4230"/>
                    <a:pt x="8765" y="4264"/>
                  </a:cubicBezTo>
                  <a:cubicBezTo>
                    <a:pt x="9013" y="4356"/>
                    <a:pt x="9229" y="4507"/>
                    <a:pt x="9416" y="4685"/>
                  </a:cubicBezTo>
                  <a:cubicBezTo>
                    <a:pt x="9428" y="4697"/>
                    <a:pt x="9428" y="4722"/>
                    <a:pt x="9438" y="4759"/>
                  </a:cubicBezTo>
                  <a:cubicBezTo>
                    <a:pt x="9339" y="4779"/>
                    <a:pt x="9245" y="4787"/>
                    <a:pt x="9153" y="4787"/>
                  </a:cubicBezTo>
                  <a:cubicBezTo>
                    <a:pt x="9061" y="4787"/>
                    <a:pt x="8972" y="4779"/>
                    <a:pt x="8884" y="4768"/>
                  </a:cubicBezTo>
                  <a:cubicBezTo>
                    <a:pt x="8743" y="4743"/>
                    <a:pt x="8602" y="4700"/>
                    <a:pt x="8485" y="4617"/>
                  </a:cubicBezTo>
                  <a:cubicBezTo>
                    <a:pt x="8423" y="4571"/>
                    <a:pt x="8362" y="4513"/>
                    <a:pt x="8316" y="4448"/>
                  </a:cubicBezTo>
                  <a:cubicBezTo>
                    <a:pt x="8239" y="4338"/>
                    <a:pt x="8291" y="4230"/>
                    <a:pt x="8423" y="4209"/>
                  </a:cubicBezTo>
                  <a:cubicBezTo>
                    <a:pt x="8448" y="4205"/>
                    <a:pt x="8472" y="4203"/>
                    <a:pt x="8495" y="4203"/>
                  </a:cubicBezTo>
                  <a:close/>
                  <a:moveTo>
                    <a:pt x="18724" y="8835"/>
                  </a:moveTo>
                  <a:lnTo>
                    <a:pt x="18724" y="8835"/>
                  </a:lnTo>
                  <a:cubicBezTo>
                    <a:pt x="18475" y="9108"/>
                    <a:pt x="18201" y="9277"/>
                    <a:pt x="17894" y="9385"/>
                  </a:cubicBezTo>
                  <a:cubicBezTo>
                    <a:pt x="17709" y="9451"/>
                    <a:pt x="17525" y="9517"/>
                    <a:pt x="17319" y="9517"/>
                  </a:cubicBezTo>
                  <a:cubicBezTo>
                    <a:pt x="17285" y="9517"/>
                    <a:pt x="17250" y="9515"/>
                    <a:pt x="17214" y="9511"/>
                  </a:cubicBezTo>
                  <a:cubicBezTo>
                    <a:pt x="17525" y="9234"/>
                    <a:pt x="18287" y="8890"/>
                    <a:pt x="18724" y="8835"/>
                  </a:cubicBezTo>
                  <a:close/>
                  <a:moveTo>
                    <a:pt x="5755" y="1"/>
                  </a:moveTo>
                  <a:cubicBezTo>
                    <a:pt x="5691" y="56"/>
                    <a:pt x="5645" y="93"/>
                    <a:pt x="5598" y="133"/>
                  </a:cubicBezTo>
                  <a:cubicBezTo>
                    <a:pt x="4842" y="744"/>
                    <a:pt x="4000" y="1166"/>
                    <a:pt x="3032" y="1316"/>
                  </a:cubicBezTo>
                  <a:cubicBezTo>
                    <a:pt x="2718" y="1367"/>
                    <a:pt x="2403" y="1419"/>
                    <a:pt x="2085" y="1419"/>
                  </a:cubicBezTo>
                  <a:cubicBezTo>
                    <a:pt x="2017" y="1419"/>
                    <a:pt x="1948" y="1417"/>
                    <a:pt x="1879" y="1411"/>
                  </a:cubicBezTo>
                  <a:cubicBezTo>
                    <a:pt x="1403" y="1375"/>
                    <a:pt x="929" y="1319"/>
                    <a:pt x="462" y="1227"/>
                  </a:cubicBezTo>
                  <a:cubicBezTo>
                    <a:pt x="324" y="1199"/>
                    <a:pt x="176" y="1199"/>
                    <a:pt x="35" y="1193"/>
                  </a:cubicBezTo>
                  <a:cubicBezTo>
                    <a:pt x="26" y="1193"/>
                    <a:pt x="7" y="1212"/>
                    <a:pt x="4" y="1227"/>
                  </a:cubicBezTo>
                  <a:cubicBezTo>
                    <a:pt x="1" y="1239"/>
                    <a:pt x="7" y="1267"/>
                    <a:pt x="19" y="1273"/>
                  </a:cubicBezTo>
                  <a:cubicBezTo>
                    <a:pt x="38" y="1288"/>
                    <a:pt x="66" y="1301"/>
                    <a:pt x="87" y="1307"/>
                  </a:cubicBezTo>
                  <a:cubicBezTo>
                    <a:pt x="308" y="1365"/>
                    <a:pt x="524" y="1415"/>
                    <a:pt x="742" y="1473"/>
                  </a:cubicBezTo>
                  <a:cubicBezTo>
                    <a:pt x="1492" y="1667"/>
                    <a:pt x="2233" y="1888"/>
                    <a:pt x="2940" y="2208"/>
                  </a:cubicBezTo>
                  <a:cubicBezTo>
                    <a:pt x="3760" y="2580"/>
                    <a:pt x="4541" y="3028"/>
                    <a:pt x="5288" y="3535"/>
                  </a:cubicBezTo>
                  <a:cubicBezTo>
                    <a:pt x="6001" y="4024"/>
                    <a:pt x="6662" y="4578"/>
                    <a:pt x="7332" y="5128"/>
                  </a:cubicBezTo>
                  <a:cubicBezTo>
                    <a:pt x="7987" y="5666"/>
                    <a:pt x="8608" y="6240"/>
                    <a:pt x="9201" y="6846"/>
                  </a:cubicBezTo>
                  <a:cubicBezTo>
                    <a:pt x="9370" y="7018"/>
                    <a:pt x="9548" y="7187"/>
                    <a:pt x="9717" y="7353"/>
                  </a:cubicBezTo>
                  <a:cubicBezTo>
                    <a:pt x="9785" y="7344"/>
                    <a:pt x="9813" y="7313"/>
                    <a:pt x="9779" y="7264"/>
                  </a:cubicBezTo>
                  <a:cubicBezTo>
                    <a:pt x="9748" y="7218"/>
                    <a:pt x="9708" y="7178"/>
                    <a:pt x="9671" y="7141"/>
                  </a:cubicBezTo>
                  <a:cubicBezTo>
                    <a:pt x="9272" y="6745"/>
                    <a:pt x="8878" y="6354"/>
                    <a:pt x="8476" y="5967"/>
                  </a:cubicBezTo>
                  <a:cubicBezTo>
                    <a:pt x="7938" y="5447"/>
                    <a:pt x="7354" y="4983"/>
                    <a:pt x="6776" y="4510"/>
                  </a:cubicBezTo>
                  <a:cubicBezTo>
                    <a:pt x="6161" y="4006"/>
                    <a:pt x="5528" y="3526"/>
                    <a:pt x="4858" y="3108"/>
                  </a:cubicBezTo>
                  <a:cubicBezTo>
                    <a:pt x="4249" y="2733"/>
                    <a:pt x="3631" y="2386"/>
                    <a:pt x="2983" y="2094"/>
                  </a:cubicBezTo>
                  <a:cubicBezTo>
                    <a:pt x="2571" y="1909"/>
                    <a:pt x="2140" y="1774"/>
                    <a:pt x="1713" y="1633"/>
                  </a:cubicBezTo>
                  <a:cubicBezTo>
                    <a:pt x="1634" y="1605"/>
                    <a:pt x="1536" y="1617"/>
                    <a:pt x="1481" y="1527"/>
                  </a:cubicBezTo>
                  <a:lnTo>
                    <a:pt x="1481" y="1527"/>
                  </a:lnTo>
                  <a:cubicBezTo>
                    <a:pt x="1481" y="1528"/>
                    <a:pt x="1482" y="1528"/>
                    <a:pt x="1483" y="1528"/>
                  </a:cubicBezTo>
                  <a:cubicBezTo>
                    <a:pt x="1670" y="1531"/>
                    <a:pt x="1861" y="1531"/>
                    <a:pt x="2048" y="1544"/>
                  </a:cubicBezTo>
                  <a:cubicBezTo>
                    <a:pt x="2405" y="1565"/>
                    <a:pt x="2767" y="1596"/>
                    <a:pt x="3124" y="1624"/>
                  </a:cubicBezTo>
                  <a:cubicBezTo>
                    <a:pt x="3505" y="1651"/>
                    <a:pt x="3880" y="1660"/>
                    <a:pt x="4258" y="1700"/>
                  </a:cubicBezTo>
                  <a:cubicBezTo>
                    <a:pt x="4769" y="1753"/>
                    <a:pt x="5276" y="1826"/>
                    <a:pt x="5783" y="1897"/>
                  </a:cubicBezTo>
                  <a:cubicBezTo>
                    <a:pt x="6355" y="1974"/>
                    <a:pt x="6917" y="2112"/>
                    <a:pt x="7464" y="2281"/>
                  </a:cubicBezTo>
                  <a:cubicBezTo>
                    <a:pt x="7870" y="2404"/>
                    <a:pt x="8260" y="2558"/>
                    <a:pt x="8642" y="2749"/>
                  </a:cubicBezTo>
                  <a:cubicBezTo>
                    <a:pt x="9053" y="2951"/>
                    <a:pt x="9398" y="3228"/>
                    <a:pt x="9659" y="3612"/>
                  </a:cubicBezTo>
                  <a:cubicBezTo>
                    <a:pt x="9770" y="3778"/>
                    <a:pt x="9853" y="3957"/>
                    <a:pt x="9886" y="4156"/>
                  </a:cubicBezTo>
                  <a:cubicBezTo>
                    <a:pt x="9933" y="4408"/>
                    <a:pt x="9871" y="4544"/>
                    <a:pt x="9622" y="4688"/>
                  </a:cubicBezTo>
                  <a:cubicBezTo>
                    <a:pt x="9570" y="4648"/>
                    <a:pt x="9518" y="4602"/>
                    <a:pt x="9462" y="4556"/>
                  </a:cubicBezTo>
                  <a:cubicBezTo>
                    <a:pt x="9299" y="4408"/>
                    <a:pt x="9121" y="4292"/>
                    <a:pt x="8924" y="4193"/>
                  </a:cubicBezTo>
                  <a:cubicBezTo>
                    <a:pt x="8801" y="4138"/>
                    <a:pt x="8672" y="4098"/>
                    <a:pt x="8537" y="4089"/>
                  </a:cubicBezTo>
                  <a:cubicBezTo>
                    <a:pt x="8528" y="4088"/>
                    <a:pt x="8520" y="4088"/>
                    <a:pt x="8512" y="4088"/>
                  </a:cubicBezTo>
                  <a:cubicBezTo>
                    <a:pt x="8282" y="4088"/>
                    <a:pt x="8160" y="4290"/>
                    <a:pt x="8263" y="4510"/>
                  </a:cubicBezTo>
                  <a:cubicBezTo>
                    <a:pt x="8316" y="4611"/>
                    <a:pt x="8396" y="4682"/>
                    <a:pt x="8491" y="4734"/>
                  </a:cubicBezTo>
                  <a:cubicBezTo>
                    <a:pt x="8632" y="4817"/>
                    <a:pt x="8792" y="4857"/>
                    <a:pt x="8952" y="4879"/>
                  </a:cubicBezTo>
                  <a:cubicBezTo>
                    <a:pt x="9022" y="4887"/>
                    <a:pt x="9091" y="4891"/>
                    <a:pt x="9160" y="4891"/>
                  </a:cubicBezTo>
                  <a:cubicBezTo>
                    <a:pt x="9299" y="4891"/>
                    <a:pt x="9439" y="4876"/>
                    <a:pt x="9582" y="4851"/>
                  </a:cubicBezTo>
                  <a:cubicBezTo>
                    <a:pt x="9739" y="4992"/>
                    <a:pt x="9868" y="5165"/>
                    <a:pt x="9982" y="5346"/>
                  </a:cubicBezTo>
                  <a:cubicBezTo>
                    <a:pt x="10240" y="5749"/>
                    <a:pt x="10489" y="6157"/>
                    <a:pt x="10735" y="6563"/>
                  </a:cubicBezTo>
                  <a:cubicBezTo>
                    <a:pt x="11051" y="7092"/>
                    <a:pt x="11390" y="7599"/>
                    <a:pt x="11811" y="8048"/>
                  </a:cubicBezTo>
                  <a:cubicBezTo>
                    <a:pt x="12392" y="8669"/>
                    <a:pt x="13065" y="9151"/>
                    <a:pt x="13870" y="9443"/>
                  </a:cubicBezTo>
                  <a:cubicBezTo>
                    <a:pt x="14304" y="9600"/>
                    <a:pt x="14755" y="9683"/>
                    <a:pt x="15210" y="9738"/>
                  </a:cubicBezTo>
                  <a:cubicBezTo>
                    <a:pt x="15478" y="9769"/>
                    <a:pt x="15748" y="9782"/>
                    <a:pt x="16019" y="9791"/>
                  </a:cubicBezTo>
                  <a:cubicBezTo>
                    <a:pt x="16055" y="9793"/>
                    <a:pt x="16092" y="9793"/>
                    <a:pt x="16128" y="9793"/>
                  </a:cubicBezTo>
                  <a:cubicBezTo>
                    <a:pt x="16398" y="9793"/>
                    <a:pt x="16665" y="9745"/>
                    <a:pt x="16926" y="9680"/>
                  </a:cubicBezTo>
                  <a:cubicBezTo>
                    <a:pt x="17033" y="9652"/>
                    <a:pt x="17138" y="9643"/>
                    <a:pt x="17245" y="9634"/>
                  </a:cubicBezTo>
                  <a:cubicBezTo>
                    <a:pt x="17759" y="9600"/>
                    <a:pt x="18229" y="9431"/>
                    <a:pt x="18622" y="9090"/>
                  </a:cubicBezTo>
                  <a:cubicBezTo>
                    <a:pt x="18711" y="9016"/>
                    <a:pt x="18785" y="8921"/>
                    <a:pt x="18859" y="8832"/>
                  </a:cubicBezTo>
                  <a:cubicBezTo>
                    <a:pt x="18877" y="8807"/>
                    <a:pt x="18874" y="8770"/>
                    <a:pt x="18884" y="8721"/>
                  </a:cubicBezTo>
                  <a:cubicBezTo>
                    <a:pt x="18839" y="8721"/>
                    <a:pt x="18803" y="8713"/>
                    <a:pt x="18768" y="8713"/>
                  </a:cubicBezTo>
                  <a:cubicBezTo>
                    <a:pt x="18759" y="8713"/>
                    <a:pt x="18751" y="8714"/>
                    <a:pt x="18742" y="8715"/>
                  </a:cubicBezTo>
                  <a:cubicBezTo>
                    <a:pt x="18601" y="8746"/>
                    <a:pt x="18459" y="8773"/>
                    <a:pt x="18324" y="8819"/>
                  </a:cubicBezTo>
                  <a:cubicBezTo>
                    <a:pt x="17983" y="8930"/>
                    <a:pt x="17654" y="9084"/>
                    <a:pt x="17344" y="9268"/>
                  </a:cubicBezTo>
                  <a:cubicBezTo>
                    <a:pt x="17291" y="9299"/>
                    <a:pt x="17236" y="9336"/>
                    <a:pt x="17184" y="9370"/>
                  </a:cubicBezTo>
                  <a:cubicBezTo>
                    <a:pt x="16901" y="9545"/>
                    <a:pt x="16606" y="9646"/>
                    <a:pt x="16268" y="9659"/>
                  </a:cubicBezTo>
                  <a:cubicBezTo>
                    <a:pt x="16190" y="9661"/>
                    <a:pt x="16112" y="9662"/>
                    <a:pt x="16034" y="9662"/>
                  </a:cubicBezTo>
                  <a:cubicBezTo>
                    <a:pt x="15233" y="9662"/>
                    <a:pt x="14452" y="9543"/>
                    <a:pt x="13701" y="9244"/>
                  </a:cubicBezTo>
                  <a:cubicBezTo>
                    <a:pt x="13013" y="8967"/>
                    <a:pt x="12429" y="8540"/>
                    <a:pt x="11918" y="8005"/>
                  </a:cubicBezTo>
                  <a:cubicBezTo>
                    <a:pt x="11531" y="7599"/>
                    <a:pt x="11205" y="7147"/>
                    <a:pt x="10916" y="6668"/>
                  </a:cubicBezTo>
                  <a:cubicBezTo>
                    <a:pt x="10698" y="6302"/>
                    <a:pt x="10477" y="5942"/>
                    <a:pt x="10252" y="5586"/>
                  </a:cubicBezTo>
                  <a:cubicBezTo>
                    <a:pt x="10083" y="5315"/>
                    <a:pt x="9899" y="5063"/>
                    <a:pt x="9717" y="4793"/>
                  </a:cubicBezTo>
                  <a:cubicBezTo>
                    <a:pt x="9717" y="4790"/>
                    <a:pt x="9717" y="4765"/>
                    <a:pt x="9730" y="4759"/>
                  </a:cubicBezTo>
                  <a:cubicBezTo>
                    <a:pt x="9979" y="4556"/>
                    <a:pt x="10000" y="4285"/>
                    <a:pt x="9936" y="3997"/>
                  </a:cubicBezTo>
                  <a:cubicBezTo>
                    <a:pt x="9899" y="3827"/>
                    <a:pt x="9822" y="3674"/>
                    <a:pt x="9724" y="3532"/>
                  </a:cubicBezTo>
                  <a:cubicBezTo>
                    <a:pt x="9456" y="3136"/>
                    <a:pt x="9100" y="2841"/>
                    <a:pt x="8672" y="2629"/>
                  </a:cubicBezTo>
                  <a:cubicBezTo>
                    <a:pt x="8134" y="2361"/>
                    <a:pt x="7563" y="2165"/>
                    <a:pt x="6979" y="2014"/>
                  </a:cubicBezTo>
                  <a:cubicBezTo>
                    <a:pt x="6373" y="1860"/>
                    <a:pt x="5768" y="1753"/>
                    <a:pt x="5150" y="1676"/>
                  </a:cubicBezTo>
                  <a:cubicBezTo>
                    <a:pt x="4529" y="1599"/>
                    <a:pt x="3914" y="1537"/>
                    <a:pt x="3293" y="1513"/>
                  </a:cubicBezTo>
                  <a:cubicBezTo>
                    <a:pt x="3176" y="1507"/>
                    <a:pt x="3063" y="1485"/>
                    <a:pt x="2946" y="1442"/>
                  </a:cubicBezTo>
                  <a:cubicBezTo>
                    <a:pt x="3078" y="1415"/>
                    <a:pt x="3213" y="1390"/>
                    <a:pt x="3345" y="1362"/>
                  </a:cubicBezTo>
                  <a:cubicBezTo>
                    <a:pt x="4188" y="1181"/>
                    <a:pt x="4938" y="800"/>
                    <a:pt x="5605" y="262"/>
                  </a:cubicBezTo>
                  <a:cubicBezTo>
                    <a:pt x="5666" y="213"/>
                    <a:pt x="5721" y="151"/>
                    <a:pt x="5774" y="90"/>
                  </a:cubicBezTo>
                  <a:cubicBezTo>
                    <a:pt x="5783" y="77"/>
                    <a:pt x="5768" y="47"/>
                    <a:pt x="57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11"/>
            <p:cNvSpPr/>
            <p:nvPr/>
          </p:nvSpPr>
          <p:spPr>
            <a:xfrm>
              <a:off x="2184989" y="1025129"/>
              <a:ext cx="118850" cy="50476"/>
            </a:xfrm>
            <a:custGeom>
              <a:avLst/>
              <a:gdLst/>
              <a:ahLst/>
              <a:cxnLst/>
              <a:rect l="l" t="t" r="r" b="b"/>
              <a:pathLst>
                <a:path w="2583" h="1097" extrusionOk="0">
                  <a:moveTo>
                    <a:pt x="2331" y="126"/>
                  </a:moveTo>
                  <a:lnTo>
                    <a:pt x="2331" y="126"/>
                  </a:lnTo>
                  <a:cubicBezTo>
                    <a:pt x="2275" y="176"/>
                    <a:pt x="2251" y="203"/>
                    <a:pt x="2220" y="222"/>
                  </a:cubicBezTo>
                  <a:cubicBezTo>
                    <a:pt x="2063" y="323"/>
                    <a:pt x="1900" y="422"/>
                    <a:pt x="1740" y="520"/>
                  </a:cubicBezTo>
                  <a:cubicBezTo>
                    <a:pt x="1381" y="726"/>
                    <a:pt x="997" y="876"/>
                    <a:pt x="591" y="956"/>
                  </a:cubicBezTo>
                  <a:cubicBezTo>
                    <a:pt x="521" y="972"/>
                    <a:pt x="452" y="985"/>
                    <a:pt x="379" y="985"/>
                  </a:cubicBezTo>
                  <a:cubicBezTo>
                    <a:pt x="335" y="985"/>
                    <a:pt x="291" y="980"/>
                    <a:pt x="243" y="969"/>
                  </a:cubicBezTo>
                  <a:cubicBezTo>
                    <a:pt x="677" y="594"/>
                    <a:pt x="1768" y="142"/>
                    <a:pt x="2331" y="126"/>
                  </a:cubicBezTo>
                  <a:close/>
                  <a:moveTo>
                    <a:pt x="2466" y="0"/>
                  </a:moveTo>
                  <a:cubicBezTo>
                    <a:pt x="2346" y="0"/>
                    <a:pt x="2229" y="0"/>
                    <a:pt x="2115" y="28"/>
                  </a:cubicBezTo>
                  <a:cubicBezTo>
                    <a:pt x="1393" y="197"/>
                    <a:pt x="708" y="449"/>
                    <a:pt x="108" y="907"/>
                  </a:cubicBezTo>
                  <a:cubicBezTo>
                    <a:pt x="68" y="941"/>
                    <a:pt x="31" y="981"/>
                    <a:pt x="1" y="1006"/>
                  </a:cubicBezTo>
                  <a:cubicBezTo>
                    <a:pt x="7" y="1082"/>
                    <a:pt x="53" y="1089"/>
                    <a:pt x="99" y="1092"/>
                  </a:cubicBezTo>
                  <a:cubicBezTo>
                    <a:pt x="146" y="1095"/>
                    <a:pt x="193" y="1097"/>
                    <a:pt x="240" y="1097"/>
                  </a:cubicBezTo>
                  <a:cubicBezTo>
                    <a:pt x="447" y="1097"/>
                    <a:pt x="648" y="1064"/>
                    <a:pt x="849" y="1012"/>
                  </a:cubicBezTo>
                  <a:cubicBezTo>
                    <a:pt x="1163" y="926"/>
                    <a:pt x="1464" y="806"/>
                    <a:pt x="1743" y="643"/>
                  </a:cubicBezTo>
                  <a:cubicBezTo>
                    <a:pt x="1974" y="505"/>
                    <a:pt x="2201" y="354"/>
                    <a:pt x="2429" y="209"/>
                  </a:cubicBezTo>
                  <a:cubicBezTo>
                    <a:pt x="2478" y="179"/>
                    <a:pt x="2521" y="126"/>
                    <a:pt x="2583" y="74"/>
                  </a:cubicBezTo>
                  <a:cubicBezTo>
                    <a:pt x="2530" y="43"/>
                    <a:pt x="2500" y="0"/>
                    <a:pt x="24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11"/>
            <p:cNvSpPr/>
            <p:nvPr/>
          </p:nvSpPr>
          <p:spPr>
            <a:xfrm>
              <a:off x="2107641" y="1122723"/>
              <a:ext cx="32439" cy="116504"/>
            </a:xfrm>
            <a:custGeom>
              <a:avLst/>
              <a:gdLst/>
              <a:ahLst/>
              <a:cxnLst/>
              <a:rect l="l" t="t" r="r" b="b"/>
              <a:pathLst>
                <a:path w="705" h="2532" extrusionOk="0">
                  <a:moveTo>
                    <a:pt x="535" y="354"/>
                  </a:moveTo>
                  <a:cubicBezTo>
                    <a:pt x="593" y="769"/>
                    <a:pt x="569" y="1181"/>
                    <a:pt x="504" y="1586"/>
                  </a:cubicBezTo>
                  <a:cubicBezTo>
                    <a:pt x="464" y="1814"/>
                    <a:pt x="388" y="2020"/>
                    <a:pt x="289" y="2226"/>
                  </a:cubicBezTo>
                  <a:cubicBezTo>
                    <a:pt x="274" y="2250"/>
                    <a:pt x="249" y="2275"/>
                    <a:pt x="228" y="2303"/>
                  </a:cubicBezTo>
                  <a:cubicBezTo>
                    <a:pt x="209" y="2275"/>
                    <a:pt x="185" y="2263"/>
                    <a:pt x="185" y="2250"/>
                  </a:cubicBezTo>
                  <a:cubicBezTo>
                    <a:pt x="182" y="2044"/>
                    <a:pt x="166" y="1835"/>
                    <a:pt x="182" y="1633"/>
                  </a:cubicBezTo>
                  <a:cubicBezTo>
                    <a:pt x="209" y="1298"/>
                    <a:pt x="262" y="969"/>
                    <a:pt x="369" y="655"/>
                  </a:cubicBezTo>
                  <a:cubicBezTo>
                    <a:pt x="400" y="557"/>
                    <a:pt x="440" y="471"/>
                    <a:pt x="477" y="375"/>
                  </a:cubicBezTo>
                  <a:cubicBezTo>
                    <a:pt x="483" y="366"/>
                    <a:pt x="507" y="363"/>
                    <a:pt x="535" y="354"/>
                  </a:cubicBezTo>
                  <a:close/>
                  <a:moveTo>
                    <a:pt x="593" y="0"/>
                  </a:moveTo>
                  <a:cubicBezTo>
                    <a:pt x="428" y="154"/>
                    <a:pt x="274" y="508"/>
                    <a:pt x="179" y="935"/>
                  </a:cubicBezTo>
                  <a:cubicBezTo>
                    <a:pt x="59" y="1464"/>
                    <a:pt x="0" y="2272"/>
                    <a:pt x="151" y="2530"/>
                  </a:cubicBezTo>
                  <a:cubicBezTo>
                    <a:pt x="158" y="2531"/>
                    <a:pt x="164" y="2532"/>
                    <a:pt x="170" y="2532"/>
                  </a:cubicBezTo>
                  <a:cubicBezTo>
                    <a:pt x="213" y="2532"/>
                    <a:pt x="237" y="2504"/>
                    <a:pt x="262" y="2472"/>
                  </a:cubicBezTo>
                  <a:cubicBezTo>
                    <a:pt x="415" y="2238"/>
                    <a:pt x="535" y="1983"/>
                    <a:pt x="593" y="1706"/>
                  </a:cubicBezTo>
                  <a:cubicBezTo>
                    <a:pt x="670" y="1338"/>
                    <a:pt x="704" y="962"/>
                    <a:pt x="670" y="581"/>
                  </a:cubicBezTo>
                  <a:cubicBezTo>
                    <a:pt x="655" y="431"/>
                    <a:pt x="655" y="277"/>
                    <a:pt x="640" y="123"/>
                  </a:cubicBezTo>
                  <a:cubicBezTo>
                    <a:pt x="637" y="80"/>
                    <a:pt x="609" y="46"/>
                    <a:pt x="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11"/>
            <p:cNvSpPr/>
            <p:nvPr/>
          </p:nvSpPr>
          <p:spPr>
            <a:xfrm>
              <a:off x="2231232" y="1068428"/>
              <a:ext cx="88298" cy="58482"/>
            </a:xfrm>
            <a:custGeom>
              <a:avLst/>
              <a:gdLst/>
              <a:ahLst/>
              <a:cxnLst/>
              <a:rect l="l" t="t" r="r" b="b"/>
              <a:pathLst>
                <a:path w="1919" h="1271" extrusionOk="0">
                  <a:moveTo>
                    <a:pt x="1651" y="163"/>
                  </a:moveTo>
                  <a:cubicBezTo>
                    <a:pt x="1664" y="163"/>
                    <a:pt x="1678" y="164"/>
                    <a:pt x="1691" y="166"/>
                  </a:cubicBezTo>
                  <a:cubicBezTo>
                    <a:pt x="1381" y="612"/>
                    <a:pt x="732" y="1045"/>
                    <a:pt x="259" y="1119"/>
                  </a:cubicBezTo>
                  <a:cubicBezTo>
                    <a:pt x="554" y="768"/>
                    <a:pt x="963" y="452"/>
                    <a:pt x="1362" y="267"/>
                  </a:cubicBezTo>
                  <a:cubicBezTo>
                    <a:pt x="1450" y="226"/>
                    <a:pt x="1541" y="163"/>
                    <a:pt x="1651" y="163"/>
                  </a:cubicBezTo>
                  <a:close/>
                  <a:moveTo>
                    <a:pt x="1854" y="0"/>
                  </a:moveTo>
                  <a:cubicBezTo>
                    <a:pt x="1830" y="0"/>
                    <a:pt x="1802" y="0"/>
                    <a:pt x="1777" y="9"/>
                  </a:cubicBezTo>
                  <a:cubicBezTo>
                    <a:pt x="1356" y="108"/>
                    <a:pt x="997" y="320"/>
                    <a:pt x="662" y="581"/>
                  </a:cubicBezTo>
                  <a:cubicBezTo>
                    <a:pt x="493" y="716"/>
                    <a:pt x="342" y="870"/>
                    <a:pt x="188" y="1017"/>
                  </a:cubicBezTo>
                  <a:cubicBezTo>
                    <a:pt x="133" y="1076"/>
                    <a:pt x="90" y="1143"/>
                    <a:pt x="1" y="1248"/>
                  </a:cubicBezTo>
                  <a:cubicBezTo>
                    <a:pt x="81" y="1258"/>
                    <a:pt x="124" y="1271"/>
                    <a:pt x="160" y="1271"/>
                  </a:cubicBezTo>
                  <a:cubicBezTo>
                    <a:pt x="166" y="1271"/>
                    <a:pt x="173" y="1270"/>
                    <a:pt x="179" y="1270"/>
                  </a:cubicBezTo>
                  <a:cubicBezTo>
                    <a:pt x="450" y="1208"/>
                    <a:pt x="705" y="1104"/>
                    <a:pt x="948" y="962"/>
                  </a:cubicBezTo>
                  <a:cubicBezTo>
                    <a:pt x="1295" y="753"/>
                    <a:pt x="1593" y="476"/>
                    <a:pt x="1854" y="169"/>
                  </a:cubicBezTo>
                  <a:cubicBezTo>
                    <a:pt x="1876" y="141"/>
                    <a:pt x="1891" y="108"/>
                    <a:pt x="1907" y="77"/>
                  </a:cubicBezTo>
                  <a:cubicBezTo>
                    <a:pt x="1919" y="55"/>
                    <a:pt x="1885" y="0"/>
                    <a:pt x="1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11"/>
            <p:cNvSpPr/>
            <p:nvPr/>
          </p:nvSpPr>
          <p:spPr>
            <a:xfrm>
              <a:off x="2286264" y="1242219"/>
              <a:ext cx="42608" cy="81396"/>
            </a:xfrm>
            <a:custGeom>
              <a:avLst/>
              <a:gdLst/>
              <a:ahLst/>
              <a:cxnLst/>
              <a:rect l="l" t="t" r="r" b="b"/>
              <a:pathLst>
                <a:path w="926" h="1769" extrusionOk="0">
                  <a:moveTo>
                    <a:pt x="173" y="290"/>
                  </a:moveTo>
                  <a:lnTo>
                    <a:pt x="173" y="290"/>
                  </a:lnTo>
                  <a:cubicBezTo>
                    <a:pt x="391" y="505"/>
                    <a:pt x="606" y="874"/>
                    <a:pt x="757" y="1301"/>
                  </a:cubicBezTo>
                  <a:cubicBezTo>
                    <a:pt x="797" y="1402"/>
                    <a:pt x="858" y="1510"/>
                    <a:pt x="806" y="1633"/>
                  </a:cubicBezTo>
                  <a:cubicBezTo>
                    <a:pt x="492" y="1362"/>
                    <a:pt x="173" y="677"/>
                    <a:pt x="173" y="290"/>
                  </a:cubicBezTo>
                  <a:close/>
                  <a:moveTo>
                    <a:pt x="50" y="1"/>
                  </a:moveTo>
                  <a:lnTo>
                    <a:pt x="50" y="1"/>
                  </a:lnTo>
                  <a:cubicBezTo>
                    <a:pt x="0" y="142"/>
                    <a:pt x="31" y="262"/>
                    <a:pt x="59" y="385"/>
                  </a:cubicBezTo>
                  <a:cubicBezTo>
                    <a:pt x="142" y="766"/>
                    <a:pt x="283" y="1126"/>
                    <a:pt x="505" y="1449"/>
                  </a:cubicBezTo>
                  <a:cubicBezTo>
                    <a:pt x="588" y="1572"/>
                    <a:pt x="674" y="1698"/>
                    <a:pt x="806" y="1768"/>
                  </a:cubicBezTo>
                  <a:cubicBezTo>
                    <a:pt x="895" y="1741"/>
                    <a:pt x="926" y="1688"/>
                    <a:pt x="926" y="1621"/>
                  </a:cubicBezTo>
                  <a:cubicBezTo>
                    <a:pt x="926" y="1553"/>
                    <a:pt x="923" y="1476"/>
                    <a:pt x="904" y="1412"/>
                  </a:cubicBezTo>
                  <a:cubicBezTo>
                    <a:pt x="754" y="923"/>
                    <a:pt x="526" y="474"/>
                    <a:pt x="185" y="93"/>
                  </a:cubicBezTo>
                  <a:cubicBezTo>
                    <a:pt x="154" y="56"/>
                    <a:pt x="99" y="35"/>
                    <a:pt x="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11"/>
            <p:cNvSpPr/>
            <p:nvPr/>
          </p:nvSpPr>
          <p:spPr>
            <a:xfrm>
              <a:off x="2276371" y="1115085"/>
              <a:ext cx="84893" cy="47853"/>
            </a:xfrm>
            <a:custGeom>
              <a:avLst/>
              <a:gdLst/>
              <a:ahLst/>
              <a:cxnLst/>
              <a:rect l="l" t="t" r="r" b="b"/>
              <a:pathLst>
                <a:path w="1845" h="1040" extrusionOk="0">
                  <a:moveTo>
                    <a:pt x="1600" y="109"/>
                  </a:moveTo>
                  <a:cubicBezTo>
                    <a:pt x="1628" y="109"/>
                    <a:pt x="1657" y="111"/>
                    <a:pt x="1688" y="114"/>
                  </a:cubicBezTo>
                  <a:cubicBezTo>
                    <a:pt x="1304" y="566"/>
                    <a:pt x="867" y="846"/>
                    <a:pt x="268" y="923"/>
                  </a:cubicBezTo>
                  <a:cubicBezTo>
                    <a:pt x="317" y="861"/>
                    <a:pt x="342" y="827"/>
                    <a:pt x="372" y="800"/>
                  </a:cubicBezTo>
                  <a:cubicBezTo>
                    <a:pt x="471" y="723"/>
                    <a:pt x="569" y="643"/>
                    <a:pt x="673" y="575"/>
                  </a:cubicBezTo>
                  <a:cubicBezTo>
                    <a:pt x="843" y="458"/>
                    <a:pt x="1012" y="345"/>
                    <a:pt x="1187" y="240"/>
                  </a:cubicBezTo>
                  <a:cubicBezTo>
                    <a:pt x="1306" y="169"/>
                    <a:pt x="1431" y="109"/>
                    <a:pt x="1600" y="109"/>
                  </a:cubicBezTo>
                  <a:close/>
                  <a:moveTo>
                    <a:pt x="1674" y="0"/>
                  </a:moveTo>
                  <a:cubicBezTo>
                    <a:pt x="1480" y="0"/>
                    <a:pt x="1303" y="59"/>
                    <a:pt x="1135" y="154"/>
                  </a:cubicBezTo>
                  <a:cubicBezTo>
                    <a:pt x="781" y="354"/>
                    <a:pt x="449" y="584"/>
                    <a:pt x="151" y="858"/>
                  </a:cubicBezTo>
                  <a:cubicBezTo>
                    <a:pt x="105" y="901"/>
                    <a:pt x="62" y="944"/>
                    <a:pt x="0" y="1009"/>
                  </a:cubicBezTo>
                  <a:cubicBezTo>
                    <a:pt x="64" y="1030"/>
                    <a:pt x="136" y="1040"/>
                    <a:pt x="213" y="1040"/>
                  </a:cubicBezTo>
                  <a:cubicBezTo>
                    <a:pt x="755" y="1040"/>
                    <a:pt x="1576" y="557"/>
                    <a:pt x="1845" y="43"/>
                  </a:cubicBezTo>
                  <a:cubicBezTo>
                    <a:pt x="1814" y="28"/>
                    <a:pt x="1783" y="10"/>
                    <a:pt x="1752" y="3"/>
                  </a:cubicBezTo>
                  <a:cubicBezTo>
                    <a:pt x="1726" y="1"/>
                    <a:pt x="1700" y="0"/>
                    <a:pt x="16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11"/>
            <p:cNvSpPr/>
            <p:nvPr/>
          </p:nvSpPr>
          <p:spPr>
            <a:xfrm>
              <a:off x="2218394" y="1215347"/>
              <a:ext cx="22960" cy="80890"/>
            </a:xfrm>
            <a:custGeom>
              <a:avLst/>
              <a:gdLst/>
              <a:ahLst/>
              <a:cxnLst/>
              <a:rect l="l" t="t" r="r" b="b"/>
              <a:pathLst>
                <a:path w="499" h="1758" extrusionOk="0">
                  <a:moveTo>
                    <a:pt x="184" y="225"/>
                  </a:moveTo>
                  <a:cubicBezTo>
                    <a:pt x="344" y="489"/>
                    <a:pt x="369" y="782"/>
                    <a:pt x="360" y="1077"/>
                  </a:cubicBezTo>
                  <a:cubicBezTo>
                    <a:pt x="357" y="1347"/>
                    <a:pt x="347" y="1369"/>
                    <a:pt x="249" y="1538"/>
                  </a:cubicBezTo>
                  <a:cubicBezTo>
                    <a:pt x="114" y="1095"/>
                    <a:pt x="98" y="665"/>
                    <a:pt x="184" y="225"/>
                  </a:cubicBezTo>
                  <a:close/>
                  <a:moveTo>
                    <a:pt x="154" y="0"/>
                  </a:moveTo>
                  <a:cubicBezTo>
                    <a:pt x="118" y="0"/>
                    <a:pt x="76" y="49"/>
                    <a:pt x="62" y="139"/>
                  </a:cubicBezTo>
                  <a:cubicBezTo>
                    <a:pt x="34" y="308"/>
                    <a:pt x="22" y="477"/>
                    <a:pt x="0" y="646"/>
                  </a:cubicBezTo>
                  <a:cubicBezTo>
                    <a:pt x="3" y="987"/>
                    <a:pt x="68" y="1323"/>
                    <a:pt x="169" y="1648"/>
                  </a:cubicBezTo>
                  <a:cubicBezTo>
                    <a:pt x="169" y="1661"/>
                    <a:pt x="172" y="1667"/>
                    <a:pt x="175" y="1676"/>
                  </a:cubicBezTo>
                  <a:cubicBezTo>
                    <a:pt x="189" y="1715"/>
                    <a:pt x="206" y="1757"/>
                    <a:pt x="251" y="1757"/>
                  </a:cubicBezTo>
                  <a:cubicBezTo>
                    <a:pt x="255" y="1757"/>
                    <a:pt x="260" y="1757"/>
                    <a:pt x="264" y="1756"/>
                  </a:cubicBezTo>
                  <a:cubicBezTo>
                    <a:pt x="292" y="1750"/>
                    <a:pt x="329" y="1716"/>
                    <a:pt x="338" y="1688"/>
                  </a:cubicBezTo>
                  <a:cubicBezTo>
                    <a:pt x="381" y="1562"/>
                    <a:pt x="430" y="1433"/>
                    <a:pt x="449" y="1304"/>
                  </a:cubicBezTo>
                  <a:cubicBezTo>
                    <a:pt x="498" y="935"/>
                    <a:pt x="464" y="572"/>
                    <a:pt x="338" y="219"/>
                  </a:cubicBezTo>
                  <a:cubicBezTo>
                    <a:pt x="326" y="185"/>
                    <a:pt x="311" y="151"/>
                    <a:pt x="295" y="121"/>
                  </a:cubicBezTo>
                  <a:cubicBezTo>
                    <a:pt x="264" y="62"/>
                    <a:pt x="231" y="13"/>
                    <a:pt x="160" y="1"/>
                  </a:cubicBezTo>
                  <a:cubicBezTo>
                    <a:pt x="158" y="0"/>
                    <a:pt x="156" y="0"/>
                    <a:pt x="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1"/>
            <p:cNvSpPr/>
            <p:nvPr/>
          </p:nvSpPr>
          <p:spPr>
            <a:xfrm>
              <a:off x="2161660" y="1182678"/>
              <a:ext cx="21948" cy="73758"/>
            </a:xfrm>
            <a:custGeom>
              <a:avLst/>
              <a:gdLst/>
              <a:ahLst/>
              <a:cxnLst/>
              <a:rect l="l" t="t" r="r" b="b"/>
              <a:pathLst>
                <a:path w="477" h="1603" extrusionOk="0">
                  <a:moveTo>
                    <a:pt x="262" y="253"/>
                  </a:moveTo>
                  <a:cubicBezTo>
                    <a:pt x="363" y="468"/>
                    <a:pt x="360" y="674"/>
                    <a:pt x="354" y="877"/>
                  </a:cubicBezTo>
                  <a:cubicBezTo>
                    <a:pt x="345" y="1058"/>
                    <a:pt x="311" y="1227"/>
                    <a:pt x="200" y="1402"/>
                  </a:cubicBezTo>
                  <a:cubicBezTo>
                    <a:pt x="90" y="1212"/>
                    <a:pt x="123" y="1021"/>
                    <a:pt x="126" y="837"/>
                  </a:cubicBezTo>
                  <a:cubicBezTo>
                    <a:pt x="126" y="646"/>
                    <a:pt x="136" y="449"/>
                    <a:pt x="262" y="253"/>
                  </a:cubicBezTo>
                  <a:close/>
                  <a:moveTo>
                    <a:pt x="262" y="1"/>
                  </a:moveTo>
                  <a:cubicBezTo>
                    <a:pt x="77" y="225"/>
                    <a:pt x="0" y="563"/>
                    <a:pt x="16" y="1061"/>
                  </a:cubicBezTo>
                  <a:cubicBezTo>
                    <a:pt x="22" y="1246"/>
                    <a:pt x="34" y="1430"/>
                    <a:pt x="154" y="1602"/>
                  </a:cubicBezTo>
                  <a:cubicBezTo>
                    <a:pt x="203" y="1556"/>
                    <a:pt x="252" y="1528"/>
                    <a:pt x="280" y="1485"/>
                  </a:cubicBezTo>
                  <a:cubicBezTo>
                    <a:pt x="372" y="1332"/>
                    <a:pt x="440" y="1166"/>
                    <a:pt x="452" y="984"/>
                  </a:cubicBezTo>
                  <a:cubicBezTo>
                    <a:pt x="477" y="637"/>
                    <a:pt x="477" y="376"/>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11"/>
            <p:cNvSpPr/>
            <p:nvPr/>
          </p:nvSpPr>
          <p:spPr>
            <a:xfrm>
              <a:off x="2345252" y="1240977"/>
              <a:ext cx="55629" cy="49647"/>
            </a:xfrm>
            <a:custGeom>
              <a:avLst/>
              <a:gdLst/>
              <a:ahLst/>
              <a:cxnLst/>
              <a:rect l="l" t="t" r="r" b="b"/>
              <a:pathLst>
                <a:path w="1209" h="1079" extrusionOk="0">
                  <a:moveTo>
                    <a:pt x="160" y="185"/>
                  </a:moveTo>
                  <a:lnTo>
                    <a:pt x="160" y="185"/>
                  </a:lnTo>
                  <a:cubicBezTo>
                    <a:pt x="477" y="338"/>
                    <a:pt x="689" y="504"/>
                    <a:pt x="913" y="769"/>
                  </a:cubicBezTo>
                  <a:cubicBezTo>
                    <a:pt x="944" y="805"/>
                    <a:pt x="1012" y="827"/>
                    <a:pt x="965" y="904"/>
                  </a:cubicBezTo>
                  <a:cubicBezTo>
                    <a:pt x="643" y="753"/>
                    <a:pt x="378" y="547"/>
                    <a:pt x="160" y="185"/>
                  </a:cubicBezTo>
                  <a:close/>
                  <a:moveTo>
                    <a:pt x="86" y="1"/>
                  </a:moveTo>
                  <a:cubicBezTo>
                    <a:pt x="61" y="1"/>
                    <a:pt x="35" y="13"/>
                    <a:pt x="10" y="46"/>
                  </a:cubicBezTo>
                  <a:cubicBezTo>
                    <a:pt x="0" y="132"/>
                    <a:pt x="46" y="200"/>
                    <a:pt x="86" y="271"/>
                  </a:cubicBezTo>
                  <a:cubicBezTo>
                    <a:pt x="314" y="661"/>
                    <a:pt x="658" y="907"/>
                    <a:pt x="1073" y="1070"/>
                  </a:cubicBezTo>
                  <a:cubicBezTo>
                    <a:pt x="1089" y="1075"/>
                    <a:pt x="1103" y="1078"/>
                    <a:pt x="1117" y="1078"/>
                  </a:cubicBezTo>
                  <a:cubicBezTo>
                    <a:pt x="1156" y="1078"/>
                    <a:pt x="1185" y="1054"/>
                    <a:pt x="1208" y="999"/>
                  </a:cubicBezTo>
                  <a:cubicBezTo>
                    <a:pt x="1138" y="858"/>
                    <a:pt x="1030" y="744"/>
                    <a:pt x="922" y="621"/>
                  </a:cubicBezTo>
                  <a:cubicBezTo>
                    <a:pt x="716" y="378"/>
                    <a:pt x="452" y="206"/>
                    <a:pt x="182" y="40"/>
                  </a:cubicBezTo>
                  <a:cubicBezTo>
                    <a:pt x="152" y="21"/>
                    <a:pt x="120" y="1"/>
                    <a:pt x="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11"/>
            <p:cNvSpPr/>
            <p:nvPr/>
          </p:nvSpPr>
          <p:spPr>
            <a:xfrm>
              <a:off x="2339317" y="1156083"/>
              <a:ext cx="61841" cy="31887"/>
            </a:xfrm>
            <a:custGeom>
              <a:avLst/>
              <a:gdLst/>
              <a:ahLst/>
              <a:cxnLst/>
              <a:rect l="l" t="t" r="r" b="b"/>
              <a:pathLst>
                <a:path w="1344" h="693" extrusionOk="0">
                  <a:moveTo>
                    <a:pt x="1102" y="97"/>
                  </a:moveTo>
                  <a:cubicBezTo>
                    <a:pt x="1123" y="97"/>
                    <a:pt x="1146" y="106"/>
                    <a:pt x="1168" y="139"/>
                  </a:cubicBezTo>
                  <a:cubicBezTo>
                    <a:pt x="919" y="364"/>
                    <a:pt x="646" y="533"/>
                    <a:pt x="292" y="551"/>
                  </a:cubicBezTo>
                  <a:cubicBezTo>
                    <a:pt x="507" y="342"/>
                    <a:pt x="750" y="179"/>
                    <a:pt x="1045" y="108"/>
                  </a:cubicBezTo>
                  <a:cubicBezTo>
                    <a:pt x="1062" y="105"/>
                    <a:pt x="1081" y="97"/>
                    <a:pt x="1102" y="97"/>
                  </a:cubicBezTo>
                  <a:close/>
                  <a:moveTo>
                    <a:pt x="1144" y="0"/>
                  </a:moveTo>
                  <a:cubicBezTo>
                    <a:pt x="1066" y="0"/>
                    <a:pt x="990" y="16"/>
                    <a:pt x="919" y="41"/>
                  </a:cubicBezTo>
                  <a:cubicBezTo>
                    <a:pt x="569" y="164"/>
                    <a:pt x="274" y="379"/>
                    <a:pt x="0" y="640"/>
                  </a:cubicBezTo>
                  <a:cubicBezTo>
                    <a:pt x="34" y="665"/>
                    <a:pt x="59" y="692"/>
                    <a:pt x="77" y="692"/>
                  </a:cubicBezTo>
                  <a:cubicBezTo>
                    <a:pt x="587" y="689"/>
                    <a:pt x="1005" y="486"/>
                    <a:pt x="1337" y="93"/>
                  </a:cubicBezTo>
                  <a:cubicBezTo>
                    <a:pt x="1343" y="90"/>
                    <a:pt x="1340" y="78"/>
                    <a:pt x="1340" y="35"/>
                  </a:cubicBezTo>
                  <a:cubicBezTo>
                    <a:pt x="1275" y="11"/>
                    <a:pt x="1209" y="0"/>
                    <a:pt x="1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1"/>
            <p:cNvSpPr/>
            <p:nvPr/>
          </p:nvSpPr>
          <p:spPr>
            <a:xfrm>
              <a:off x="1908496" y="742103"/>
              <a:ext cx="20246" cy="19739"/>
            </a:xfrm>
            <a:custGeom>
              <a:avLst/>
              <a:gdLst/>
              <a:ahLst/>
              <a:cxnLst/>
              <a:rect l="l" t="t" r="r" b="b"/>
              <a:pathLst>
                <a:path w="440" h="429" extrusionOk="0">
                  <a:moveTo>
                    <a:pt x="236" y="102"/>
                  </a:moveTo>
                  <a:cubicBezTo>
                    <a:pt x="258" y="102"/>
                    <a:pt x="280" y="107"/>
                    <a:pt x="298" y="117"/>
                  </a:cubicBezTo>
                  <a:cubicBezTo>
                    <a:pt x="314" y="130"/>
                    <a:pt x="332" y="161"/>
                    <a:pt x="332" y="185"/>
                  </a:cubicBezTo>
                  <a:cubicBezTo>
                    <a:pt x="335" y="250"/>
                    <a:pt x="289" y="308"/>
                    <a:pt x="231" y="320"/>
                  </a:cubicBezTo>
                  <a:cubicBezTo>
                    <a:pt x="224" y="321"/>
                    <a:pt x="216" y="321"/>
                    <a:pt x="208" y="321"/>
                  </a:cubicBezTo>
                  <a:cubicBezTo>
                    <a:pt x="182" y="321"/>
                    <a:pt x="153" y="317"/>
                    <a:pt x="129" y="308"/>
                  </a:cubicBezTo>
                  <a:cubicBezTo>
                    <a:pt x="111" y="299"/>
                    <a:pt x="99" y="265"/>
                    <a:pt x="83" y="240"/>
                  </a:cubicBezTo>
                  <a:cubicBezTo>
                    <a:pt x="99" y="210"/>
                    <a:pt x="111" y="176"/>
                    <a:pt x="132" y="148"/>
                  </a:cubicBezTo>
                  <a:cubicBezTo>
                    <a:pt x="158" y="117"/>
                    <a:pt x="198" y="102"/>
                    <a:pt x="236" y="102"/>
                  </a:cubicBezTo>
                  <a:close/>
                  <a:moveTo>
                    <a:pt x="215" y="1"/>
                  </a:moveTo>
                  <a:cubicBezTo>
                    <a:pt x="96" y="1"/>
                    <a:pt x="0" y="105"/>
                    <a:pt x="3" y="222"/>
                  </a:cubicBezTo>
                  <a:cubicBezTo>
                    <a:pt x="6" y="347"/>
                    <a:pt x="95" y="428"/>
                    <a:pt x="220" y="428"/>
                  </a:cubicBezTo>
                  <a:cubicBezTo>
                    <a:pt x="225" y="428"/>
                    <a:pt x="229" y="428"/>
                    <a:pt x="234" y="428"/>
                  </a:cubicBezTo>
                  <a:cubicBezTo>
                    <a:pt x="345" y="419"/>
                    <a:pt x="440" y="323"/>
                    <a:pt x="440" y="219"/>
                  </a:cubicBezTo>
                  <a:cubicBezTo>
                    <a:pt x="440" y="114"/>
                    <a:pt x="326"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11"/>
            <p:cNvSpPr/>
            <p:nvPr/>
          </p:nvSpPr>
          <p:spPr>
            <a:xfrm>
              <a:off x="1908634" y="770263"/>
              <a:ext cx="19279" cy="17117"/>
            </a:xfrm>
            <a:custGeom>
              <a:avLst/>
              <a:gdLst/>
              <a:ahLst/>
              <a:cxnLst/>
              <a:rect l="l" t="t" r="r" b="b"/>
              <a:pathLst>
                <a:path w="419" h="372" extrusionOk="0">
                  <a:moveTo>
                    <a:pt x="237" y="77"/>
                  </a:moveTo>
                  <a:cubicBezTo>
                    <a:pt x="268" y="126"/>
                    <a:pt x="305" y="157"/>
                    <a:pt x="308" y="191"/>
                  </a:cubicBezTo>
                  <a:cubicBezTo>
                    <a:pt x="311" y="236"/>
                    <a:pt x="250" y="280"/>
                    <a:pt x="202" y="280"/>
                  </a:cubicBezTo>
                  <a:cubicBezTo>
                    <a:pt x="200" y="280"/>
                    <a:pt x="199" y="280"/>
                    <a:pt x="197" y="280"/>
                  </a:cubicBezTo>
                  <a:cubicBezTo>
                    <a:pt x="157" y="277"/>
                    <a:pt x="102" y="219"/>
                    <a:pt x="123" y="191"/>
                  </a:cubicBezTo>
                  <a:cubicBezTo>
                    <a:pt x="145" y="154"/>
                    <a:pt x="188" y="123"/>
                    <a:pt x="237" y="77"/>
                  </a:cubicBezTo>
                  <a:close/>
                  <a:moveTo>
                    <a:pt x="188" y="0"/>
                  </a:moveTo>
                  <a:cubicBezTo>
                    <a:pt x="102" y="0"/>
                    <a:pt x="16" y="80"/>
                    <a:pt x="10" y="160"/>
                  </a:cubicBezTo>
                  <a:cubicBezTo>
                    <a:pt x="0" y="262"/>
                    <a:pt x="96" y="354"/>
                    <a:pt x="219" y="369"/>
                  </a:cubicBezTo>
                  <a:cubicBezTo>
                    <a:pt x="228" y="371"/>
                    <a:pt x="237" y="371"/>
                    <a:pt x="246" y="371"/>
                  </a:cubicBezTo>
                  <a:cubicBezTo>
                    <a:pt x="341" y="371"/>
                    <a:pt x="416" y="299"/>
                    <a:pt x="418" y="200"/>
                  </a:cubicBezTo>
                  <a:cubicBezTo>
                    <a:pt x="418" y="108"/>
                    <a:pt x="308" y="3"/>
                    <a:pt x="197" y="0"/>
                  </a:cubicBezTo>
                  <a:cubicBezTo>
                    <a:pt x="194" y="0"/>
                    <a:pt x="191" y="0"/>
                    <a:pt x="1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11"/>
            <p:cNvSpPr/>
            <p:nvPr/>
          </p:nvSpPr>
          <p:spPr>
            <a:xfrm>
              <a:off x="1886686" y="741689"/>
              <a:ext cx="16611" cy="16334"/>
            </a:xfrm>
            <a:custGeom>
              <a:avLst/>
              <a:gdLst/>
              <a:ahLst/>
              <a:cxnLst/>
              <a:rect l="l" t="t" r="r" b="b"/>
              <a:pathLst>
                <a:path w="361" h="355" extrusionOk="0">
                  <a:moveTo>
                    <a:pt x="207" y="114"/>
                  </a:moveTo>
                  <a:cubicBezTo>
                    <a:pt x="211" y="114"/>
                    <a:pt x="215" y="114"/>
                    <a:pt x="219" y="114"/>
                  </a:cubicBezTo>
                  <a:cubicBezTo>
                    <a:pt x="231" y="120"/>
                    <a:pt x="259" y="136"/>
                    <a:pt x="259" y="139"/>
                  </a:cubicBezTo>
                  <a:cubicBezTo>
                    <a:pt x="250" y="170"/>
                    <a:pt x="244" y="209"/>
                    <a:pt x="219" y="228"/>
                  </a:cubicBezTo>
                  <a:cubicBezTo>
                    <a:pt x="201" y="243"/>
                    <a:pt x="158" y="243"/>
                    <a:pt x="127" y="243"/>
                  </a:cubicBezTo>
                  <a:cubicBezTo>
                    <a:pt x="118" y="243"/>
                    <a:pt x="108" y="216"/>
                    <a:pt x="108" y="200"/>
                  </a:cubicBezTo>
                  <a:cubicBezTo>
                    <a:pt x="114" y="149"/>
                    <a:pt x="154" y="114"/>
                    <a:pt x="207" y="114"/>
                  </a:cubicBezTo>
                  <a:close/>
                  <a:moveTo>
                    <a:pt x="190" y="0"/>
                  </a:moveTo>
                  <a:cubicBezTo>
                    <a:pt x="96" y="0"/>
                    <a:pt x="1" y="91"/>
                    <a:pt x="1" y="182"/>
                  </a:cubicBezTo>
                  <a:cubicBezTo>
                    <a:pt x="4" y="270"/>
                    <a:pt x="99" y="355"/>
                    <a:pt x="187" y="355"/>
                  </a:cubicBezTo>
                  <a:cubicBezTo>
                    <a:pt x="192" y="355"/>
                    <a:pt x="196" y="354"/>
                    <a:pt x="201" y="354"/>
                  </a:cubicBezTo>
                  <a:cubicBezTo>
                    <a:pt x="287" y="348"/>
                    <a:pt x="361" y="262"/>
                    <a:pt x="361" y="176"/>
                  </a:cubicBezTo>
                  <a:cubicBezTo>
                    <a:pt x="361" y="87"/>
                    <a:pt x="284" y="7"/>
                    <a:pt x="195" y="0"/>
                  </a:cubicBezTo>
                  <a:cubicBezTo>
                    <a:pt x="193" y="0"/>
                    <a:pt x="191" y="0"/>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1"/>
            <p:cNvSpPr/>
            <p:nvPr/>
          </p:nvSpPr>
          <p:spPr>
            <a:xfrm>
              <a:off x="1996335" y="712241"/>
              <a:ext cx="372839" cy="294664"/>
            </a:xfrm>
            <a:custGeom>
              <a:avLst/>
              <a:gdLst/>
              <a:ahLst/>
              <a:cxnLst/>
              <a:rect l="l" t="t" r="r" b="b"/>
              <a:pathLst>
                <a:path w="8103" h="6404" extrusionOk="0">
                  <a:moveTo>
                    <a:pt x="1218" y="1382"/>
                  </a:moveTo>
                  <a:lnTo>
                    <a:pt x="1218" y="1382"/>
                  </a:lnTo>
                  <a:cubicBezTo>
                    <a:pt x="1218" y="1382"/>
                    <a:pt x="1218" y="1382"/>
                    <a:pt x="1219" y="1384"/>
                  </a:cubicBezTo>
                  <a:lnTo>
                    <a:pt x="1219" y="1384"/>
                  </a:lnTo>
                  <a:cubicBezTo>
                    <a:pt x="1219" y="1384"/>
                    <a:pt x="1219" y="1385"/>
                    <a:pt x="1219" y="1385"/>
                  </a:cubicBezTo>
                  <a:lnTo>
                    <a:pt x="1219" y="1385"/>
                  </a:lnTo>
                  <a:cubicBezTo>
                    <a:pt x="1218" y="1383"/>
                    <a:pt x="1218" y="1382"/>
                    <a:pt x="1218" y="1382"/>
                  </a:cubicBezTo>
                  <a:close/>
                  <a:moveTo>
                    <a:pt x="1251" y="1413"/>
                  </a:moveTo>
                  <a:cubicBezTo>
                    <a:pt x="1258" y="1413"/>
                    <a:pt x="1264" y="1414"/>
                    <a:pt x="1267" y="1418"/>
                  </a:cubicBezTo>
                  <a:cubicBezTo>
                    <a:pt x="1549" y="1815"/>
                    <a:pt x="1752" y="2239"/>
                    <a:pt x="1863" y="2709"/>
                  </a:cubicBezTo>
                  <a:cubicBezTo>
                    <a:pt x="1878" y="2783"/>
                    <a:pt x="1863" y="2866"/>
                    <a:pt x="1851" y="2946"/>
                  </a:cubicBezTo>
                  <a:cubicBezTo>
                    <a:pt x="1848" y="2985"/>
                    <a:pt x="1822" y="3024"/>
                    <a:pt x="1767" y="3024"/>
                  </a:cubicBezTo>
                  <a:cubicBezTo>
                    <a:pt x="1761" y="3024"/>
                    <a:pt x="1755" y="3024"/>
                    <a:pt x="1749" y="3023"/>
                  </a:cubicBezTo>
                  <a:cubicBezTo>
                    <a:pt x="1734" y="3004"/>
                    <a:pt x="1697" y="2986"/>
                    <a:pt x="1688" y="2955"/>
                  </a:cubicBezTo>
                  <a:cubicBezTo>
                    <a:pt x="1642" y="2838"/>
                    <a:pt x="1583" y="2725"/>
                    <a:pt x="1552" y="2605"/>
                  </a:cubicBezTo>
                  <a:cubicBezTo>
                    <a:pt x="1445" y="2210"/>
                    <a:pt x="1369" y="1806"/>
                    <a:pt x="1232" y="1414"/>
                  </a:cubicBezTo>
                  <a:lnTo>
                    <a:pt x="1232" y="1414"/>
                  </a:lnTo>
                  <a:cubicBezTo>
                    <a:pt x="1238" y="1414"/>
                    <a:pt x="1245" y="1413"/>
                    <a:pt x="1251" y="1413"/>
                  </a:cubicBezTo>
                  <a:close/>
                  <a:moveTo>
                    <a:pt x="5828" y="4910"/>
                  </a:moveTo>
                  <a:cubicBezTo>
                    <a:pt x="5858" y="4911"/>
                    <a:pt x="5877" y="4922"/>
                    <a:pt x="5878" y="4956"/>
                  </a:cubicBezTo>
                  <a:lnTo>
                    <a:pt x="5878" y="4956"/>
                  </a:lnTo>
                  <a:cubicBezTo>
                    <a:pt x="5877" y="4956"/>
                    <a:pt x="5877" y="4956"/>
                    <a:pt x="5876" y="4956"/>
                  </a:cubicBezTo>
                  <a:cubicBezTo>
                    <a:pt x="5844" y="4956"/>
                    <a:pt x="5830" y="4938"/>
                    <a:pt x="5828" y="4910"/>
                  </a:cubicBezTo>
                  <a:close/>
                  <a:moveTo>
                    <a:pt x="6216" y="5040"/>
                  </a:moveTo>
                  <a:cubicBezTo>
                    <a:pt x="6249" y="5052"/>
                    <a:pt x="6282" y="5063"/>
                    <a:pt x="6312" y="5075"/>
                  </a:cubicBezTo>
                  <a:lnTo>
                    <a:pt x="6312" y="5075"/>
                  </a:lnTo>
                  <a:cubicBezTo>
                    <a:pt x="6305" y="5076"/>
                    <a:pt x="6297" y="5077"/>
                    <a:pt x="6290" y="5077"/>
                  </a:cubicBezTo>
                  <a:cubicBezTo>
                    <a:pt x="6261" y="5077"/>
                    <a:pt x="6236" y="5067"/>
                    <a:pt x="6216" y="5040"/>
                  </a:cubicBezTo>
                  <a:close/>
                  <a:moveTo>
                    <a:pt x="6326" y="5080"/>
                  </a:moveTo>
                  <a:cubicBezTo>
                    <a:pt x="6641" y="5230"/>
                    <a:pt x="6966" y="5350"/>
                    <a:pt x="7307" y="5420"/>
                  </a:cubicBezTo>
                  <a:cubicBezTo>
                    <a:pt x="7420" y="5445"/>
                    <a:pt x="7531" y="5482"/>
                    <a:pt x="7639" y="5525"/>
                  </a:cubicBezTo>
                  <a:cubicBezTo>
                    <a:pt x="7734" y="5565"/>
                    <a:pt x="7826" y="5620"/>
                    <a:pt x="7918" y="5675"/>
                  </a:cubicBezTo>
                  <a:cubicBezTo>
                    <a:pt x="7946" y="5691"/>
                    <a:pt x="7958" y="5725"/>
                    <a:pt x="7983" y="5758"/>
                  </a:cubicBezTo>
                  <a:cubicBezTo>
                    <a:pt x="7946" y="5780"/>
                    <a:pt x="7921" y="5795"/>
                    <a:pt x="7900" y="5795"/>
                  </a:cubicBezTo>
                  <a:cubicBezTo>
                    <a:pt x="7774" y="5786"/>
                    <a:pt x="7645" y="5795"/>
                    <a:pt x="7528" y="5758"/>
                  </a:cubicBezTo>
                  <a:cubicBezTo>
                    <a:pt x="7091" y="5632"/>
                    <a:pt x="6713" y="5402"/>
                    <a:pt x="6348" y="5141"/>
                  </a:cubicBezTo>
                  <a:cubicBezTo>
                    <a:pt x="6334" y="5130"/>
                    <a:pt x="6332" y="5102"/>
                    <a:pt x="6326" y="5080"/>
                  </a:cubicBezTo>
                  <a:close/>
                  <a:moveTo>
                    <a:pt x="98" y="1"/>
                  </a:moveTo>
                  <a:cubicBezTo>
                    <a:pt x="81" y="1"/>
                    <a:pt x="60" y="2"/>
                    <a:pt x="34" y="2"/>
                  </a:cubicBezTo>
                  <a:cubicBezTo>
                    <a:pt x="24" y="2"/>
                    <a:pt x="12" y="2"/>
                    <a:pt x="0" y="1"/>
                  </a:cubicBezTo>
                  <a:lnTo>
                    <a:pt x="0" y="1"/>
                  </a:lnTo>
                  <a:cubicBezTo>
                    <a:pt x="132" y="130"/>
                    <a:pt x="234" y="232"/>
                    <a:pt x="338" y="327"/>
                  </a:cubicBezTo>
                  <a:cubicBezTo>
                    <a:pt x="646" y="610"/>
                    <a:pt x="876" y="954"/>
                    <a:pt x="1048" y="1332"/>
                  </a:cubicBezTo>
                  <a:cubicBezTo>
                    <a:pt x="1208" y="1686"/>
                    <a:pt x="1307" y="2064"/>
                    <a:pt x="1390" y="2439"/>
                  </a:cubicBezTo>
                  <a:cubicBezTo>
                    <a:pt x="1420" y="2577"/>
                    <a:pt x="1460" y="2721"/>
                    <a:pt x="1506" y="2854"/>
                  </a:cubicBezTo>
                  <a:cubicBezTo>
                    <a:pt x="1531" y="2930"/>
                    <a:pt x="1574" y="3001"/>
                    <a:pt x="1620" y="3066"/>
                  </a:cubicBezTo>
                  <a:cubicBezTo>
                    <a:pt x="1654" y="3112"/>
                    <a:pt x="1701" y="3135"/>
                    <a:pt x="1752" y="3135"/>
                  </a:cubicBezTo>
                  <a:cubicBezTo>
                    <a:pt x="1788" y="3135"/>
                    <a:pt x="1827" y="3123"/>
                    <a:pt x="1863" y="3100"/>
                  </a:cubicBezTo>
                  <a:cubicBezTo>
                    <a:pt x="1946" y="3047"/>
                    <a:pt x="1986" y="2970"/>
                    <a:pt x="1992" y="2875"/>
                  </a:cubicBezTo>
                  <a:cubicBezTo>
                    <a:pt x="2007" y="2737"/>
                    <a:pt x="1989" y="2605"/>
                    <a:pt x="1946" y="2476"/>
                  </a:cubicBezTo>
                  <a:cubicBezTo>
                    <a:pt x="1820" y="2091"/>
                    <a:pt x="1651" y="1722"/>
                    <a:pt x="1420" y="1387"/>
                  </a:cubicBezTo>
                  <a:cubicBezTo>
                    <a:pt x="1276" y="1172"/>
                    <a:pt x="1107" y="972"/>
                    <a:pt x="947" y="763"/>
                  </a:cubicBezTo>
                  <a:lnTo>
                    <a:pt x="809" y="604"/>
                  </a:lnTo>
                  <a:cubicBezTo>
                    <a:pt x="826" y="588"/>
                    <a:pt x="840" y="583"/>
                    <a:pt x="853" y="583"/>
                  </a:cubicBezTo>
                  <a:cubicBezTo>
                    <a:pt x="877" y="583"/>
                    <a:pt x="894" y="605"/>
                    <a:pt x="910" y="613"/>
                  </a:cubicBezTo>
                  <a:cubicBezTo>
                    <a:pt x="1429" y="957"/>
                    <a:pt x="1937" y="1314"/>
                    <a:pt x="2407" y="1716"/>
                  </a:cubicBezTo>
                  <a:cubicBezTo>
                    <a:pt x="2634" y="1913"/>
                    <a:pt x="2828" y="2137"/>
                    <a:pt x="2982" y="2393"/>
                  </a:cubicBezTo>
                  <a:cubicBezTo>
                    <a:pt x="3212" y="2783"/>
                    <a:pt x="3397" y="3189"/>
                    <a:pt x="3477" y="3637"/>
                  </a:cubicBezTo>
                  <a:cubicBezTo>
                    <a:pt x="3498" y="3773"/>
                    <a:pt x="3510" y="3905"/>
                    <a:pt x="3526" y="4034"/>
                  </a:cubicBezTo>
                  <a:cubicBezTo>
                    <a:pt x="3534" y="4036"/>
                    <a:pt x="3542" y="4037"/>
                    <a:pt x="3549" y="4037"/>
                  </a:cubicBezTo>
                  <a:cubicBezTo>
                    <a:pt x="3588" y="4037"/>
                    <a:pt x="3606" y="4010"/>
                    <a:pt x="3606" y="3982"/>
                  </a:cubicBezTo>
                  <a:cubicBezTo>
                    <a:pt x="3603" y="3853"/>
                    <a:pt x="3606" y="3727"/>
                    <a:pt x="3587" y="3604"/>
                  </a:cubicBezTo>
                  <a:cubicBezTo>
                    <a:pt x="3529" y="3253"/>
                    <a:pt x="3415" y="2924"/>
                    <a:pt x="3249" y="2614"/>
                  </a:cubicBezTo>
                  <a:cubicBezTo>
                    <a:pt x="3200" y="2522"/>
                    <a:pt x="3126" y="2436"/>
                    <a:pt x="3132" y="2322"/>
                  </a:cubicBezTo>
                  <a:cubicBezTo>
                    <a:pt x="3128" y="2318"/>
                    <a:pt x="3124" y="2313"/>
                    <a:pt x="3119" y="2310"/>
                  </a:cubicBezTo>
                  <a:lnTo>
                    <a:pt x="3119" y="2310"/>
                  </a:lnTo>
                  <a:cubicBezTo>
                    <a:pt x="3120" y="2310"/>
                    <a:pt x="3120" y="2310"/>
                    <a:pt x="3120" y="2310"/>
                  </a:cubicBezTo>
                  <a:cubicBezTo>
                    <a:pt x="3154" y="2325"/>
                    <a:pt x="3191" y="2328"/>
                    <a:pt x="3215" y="2346"/>
                  </a:cubicBezTo>
                  <a:cubicBezTo>
                    <a:pt x="3658" y="2731"/>
                    <a:pt x="4079" y="3130"/>
                    <a:pt x="4479" y="3558"/>
                  </a:cubicBezTo>
                  <a:cubicBezTo>
                    <a:pt x="5259" y="4397"/>
                    <a:pt x="5951" y="5297"/>
                    <a:pt x="6643" y="6204"/>
                  </a:cubicBezTo>
                  <a:cubicBezTo>
                    <a:pt x="6686" y="6263"/>
                    <a:pt x="6732" y="6321"/>
                    <a:pt x="6778" y="6373"/>
                  </a:cubicBezTo>
                  <a:cubicBezTo>
                    <a:pt x="6784" y="6385"/>
                    <a:pt x="6803" y="6395"/>
                    <a:pt x="6818" y="6404"/>
                  </a:cubicBezTo>
                  <a:cubicBezTo>
                    <a:pt x="6873" y="6401"/>
                    <a:pt x="6907" y="6370"/>
                    <a:pt x="6873" y="6321"/>
                  </a:cubicBezTo>
                  <a:cubicBezTo>
                    <a:pt x="6710" y="6093"/>
                    <a:pt x="6544" y="5875"/>
                    <a:pt x="6375" y="5651"/>
                  </a:cubicBezTo>
                  <a:cubicBezTo>
                    <a:pt x="6231" y="5466"/>
                    <a:pt x="6086" y="5288"/>
                    <a:pt x="5948" y="5098"/>
                  </a:cubicBezTo>
                  <a:cubicBezTo>
                    <a:pt x="5919" y="5060"/>
                    <a:pt x="5904" y="5009"/>
                    <a:pt x="5887" y="4964"/>
                  </a:cubicBezTo>
                  <a:lnTo>
                    <a:pt x="5887" y="4964"/>
                  </a:lnTo>
                  <a:cubicBezTo>
                    <a:pt x="5891" y="4964"/>
                    <a:pt x="5895" y="4964"/>
                    <a:pt x="5898" y="4964"/>
                  </a:cubicBezTo>
                  <a:cubicBezTo>
                    <a:pt x="5971" y="4964"/>
                    <a:pt x="6014" y="5021"/>
                    <a:pt x="6062" y="5061"/>
                  </a:cubicBezTo>
                  <a:cubicBezTo>
                    <a:pt x="6351" y="5276"/>
                    <a:pt x="6649" y="5479"/>
                    <a:pt x="6972" y="5635"/>
                  </a:cubicBezTo>
                  <a:cubicBezTo>
                    <a:pt x="7141" y="5722"/>
                    <a:pt x="7316" y="5789"/>
                    <a:pt x="7494" y="5848"/>
                  </a:cubicBezTo>
                  <a:cubicBezTo>
                    <a:pt x="7602" y="5881"/>
                    <a:pt x="7725" y="5888"/>
                    <a:pt x="7841" y="5894"/>
                  </a:cubicBezTo>
                  <a:cubicBezTo>
                    <a:pt x="7847" y="5894"/>
                    <a:pt x="7853" y="5894"/>
                    <a:pt x="7858" y="5894"/>
                  </a:cubicBezTo>
                  <a:cubicBezTo>
                    <a:pt x="7896" y="5894"/>
                    <a:pt x="7936" y="5886"/>
                    <a:pt x="7971" y="5872"/>
                  </a:cubicBezTo>
                  <a:cubicBezTo>
                    <a:pt x="8072" y="5832"/>
                    <a:pt x="8103" y="5706"/>
                    <a:pt x="8029" y="5629"/>
                  </a:cubicBezTo>
                  <a:cubicBezTo>
                    <a:pt x="7989" y="5586"/>
                    <a:pt x="7937" y="5540"/>
                    <a:pt x="7885" y="5512"/>
                  </a:cubicBezTo>
                  <a:cubicBezTo>
                    <a:pt x="7780" y="5460"/>
                    <a:pt x="7672" y="5414"/>
                    <a:pt x="7565" y="5371"/>
                  </a:cubicBezTo>
                  <a:cubicBezTo>
                    <a:pt x="7473" y="5337"/>
                    <a:pt x="7377" y="5313"/>
                    <a:pt x="7279" y="5291"/>
                  </a:cubicBezTo>
                  <a:cubicBezTo>
                    <a:pt x="6587" y="5134"/>
                    <a:pt x="6000" y="4775"/>
                    <a:pt x="5456" y="4338"/>
                  </a:cubicBezTo>
                  <a:cubicBezTo>
                    <a:pt x="5149" y="4089"/>
                    <a:pt x="4872" y="3813"/>
                    <a:pt x="4602" y="3514"/>
                  </a:cubicBezTo>
                  <a:cubicBezTo>
                    <a:pt x="4181" y="3050"/>
                    <a:pt x="3710" y="2623"/>
                    <a:pt x="3234" y="2214"/>
                  </a:cubicBezTo>
                  <a:cubicBezTo>
                    <a:pt x="2407" y="1501"/>
                    <a:pt x="1525" y="868"/>
                    <a:pt x="609" y="278"/>
                  </a:cubicBezTo>
                  <a:cubicBezTo>
                    <a:pt x="461" y="176"/>
                    <a:pt x="298" y="93"/>
                    <a:pt x="142" y="7"/>
                  </a:cubicBezTo>
                  <a:cubicBezTo>
                    <a:pt x="130" y="2"/>
                    <a:pt x="116" y="1"/>
                    <a:pt x="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11"/>
            <p:cNvSpPr/>
            <p:nvPr/>
          </p:nvSpPr>
          <p:spPr>
            <a:xfrm>
              <a:off x="2144543" y="913732"/>
              <a:ext cx="26411" cy="26089"/>
            </a:xfrm>
            <a:custGeom>
              <a:avLst/>
              <a:gdLst/>
              <a:ahLst/>
              <a:cxnLst/>
              <a:rect l="l" t="t" r="r" b="b"/>
              <a:pathLst>
                <a:path w="574" h="567" extrusionOk="0">
                  <a:moveTo>
                    <a:pt x="301" y="97"/>
                  </a:moveTo>
                  <a:cubicBezTo>
                    <a:pt x="311" y="97"/>
                    <a:pt x="322" y="98"/>
                    <a:pt x="332" y="101"/>
                  </a:cubicBezTo>
                  <a:cubicBezTo>
                    <a:pt x="403" y="116"/>
                    <a:pt x="443" y="174"/>
                    <a:pt x="440" y="264"/>
                  </a:cubicBezTo>
                  <a:cubicBezTo>
                    <a:pt x="437" y="365"/>
                    <a:pt x="385" y="454"/>
                    <a:pt x="305" y="473"/>
                  </a:cubicBezTo>
                  <a:cubicBezTo>
                    <a:pt x="299" y="475"/>
                    <a:pt x="293" y="475"/>
                    <a:pt x="286" y="475"/>
                  </a:cubicBezTo>
                  <a:cubicBezTo>
                    <a:pt x="259" y="475"/>
                    <a:pt x="227" y="463"/>
                    <a:pt x="210" y="448"/>
                  </a:cubicBezTo>
                  <a:cubicBezTo>
                    <a:pt x="142" y="377"/>
                    <a:pt x="123" y="294"/>
                    <a:pt x="163" y="202"/>
                  </a:cubicBezTo>
                  <a:cubicBezTo>
                    <a:pt x="190" y="136"/>
                    <a:pt x="239" y="97"/>
                    <a:pt x="301" y="97"/>
                  </a:cubicBezTo>
                  <a:close/>
                  <a:moveTo>
                    <a:pt x="325" y="0"/>
                  </a:moveTo>
                  <a:cubicBezTo>
                    <a:pt x="305" y="0"/>
                    <a:pt x="286" y="3"/>
                    <a:pt x="268" y="8"/>
                  </a:cubicBezTo>
                  <a:cubicBezTo>
                    <a:pt x="142" y="52"/>
                    <a:pt x="47" y="119"/>
                    <a:pt x="25" y="264"/>
                  </a:cubicBezTo>
                  <a:cubicBezTo>
                    <a:pt x="1" y="393"/>
                    <a:pt x="77" y="513"/>
                    <a:pt x="200" y="556"/>
                  </a:cubicBezTo>
                  <a:cubicBezTo>
                    <a:pt x="225" y="563"/>
                    <a:pt x="250" y="567"/>
                    <a:pt x="275" y="567"/>
                  </a:cubicBezTo>
                  <a:cubicBezTo>
                    <a:pt x="366" y="567"/>
                    <a:pt x="453" y="520"/>
                    <a:pt x="498" y="436"/>
                  </a:cubicBezTo>
                  <a:cubicBezTo>
                    <a:pt x="529" y="374"/>
                    <a:pt x="545" y="304"/>
                    <a:pt x="563" y="236"/>
                  </a:cubicBezTo>
                  <a:cubicBezTo>
                    <a:pt x="574" y="89"/>
                    <a:pt x="44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11"/>
            <p:cNvSpPr/>
            <p:nvPr/>
          </p:nvSpPr>
          <p:spPr>
            <a:xfrm>
              <a:off x="1922622" y="674372"/>
              <a:ext cx="45046" cy="22592"/>
            </a:xfrm>
            <a:custGeom>
              <a:avLst/>
              <a:gdLst/>
              <a:ahLst/>
              <a:cxnLst/>
              <a:rect l="l" t="t" r="r" b="b"/>
              <a:pathLst>
                <a:path w="979" h="491" extrusionOk="0">
                  <a:moveTo>
                    <a:pt x="78" y="0"/>
                  </a:moveTo>
                  <a:cubicBezTo>
                    <a:pt x="54" y="0"/>
                    <a:pt x="29" y="8"/>
                    <a:pt x="1" y="31"/>
                  </a:cubicBezTo>
                  <a:cubicBezTo>
                    <a:pt x="16" y="59"/>
                    <a:pt x="22" y="80"/>
                    <a:pt x="34" y="89"/>
                  </a:cubicBezTo>
                  <a:cubicBezTo>
                    <a:pt x="317" y="225"/>
                    <a:pt x="603" y="354"/>
                    <a:pt x="886" y="486"/>
                  </a:cubicBezTo>
                  <a:cubicBezTo>
                    <a:pt x="892" y="488"/>
                    <a:pt x="901" y="490"/>
                    <a:pt x="907" y="490"/>
                  </a:cubicBezTo>
                  <a:cubicBezTo>
                    <a:pt x="909" y="490"/>
                    <a:pt x="912" y="490"/>
                    <a:pt x="914" y="489"/>
                  </a:cubicBezTo>
                  <a:cubicBezTo>
                    <a:pt x="938" y="477"/>
                    <a:pt x="960" y="461"/>
                    <a:pt x="972" y="443"/>
                  </a:cubicBezTo>
                  <a:cubicBezTo>
                    <a:pt x="978" y="434"/>
                    <a:pt x="972" y="409"/>
                    <a:pt x="963" y="397"/>
                  </a:cubicBezTo>
                  <a:cubicBezTo>
                    <a:pt x="947" y="375"/>
                    <a:pt x="926" y="354"/>
                    <a:pt x="901" y="348"/>
                  </a:cubicBezTo>
                  <a:cubicBezTo>
                    <a:pt x="655" y="240"/>
                    <a:pt x="409" y="129"/>
                    <a:pt x="160" y="28"/>
                  </a:cubicBezTo>
                  <a:cubicBezTo>
                    <a:pt x="136" y="14"/>
                    <a:pt x="109" y="0"/>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1"/>
            <p:cNvSpPr/>
            <p:nvPr/>
          </p:nvSpPr>
          <p:spPr>
            <a:xfrm>
              <a:off x="2167596" y="893348"/>
              <a:ext cx="19693" cy="18543"/>
            </a:xfrm>
            <a:custGeom>
              <a:avLst/>
              <a:gdLst/>
              <a:ahLst/>
              <a:cxnLst/>
              <a:rect l="l" t="t" r="r" b="b"/>
              <a:pathLst>
                <a:path w="428" h="403" extrusionOk="0">
                  <a:moveTo>
                    <a:pt x="250" y="67"/>
                  </a:moveTo>
                  <a:cubicBezTo>
                    <a:pt x="311" y="206"/>
                    <a:pt x="311" y="236"/>
                    <a:pt x="265" y="298"/>
                  </a:cubicBezTo>
                  <a:cubicBezTo>
                    <a:pt x="251" y="316"/>
                    <a:pt x="230" y="324"/>
                    <a:pt x="208" y="324"/>
                  </a:cubicBezTo>
                  <a:cubicBezTo>
                    <a:pt x="179" y="324"/>
                    <a:pt x="148" y="308"/>
                    <a:pt x="136" y="279"/>
                  </a:cubicBezTo>
                  <a:cubicBezTo>
                    <a:pt x="96" y="193"/>
                    <a:pt x="111" y="163"/>
                    <a:pt x="250" y="67"/>
                  </a:cubicBezTo>
                  <a:close/>
                  <a:moveTo>
                    <a:pt x="251" y="1"/>
                  </a:moveTo>
                  <a:cubicBezTo>
                    <a:pt x="220" y="1"/>
                    <a:pt x="186" y="7"/>
                    <a:pt x="154" y="21"/>
                  </a:cubicBezTo>
                  <a:cubicBezTo>
                    <a:pt x="62" y="61"/>
                    <a:pt x="4" y="141"/>
                    <a:pt x="1" y="224"/>
                  </a:cubicBezTo>
                  <a:cubicBezTo>
                    <a:pt x="4" y="329"/>
                    <a:pt x="83" y="402"/>
                    <a:pt x="188" y="402"/>
                  </a:cubicBezTo>
                  <a:cubicBezTo>
                    <a:pt x="190" y="402"/>
                    <a:pt x="192" y="402"/>
                    <a:pt x="194" y="402"/>
                  </a:cubicBezTo>
                  <a:cubicBezTo>
                    <a:pt x="280" y="393"/>
                    <a:pt x="348" y="356"/>
                    <a:pt x="385" y="279"/>
                  </a:cubicBezTo>
                  <a:cubicBezTo>
                    <a:pt x="428" y="199"/>
                    <a:pt x="428" y="126"/>
                    <a:pt x="372" y="52"/>
                  </a:cubicBezTo>
                  <a:cubicBezTo>
                    <a:pt x="349" y="19"/>
                    <a:pt x="303" y="1"/>
                    <a:pt x="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11"/>
            <p:cNvSpPr/>
            <p:nvPr/>
          </p:nvSpPr>
          <p:spPr>
            <a:xfrm>
              <a:off x="2134375" y="893440"/>
              <a:ext cx="17301" cy="17899"/>
            </a:xfrm>
            <a:custGeom>
              <a:avLst/>
              <a:gdLst/>
              <a:ahLst/>
              <a:cxnLst/>
              <a:rect l="l" t="t" r="r" b="b"/>
              <a:pathLst>
                <a:path w="376" h="389" extrusionOk="0">
                  <a:moveTo>
                    <a:pt x="194" y="82"/>
                  </a:moveTo>
                  <a:cubicBezTo>
                    <a:pt x="198" y="82"/>
                    <a:pt x="201" y="83"/>
                    <a:pt x="203" y="84"/>
                  </a:cubicBezTo>
                  <a:cubicBezTo>
                    <a:pt x="277" y="130"/>
                    <a:pt x="289" y="219"/>
                    <a:pt x="231" y="283"/>
                  </a:cubicBezTo>
                  <a:cubicBezTo>
                    <a:pt x="218" y="296"/>
                    <a:pt x="200" y="296"/>
                    <a:pt x="188" y="302"/>
                  </a:cubicBezTo>
                  <a:cubicBezTo>
                    <a:pt x="182" y="299"/>
                    <a:pt x="169" y="296"/>
                    <a:pt x="166" y="293"/>
                  </a:cubicBezTo>
                  <a:cubicBezTo>
                    <a:pt x="111" y="237"/>
                    <a:pt x="105" y="173"/>
                    <a:pt x="142" y="105"/>
                  </a:cubicBezTo>
                  <a:cubicBezTo>
                    <a:pt x="149" y="93"/>
                    <a:pt x="177" y="82"/>
                    <a:pt x="194" y="82"/>
                  </a:cubicBezTo>
                  <a:close/>
                  <a:moveTo>
                    <a:pt x="182" y="1"/>
                  </a:moveTo>
                  <a:cubicBezTo>
                    <a:pt x="80" y="1"/>
                    <a:pt x="9" y="68"/>
                    <a:pt x="3" y="167"/>
                  </a:cubicBezTo>
                  <a:cubicBezTo>
                    <a:pt x="0" y="277"/>
                    <a:pt x="74" y="382"/>
                    <a:pt x="157" y="388"/>
                  </a:cubicBezTo>
                  <a:cubicBezTo>
                    <a:pt x="162" y="388"/>
                    <a:pt x="166" y="389"/>
                    <a:pt x="171" y="389"/>
                  </a:cubicBezTo>
                  <a:cubicBezTo>
                    <a:pt x="262" y="389"/>
                    <a:pt x="357" y="307"/>
                    <a:pt x="366" y="219"/>
                  </a:cubicBezTo>
                  <a:cubicBezTo>
                    <a:pt x="375" y="96"/>
                    <a:pt x="29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11"/>
            <p:cNvSpPr/>
            <p:nvPr/>
          </p:nvSpPr>
          <p:spPr>
            <a:xfrm>
              <a:off x="1537355" y="867995"/>
              <a:ext cx="239909" cy="67776"/>
            </a:xfrm>
            <a:custGeom>
              <a:avLst/>
              <a:gdLst/>
              <a:ahLst/>
              <a:cxnLst/>
              <a:rect l="l" t="t" r="r" b="b"/>
              <a:pathLst>
                <a:path w="5214" h="1473" extrusionOk="0">
                  <a:moveTo>
                    <a:pt x="96" y="0"/>
                  </a:moveTo>
                  <a:cubicBezTo>
                    <a:pt x="60" y="0"/>
                    <a:pt x="25" y="8"/>
                    <a:pt x="1" y="50"/>
                  </a:cubicBezTo>
                  <a:cubicBezTo>
                    <a:pt x="123" y="108"/>
                    <a:pt x="123" y="108"/>
                    <a:pt x="274" y="114"/>
                  </a:cubicBezTo>
                  <a:cubicBezTo>
                    <a:pt x="372" y="120"/>
                    <a:pt x="474" y="120"/>
                    <a:pt x="569" y="129"/>
                  </a:cubicBezTo>
                  <a:cubicBezTo>
                    <a:pt x="677" y="142"/>
                    <a:pt x="784" y="157"/>
                    <a:pt x="892" y="173"/>
                  </a:cubicBezTo>
                  <a:cubicBezTo>
                    <a:pt x="990" y="185"/>
                    <a:pt x="1089" y="197"/>
                    <a:pt x="1187" y="206"/>
                  </a:cubicBezTo>
                  <a:cubicBezTo>
                    <a:pt x="1282" y="222"/>
                    <a:pt x="1384" y="237"/>
                    <a:pt x="1479" y="252"/>
                  </a:cubicBezTo>
                  <a:cubicBezTo>
                    <a:pt x="1574" y="274"/>
                    <a:pt x="1676" y="292"/>
                    <a:pt x="1771" y="311"/>
                  </a:cubicBezTo>
                  <a:cubicBezTo>
                    <a:pt x="1866" y="329"/>
                    <a:pt x="1965" y="351"/>
                    <a:pt x="2063" y="372"/>
                  </a:cubicBezTo>
                  <a:lnTo>
                    <a:pt x="2352" y="443"/>
                  </a:lnTo>
                  <a:cubicBezTo>
                    <a:pt x="2457" y="468"/>
                    <a:pt x="2564" y="492"/>
                    <a:pt x="2666" y="520"/>
                  </a:cubicBezTo>
                  <a:cubicBezTo>
                    <a:pt x="2764" y="544"/>
                    <a:pt x="2856" y="575"/>
                    <a:pt x="2951" y="603"/>
                  </a:cubicBezTo>
                  <a:cubicBezTo>
                    <a:pt x="3047" y="631"/>
                    <a:pt x="3142" y="658"/>
                    <a:pt x="3234" y="689"/>
                  </a:cubicBezTo>
                  <a:cubicBezTo>
                    <a:pt x="3333" y="720"/>
                    <a:pt x="3425" y="750"/>
                    <a:pt x="3517" y="781"/>
                  </a:cubicBezTo>
                  <a:cubicBezTo>
                    <a:pt x="3609" y="812"/>
                    <a:pt x="3704" y="846"/>
                    <a:pt x="3797" y="876"/>
                  </a:cubicBezTo>
                  <a:lnTo>
                    <a:pt x="4073" y="981"/>
                  </a:lnTo>
                  <a:cubicBezTo>
                    <a:pt x="4172" y="1018"/>
                    <a:pt x="4273" y="1058"/>
                    <a:pt x="4372" y="1098"/>
                  </a:cubicBezTo>
                  <a:cubicBezTo>
                    <a:pt x="4464" y="1138"/>
                    <a:pt x="4550" y="1184"/>
                    <a:pt x="4642" y="1227"/>
                  </a:cubicBezTo>
                  <a:cubicBezTo>
                    <a:pt x="4731" y="1267"/>
                    <a:pt x="4823" y="1307"/>
                    <a:pt x="4909" y="1350"/>
                  </a:cubicBezTo>
                  <a:cubicBezTo>
                    <a:pt x="4999" y="1387"/>
                    <a:pt x="5088" y="1427"/>
                    <a:pt x="5195" y="1473"/>
                  </a:cubicBezTo>
                  <a:cubicBezTo>
                    <a:pt x="5214" y="1371"/>
                    <a:pt x="5165" y="1356"/>
                    <a:pt x="5128" y="1338"/>
                  </a:cubicBezTo>
                  <a:cubicBezTo>
                    <a:pt x="4765" y="1144"/>
                    <a:pt x="4387" y="975"/>
                    <a:pt x="4000" y="827"/>
                  </a:cubicBezTo>
                  <a:cubicBezTo>
                    <a:pt x="3108" y="483"/>
                    <a:pt x="2186" y="234"/>
                    <a:pt x="1242" y="90"/>
                  </a:cubicBezTo>
                  <a:cubicBezTo>
                    <a:pt x="898" y="37"/>
                    <a:pt x="556" y="3"/>
                    <a:pt x="212" y="3"/>
                  </a:cubicBezTo>
                  <a:cubicBezTo>
                    <a:pt x="197" y="3"/>
                    <a:pt x="182" y="3"/>
                    <a:pt x="167" y="3"/>
                  </a:cubicBezTo>
                  <a:cubicBezTo>
                    <a:pt x="144" y="3"/>
                    <a:pt x="120"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1"/>
            <p:cNvSpPr/>
            <p:nvPr/>
          </p:nvSpPr>
          <p:spPr>
            <a:xfrm>
              <a:off x="1782329" y="933333"/>
              <a:ext cx="17715" cy="17761"/>
            </a:xfrm>
            <a:custGeom>
              <a:avLst/>
              <a:gdLst/>
              <a:ahLst/>
              <a:cxnLst/>
              <a:rect l="l" t="t" r="r" b="b"/>
              <a:pathLst>
                <a:path w="385" h="386" extrusionOk="0">
                  <a:moveTo>
                    <a:pt x="179" y="118"/>
                  </a:moveTo>
                  <a:cubicBezTo>
                    <a:pt x="226" y="118"/>
                    <a:pt x="263" y="147"/>
                    <a:pt x="286" y="191"/>
                  </a:cubicBezTo>
                  <a:cubicBezTo>
                    <a:pt x="295" y="210"/>
                    <a:pt x="295" y="243"/>
                    <a:pt x="286" y="259"/>
                  </a:cubicBezTo>
                  <a:cubicBezTo>
                    <a:pt x="273" y="272"/>
                    <a:pt x="243" y="285"/>
                    <a:pt x="224" y="285"/>
                  </a:cubicBezTo>
                  <a:cubicBezTo>
                    <a:pt x="221" y="285"/>
                    <a:pt x="218" y="284"/>
                    <a:pt x="216" y="283"/>
                  </a:cubicBezTo>
                  <a:cubicBezTo>
                    <a:pt x="176" y="256"/>
                    <a:pt x="136" y="222"/>
                    <a:pt x="93" y="182"/>
                  </a:cubicBezTo>
                  <a:cubicBezTo>
                    <a:pt x="120" y="151"/>
                    <a:pt x="136" y="123"/>
                    <a:pt x="154" y="120"/>
                  </a:cubicBezTo>
                  <a:cubicBezTo>
                    <a:pt x="163" y="119"/>
                    <a:pt x="171" y="118"/>
                    <a:pt x="179" y="118"/>
                  </a:cubicBezTo>
                  <a:close/>
                  <a:moveTo>
                    <a:pt x="145" y="1"/>
                  </a:moveTo>
                  <a:cubicBezTo>
                    <a:pt x="106" y="1"/>
                    <a:pt x="72" y="12"/>
                    <a:pt x="53" y="37"/>
                  </a:cubicBezTo>
                  <a:cubicBezTo>
                    <a:pt x="0" y="99"/>
                    <a:pt x="0" y="166"/>
                    <a:pt x="28" y="240"/>
                  </a:cubicBezTo>
                  <a:cubicBezTo>
                    <a:pt x="68" y="336"/>
                    <a:pt x="120" y="382"/>
                    <a:pt x="197" y="385"/>
                  </a:cubicBezTo>
                  <a:cubicBezTo>
                    <a:pt x="202" y="385"/>
                    <a:pt x="207" y="385"/>
                    <a:pt x="212" y="385"/>
                  </a:cubicBezTo>
                  <a:cubicBezTo>
                    <a:pt x="309" y="385"/>
                    <a:pt x="384" y="297"/>
                    <a:pt x="375" y="194"/>
                  </a:cubicBezTo>
                  <a:cubicBezTo>
                    <a:pt x="366" y="130"/>
                    <a:pt x="335" y="74"/>
                    <a:pt x="277" y="40"/>
                  </a:cubicBezTo>
                  <a:cubicBezTo>
                    <a:pt x="237" y="15"/>
                    <a:pt x="188"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11"/>
            <p:cNvSpPr/>
            <p:nvPr/>
          </p:nvSpPr>
          <p:spPr>
            <a:xfrm>
              <a:off x="1808786" y="950266"/>
              <a:ext cx="14862" cy="14816"/>
            </a:xfrm>
            <a:custGeom>
              <a:avLst/>
              <a:gdLst/>
              <a:ahLst/>
              <a:cxnLst/>
              <a:rect l="l" t="t" r="r" b="b"/>
              <a:pathLst>
                <a:path w="323" h="322" extrusionOk="0">
                  <a:moveTo>
                    <a:pt x="141" y="82"/>
                  </a:moveTo>
                  <a:cubicBezTo>
                    <a:pt x="183" y="82"/>
                    <a:pt x="224" y="127"/>
                    <a:pt x="222" y="177"/>
                  </a:cubicBezTo>
                  <a:cubicBezTo>
                    <a:pt x="218" y="195"/>
                    <a:pt x="191" y="213"/>
                    <a:pt x="188" y="220"/>
                  </a:cubicBezTo>
                  <a:cubicBezTo>
                    <a:pt x="120" y="217"/>
                    <a:pt x="80" y="164"/>
                    <a:pt x="92" y="115"/>
                  </a:cubicBezTo>
                  <a:cubicBezTo>
                    <a:pt x="96" y="103"/>
                    <a:pt x="111" y="87"/>
                    <a:pt x="126" y="84"/>
                  </a:cubicBezTo>
                  <a:cubicBezTo>
                    <a:pt x="131" y="83"/>
                    <a:pt x="136" y="82"/>
                    <a:pt x="141" y="82"/>
                  </a:cubicBezTo>
                  <a:close/>
                  <a:moveTo>
                    <a:pt x="152" y="1"/>
                  </a:moveTo>
                  <a:cubicBezTo>
                    <a:pt x="149" y="1"/>
                    <a:pt x="145" y="1"/>
                    <a:pt x="142" y="1"/>
                  </a:cubicBezTo>
                  <a:cubicBezTo>
                    <a:pt x="56" y="4"/>
                    <a:pt x="0" y="75"/>
                    <a:pt x="3" y="167"/>
                  </a:cubicBezTo>
                  <a:cubicBezTo>
                    <a:pt x="3" y="252"/>
                    <a:pt x="74" y="321"/>
                    <a:pt x="149" y="321"/>
                  </a:cubicBezTo>
                  <a:cubicBezTo>
                    <a:pt x="151" y="321"/>
                    <a:pt x="152" y="321"/>
                    <a:pt x="154" y="321"/>
                  </a:cubicBezTo>
                  <a:cubicBezTo>
                    <a:pt x="234" y="318"/>
                    <a:pt x="323" y="217"/>
                    <a:pt x="317" y="137"/>
                  </a:cubicBezTo>
                  <a:cubicBezTo>
                    <a:pt x="314" y="66"/>
                    <a:pt x="232"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11"/>
            <p:cNvSpPr/>
            <p:nvPr/>
          </p:nvSpPr>
          <p:spPr>
            <a:xfrm>
              <a:off x="1506803" y="582990"/>
              <a:ext cx="35430" cy="136841"/>
            </a:xfrm>
            <a:custGeom>
              <a:avLst/>
              <a:gdLst/>
              <a:ahLst/>
              <a:cxnLst/>
              <a:rect l="l" t="t" r="r" b="b"/>
              <a:pathLst>
                <a:path w="770" h="2974" extrusionOk="0">
                  <a:moveTo>
                    <a:pt x="391" y="228"/>
                  </a:moveTo>
                  <a:cubicBezTo>
                    <a:pt x="434" y="311"/>
                    <a:pt x="471" y="354"/>
                    <a:pt x="492" y="403"/>
                  </a:cubicBezTo>
                  <a:cubicBezTo>
                    <a:pt x="532" y="569"/>
                    <a:pt x="578" y="735"/>
                    <a:pt x="600" y="904"/>
                  </a:cubicBezTo>
                  <a:cubicBezTo>
                    <a:pt x="625" y="1144"/>
                    <a:pt x="640" y="1387"/>
                    <a:pt x="652" y="1630"/>
                  </a:cubicBezTo>
                  <a:cubicBezTo>
                    <a:pt x="665" y="1919"/>
                    <a:pt x="634" y="2201"/>
                    <a:pt x="557" y="2481"/>
                  </a:cubicBezTo>
                  <a:cubicBezTo>
                    <a:pt x="532" y="2580"/>
                    <a:pt x="502" y="2675"/>
                    <a:pt x="440" y="2752"/>
                  </a:cubicBezTo>
                  <a:cubicBezTo>
                    <a:pt x="369" y="2736"/>
                    <a:pt x="369" y="2672"/>
                    <a:pt x="354" y="2629"/>
                  </a:cubicBezTo>
                  <a:cubicBezTo>
                    <a:pt x="163" y="2134"/>
                    <a:pt x="87" y="1621"/>
                    <a:pt x="148" y="1092"/>
                  </a:cubicBezTo>
                  <a:cubicBezTo>
                    <a:pt x="176" y="843"/>
                    <a:pt x="207" y="591"/>
                    <a:pt x="317" y="360"/>
                  </a:cubicBezTo>
                  <a:cubicBezTo>
                    <a:pt x="333" y="330"/>
                    <a:pt x="348" y="299"/>
                    <a:pt x="391" y="228"/>
                  </a:cubicBezTo>
                  <a:close/>
                  <a:moveTo>
                    <a:pt x="391" y="1"/>
                  </a:moveTo>
                  <a:cubicBezTo>
                    <a:pt x="348" y="47"/>
                    <a:pt x="302" y="77"/>
                    <a:pt x="283" y="124"/>
                  </a:cubicBezTo>
                  <a:cubicBezTo>
                    <a:pt x="148" y="428"/>
                    <a:pt x="25" y="738"/>
                    <a:pt x="10" y="1076"/>
                  </a:cubicBezTo>
                  <a:cubicBezTo>
                    <a:pt x="4" y="1282"/>
                    <a:pt x="1" y="1491"/>
                    <a:pt x="10" y="1697"/>
                  </a:cubicBezTo>
                  <a:cubicBezTo>
                    <a:pt x="31" y="2109"/>
                    <a:pt x="148" y="2493"/>
                    <a:pt x="317" y="2865"/>
                  </a:cubicBezTo>
                  <a:cubicBezTo>
                    <a:pt x="339" y="2902"/>
                    <a:pt x="373" y="2933"/>
                    <a:pt x="406" y="2973"/>
                  </a:cubicBezTo>
                  <a:cubicBezTo>
                    <a:pt x="538" y="2832"/>
                    <a:pt x="606" y="2678"/>
                    <a:pt x="652" y="2512"/>
                  </a:cubicBezTo>
                  <a:cubicBezTo>
                    <a:pt x="717" y="2278"/>
                    <a:pt x="769" y="2039"/>
                    <a:pt x="757" y="1796"/>
                  </a:cubicBezTo>
                  <a:cubicBezTo>
                    <a:pt x="741" y="1451"/>
                    <a:pt x="729" y="1110"/>
                    <a:pt x="695" y="772"/>
                  </a:cubicBezTo>
                  <a:cubicBezTo>
                    <a:pt x="680" y="612"/>
                    <a:pt x="631" y="452"/>
                    <a:pt x="578" y="299"/>
                  </a:cubicBezTo>
                  <a:cubicBezTo>
                    <a:pt x="545" y="191"/>
                    <a:pt x="508" y="81"/>
                    <a:pt x="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2" name="Google Shape;282;p11"/>
          <p:cNvGrpSpPr/>
          <p:nvPr/>
        </p:nvGrpSpPr>
        <p:grpSpPr>
          <a:xfrm>
            <a:off x="5037507" y="936711"/>
            <a:ext cx="2131056" cy="341936"/>
            <a:chOff x="3802675" y="3056763"/>
            <a:chExt cx="669975" cy="107500"/>
          </a:xfrm>
        </p:grpSpPr>
        <p:sp>
          <p:nvSpPr>
            <p:cNvPr id="283" name="Google Shape;283;p11"/>
            <p:cNvSpPr/>
            <p:nvPr/>
          </p:nvSpPr>
          <p:spPr>
            <a:xfrm>
              <a:off x="3802675" y="3056763"/>
              <a:ext cx="300325" cy="107500"/>
            </a:xfrm>
            <a:custGeom>
              <a:avLst/>
              <a:gdLst/>
              <a:ahLst/>
              <a:cxnLst/>
              <a:rect l="l" t="t" r="r" b="b"/>
              <a:pathLst>
                <a:path w="12013" h="4300" extrusionOk="0">
                  <a:moveTo>
                    <a:pt x="1316" y="0"/>
                  </a:moveTo>
                  <a:cubicBezTo>
                    <a:pt x="980" y="0"/>
                    <a:pt x="670" y="106"/>
                    <a:pt x="415" y="368"/>
                  </a:cubicBezTo>
                  <a:cubicBezTo>
                    <a:pt x="154" y="629"/>
                    <a:pt x="62" y="970"/>
                    <a:pt x="40" y="1330"/>
                  </a:cubicBezTo>
                  <a:cubicBezTo>
                    <a:pt x="0" y="1893"/>
                    <a:pt x="225" y="2305"/>
                    <a:pt x="720" y="2581"/>
                  </a:cubicBezTo>
                  <a:cubicBezTo>
                    <a:pt x="1002" y="2739"/>
                    <a:pt x="1294" y="2823"/>
                    <a:pt x="1601" y="2823"/>
                  </a:cubicBezTo>
                  <a:cubicBezTo>
                    <a:pt x="1694" y="2823"/>
                    <a:pt x="1789" y="2815"/>
                    <a:pt x="1885" y="2799"/>
                  </a:cubicBezTo>
                  <a:cubicBezTo>
                    <a:pt x="2149" y="2756"/>
                    <a:pt x="2407" y="2673"/>
                    <a:pt x="2668" y="2606"/>
                  </a:cubicBezTo>
                  <a:cubicBezTo>
                    <a:pt x="2721" y="2593"/>
                    <a:pt x="2771" y="2553"/>
                    <a:pt x="2829" y="2553"/>
                  </a:cubicBezTo>
                  <a:cubicBezTo>
                    <a:pt x="2855" y="2553"/>
                    <a:pt x="2884" y="2561"/>
                    <a:pt x="2914" y="2584"/>
                  </a:cubicBezTo>
                  <a:cubicBezTo>
                    <a:pt x="2810" y="2713"/>
                    <a:pt x="2708" y="2842"/>
                    <a:pt x="2604" y="2965"/>
                  </a:cubicBezTo>
                  <a:cubicBezTo>
                    <a:pt x="2355" y="3288"/>
                    <a:pt x="2161" y="3642"/>
                    <a:pt x="2011" y="4017"/>
                  </a:cubicBezTo>
                  <a:cubicBezTo>
                    <a:pt x="1992" y="4060"/>
                    <a:pt x="1995" y="4109"/>
                    <a:pt x="1992" y="4158"/>
                  </a:cubicBezTo>
                  <a:cubicBezTo>
                    <a:pt x="1992" y="4173"/>
                    <a:pt x="2011" y="4195"/>
                    <a:pt x="2023" y="4198"/>
                  </a:cubicBezTo>
                  <a:cubicBezTo>
                    <a:pt x="2041" y="4200"/>
                    <a:pt x="2064" y="4204"/>
                    <a:pt x="2083" y="4204"/>
                  </a:cubicBezTo>
                  <a:cubicBezTo>
                    <a:pt x="2097" y="4204"/>
                    <a:pt x="2108" y="4201"/>
                    <a:pt x="2112" y="4195"/>
                  </a:cubicBezTo>
                  <a:cubicBezTo>
                    <a:pt x="2164" y="4109"/>
                    <a:pt x="2217" y="4026"/>
                    <a:pt x="2257" y="3934"/>
                  </a:cubicBezTo>
                  <a:cubicBezTo>
                    <a:pt x="2668" y="3030"/>
                    <a:pt x="3299" y="2329"/>
                    <a:pt x="4168" y="1847"/>
                  </a:cubicBezTo>
                  <a:cubicBezTo>
                    <a:pt x="4605" y="1601"/>
                    <a:pt x="5038" y="1336"/>
                    <a:pt x="5484" y="1106"/>
                  </a:cubicBezTo>
                  <a:cubicBezTo>
                    <a:pt x="5905" y="891"/>
                    <a:pt x="6326" y="685"/>
                    <a:pt x="6766" y="512"/>
                  </a:cubicBezTo>
                  <a:cubicBezTo>
                    <a:pt x="7165" y="356"/>
                    <a:pt x="7570" y="281"/>
                    <a:pt x="7974" y="281"/>
                  </a:cubicBezTo>
                  <a:cubicBezTo>
                    <a:pt x="8379" y="281"/>
                    <a:pt x="8784" y="356"/>
                    <a:pt x="9185" y="497"/>
                  </a:cubicBezTo>
                  <a:cubicBezTo>
                    <a:pt x="9720" y="685"/>
                    <a:pt x="10043" y="1081"/>
                    <a:pt x="10138" y="1638"/>
                  </a:cubicBezTo>
                  <a:cubicBezTo>
                    <a:pt x="10218" y="2092"/>
                    <a:pt x="10178" y="2544"/>
                    <a:pt x="10009" y="2981"/>
                  </a:cubicBezTo>
                  <a:cubicBezTo>
                    <a:pt x="9861" y="3353"/>
                    <a:pt x="9618" y="3645"/>
                    <a:pt x="9274" y="3848"/>
                  </a:cubicBezTo>
                  <a:cubicBezTo>
                    <a:pt x="8936" y="4049"/>
                    <a:pt x="8577" y="4146"/>
                    <a:pt x="8205" y="4146"/>
                  </a:cubicBezTo>
                  <a:cubicBezTo>
                    <a:pt x="8077" y="4146"/>
                    <a:pt x="7948" y="4135"/>
                    <a:pt x="7817" y="4112"/>
                  </a:cubicBezTo>
                  <a:cubicBezTo>
                    <a:pt x="7313" y="4026"/>
                    <a:pt x="6907" y="3768"/>
                    <a:pt x="6634" y="3325"/>
                  </a:cubicBezTo>
                  <a:cubicBezTo>
                    <a:pt x="6581" y="3242"/>
                    <a:pt x="6535" y="3153"/>
                    <a:pt x="6474" y="3073"/>
                  </a:cubicBezTo>
                  <a:cubicBezTo>
                    <a:pt x="6451" y="3042"/>
                    <a:pt x="6427" y="3028"/>
                    <a:pt x="6402" y="3028"/>
                  </a:cubicBezTo>
                  <a:cubicBezTo>
                    <a:pt x="6370" y="3028"/>
                    <a:pt x="6337" y="3052"/>
                    <a:pt x="6308" y="3098"/>
                  </a:cubicBezTo>
                  <a:cubicBezTo>
                    <a:pt x="6523" y="3672"/>
                    <a:pt x="6941" y="4032"/>
                    <a:pt x="7525" y="4198"/>
                  </a:cubicBezTo>
                  <a:cubicBezTo>
                    <a:pt x="7758" y="4265"/>
                    <a:pt x="7991" y="4300"/>
                    <a:pt x="8223" y="4300"/>
                  </a:cubicBezTo>
                  <a:cubicBezTo>
                    <a:pt x="8520" y="4300"/>
                    <a:pt x="8816" y="4243"/>
                    <a:pt x="9108" y="4127"/>
                  </a:cubicBezTo>
                  <a:cubicBezTo>
                    <a:pt x="9766" y="3872"/>
                    <a:pt x="10184" y="3414"/>
                    <a:pt x="10356" y="2719"/>
                  </a:cubicBezTo>
                  <a:cubicBezTo>
                    <a:pt x="10476" y="2231"/>
                    <a:pt x="10479" y="1754"/>
                    <a:pt x="10307" y="1281"/>
                  </a:cubicBezTo>
                  <a:cubicBezTo>
                    <a:pt x="10285" y="1213"/>
                    <a:pt x="10215" y="1140"/>
                    <a:pt x="10310" y="1060"/>
                  </a:cubicBezTo>
                  <a:cubicBezTo>
                    <a:pt x="10387" y="1121"/>
                    <a:pt x="10473" y="1173"/>
                    <a:pt x="10547" y="1244"/>
                  </a:cubicBezTo>
                  <a:cubicBezTo>
                    <a:pt x="11008" y="1674"/>
                    <a:pt x="11370" y="2172"/>
                    <a:pt x="11647" y="2738"/>
                  </a:cubicBezTo>
                  <a:cubicBezTo>
                    <a:pt x="11699" y="2842"/>
                    <a:pt x="11739" y="2953"/>
                    <a:pt x="11801" y="3051"/>
                  </a:cubicBezTo>
                  <a:cubicBezTo>
                    <a:pt x="11830" y="3096"/>
                    <a:pt x="11864" y="3118"/>
                    <a:pt x="11901" y="3118"/>
                  </a:cubicBezTo>
                  <a:cubicBezTo>
                    <a:pt x="11937" y="3118"/>
                    <a:pt x="11975" y="3097"/>
                    <a:pt x="12013" y="3058"/>
                  </a:cubicBezTo>
                  <a:cubicBezTo>
                    <a:pt x="11998" y="2996"/>
                    <a:pt x="11982" y="2925"/>
                    <a:pt x="11961" y="2864"/>
                  </a:cubicBezTo>
                  <a:cubicBezTo>
                    <a:pt x="11936" y="2802"/>
                    <a:pt x="11908" y="2741"/>
                    <a:pt x="11878" y="2680"/>
                  </a:cubicBezTo>
                  <a:cubicBezTo>
                    <a:pt x="11423" y="1791"/>
                    <a:pt x="10796" y="1050"/>
                    <a:pt x="9917" y="568"/>
                  </a:cubicBezTo>
                  <a:cubicBezTo>
                    <a:pt x="9395" y="280"/>
                    <a:pt x="8845" y="69"/>
                    <a:pt x="8247" y="69"/>
                  </a:cubicBezTo>
                  <a:cubicBezTo>
                    <a:pt x="8130" y="69"/>
                    <a:pt x="8012" y="77"/>
                    <a:pt x="7891" y="94"/>
                  </a:cubicBezTo>
                  <a:cubicBezTo>
                    <a:pt x="7221" y="187"/>
                    <a:pt x="6569" y="343"/>
                    <a:pt x="5970" y="663"/>
                  </a:cubicBezTo>
                  <a:cubicBezTo>
                    <a:pt x="5140" y="1106"/>
                    <a:pt x="4313" y="1558"/>
                    <a:pt x="3486" y="2006"/>
                  </a:cubicBezTo>
                  <a:cubicBezTo>
                    <a:pt x="3086" y="2222"/>
                    <a:pt x="2684" y="2431"/>
                    <a:pt x="2247" y="2557"/>
                  </a:cubicBezTo>
                  <a:cubicBezTo>
                    <a:pt x="2049" y="2616"/>
                    <a:pt x="1845" y="2651"/>
                    <a:pt x="1639" y="2651"/>
                  </a:cubicBezTo>
                  <a:cubicBezTo>
                    <a:pt x="1527" y="2651"/>
                    <a:pt x="1414" y="2641"/>
                    <a:pt x="1301" y="2618"/>
                  </a:cubicBezTo>
                  <a:cubicBezTo>
                    <a:pt x="886" y="2535"/>
                    <a:pt x="529" y="2344"/>
                    <a:pt x="363" y="1936"/>
                  </a:cubicBezTo>
                  <a:cubicBezTo>
                    <a:pt x="148" y="1404"/>
                    <a:pt x="271" y="906"/>
                    <a:pt x="594" y="460"/>
                  </a:cubicBezTo>
                  <a:cubicBezTo>
                    <a:pt x="673" y="346"/>
                    <a:pt x="824" y="251"/>
                    <a:pt x="959" y="208"/>
                  </a:cubicBezTo>
                  <a:cubicBezTo>
                    <a:pt x="1097" y="165"/>
                    <a:pt x="1231" y="142"/>
                    <a:pt x="1360" y="142"/>
                  </a:cubicBezTo>
                  <a:cubicBezTo>
                    <a:pt x="1654" y="142"/>
                    <a:pt x="1925" y="259"/>
                    <a:pt x="2155" y="512"/>
                  </a:cubicBezTo>
                  <a:cubicBezTo>
                    <a:pt x="2223" y="586"/>
                    <a:pt x="2278" y="675"/>
                    <a:pt x="2343" y="752"/>
                  </a:cubicBezTo>
                  <a:cubicBezTo>
                    <a:pt x="2370" y="784"/>
                    <a:pt x="2400" y="812"/>
                    <a:pt x="2433" y="812"/>
                  </a:cubicBezTo>
                  <a:cubicBezTo>
                    <a:pt x="2455" y="812"/>
                    <a:pt x="2478" y="799"/>
                    <a:pt x="2502" y="768"/>
                  </a:cubicBezTo>
                  <a:cubicBezTo>
                    <a:pt x="2309" y="331"/>
                    <a:pt x="2026" y="91"/>
                    <a:pt x="1580" y="21"/>
                  </a:cubicBezTo>
                  <a:cubicBezTo>
                    <a:pt x="1491" y="7"/>
                    <a:pt x="1403" y="0"/>
                    <a:pt x="1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11"/>
            <p:cNvSpPr/>
            <p:nvPr/>
          </p:nvSpPr>
          <p:spPr>
            <a:xfrm>
              <a:off x="4172375" y="3056763"/>
              <a:ext cx="300275" cy="107500"/>
            </a:xfrm>
            <a:custGeom>
              <a:avLst/>
              <a:gdLst/>
              <a:ahLst/>
              <a:cxnLst/>
              <a:rect l="l" t="t" r="r" b="b"/>
              <a:pathLst>
                <a:path w="12011" h="4300" extrusionOk="0">
                  <a:moveTo>
                    <a:pt x="10695" y="0"/>
                  </a:moveTo>
                  <a:cubicBezTo>
                    <a:pt x="10609" y="0"/>
                    <a:pt x="10520" y="7"/>
                    <a:pt x="10430" y="21"/>
                  </a:cubicBezTo>
                  <a:cubicBezTo>
                    <a:pt x="9984" y="91"/>
                    <a:pt x="9705" y="331"/>
                    <a:pt x="9508" y="768"/>
                  </a:cubicBezTo>
                  <a:cubicBezTo>
                    <a:pt x="9532" y="799"/>
                    <a:pt x="9556" y="812"/>
                    <a:pt x="9578" y="812"/>
                  </a:cubicBezTo>
                  <a:cubicBezTo>
                    <a:pt x="9612" y="812"/>
                    <a:pt x="9643" y="784"/>
                    <a:pt x="9671" y="752"/>
                  </a:cubicBezTo>
                  <a:cubicBezTo>
                    <a:pt x="9735" y="675"/>
                    <a:pt x="9788" y="586"/>
                    <a:pt x="9858" y="512"/>
                  </a:cubicBezTo>
                  <a:cubicBezTo>
                    <a:pt x="10087" y="259"/>
                    <a:pt x="10358" y="142"/>
                    <a:pt x="10653" y="142"/>
                  </a:cubicBezTo>
                  <a:cubicBezTo>
                    <a:pt x="10782" y="142"/>
                    <a:pt x="10917" y="165"/>
                    <a:pt x="11054" y="208"/>
                  </a:cubicBezTo>
                  <a:cubicBezTo>
                    <a:pt x="11186" y="251"/>
                    <a:pt x="11337" y="346"/>
                    <a:pt x="11417" y="460"/>
                  </a:cubicBezTo>
                  <a:cubicBezTo>
                    <a:pt x="11743" y="906"/>
                    <a:pt x="11862" y="1404"/>
                    <a:pt x="11647" y="1936"/>
                  </a:cubicBezTo>
                  <a:cubicBezTo>
                    <a:pt x="11484" y="2344"/>
                    <a:pt x="11128" y="2535"/>
                    <a:pt x="10710" y="2618"/>
                  </a:cubicBezTo>
                  <a:cubicBezTo>
                    <a:pt x="10598" y="2641"/>
                    <a:pt x="10486" y="2651"/>
                    <a:pt x="10374" y="2651"/>
                  </a:cubicBezTo>
                  <a:cubicBezTo>
                    <a:pt x="10169" y="2651"/>
                    <a:pt x="9965" y="2616"/>
                    <a:pt x="9766" y="2557"/>
                  </a:cubicBezTo>
                  <a:cubicBezTo>
                    <a:pt x="9327" y="2431"/>
                    <a:pt x="8924" y="2222"/>
                    <a:pt x="8524" y="2006"/>
                  </a:cubicBezTo>
                  <a:cubicBezTo>
                    <a:pt x="7697" y="1558"/>
                    <a:pt x="6874" y="1106"/>
                    <a:pt x="6044" y="663"/>
                  </a:cubicBezTo>
                  <a:cubicBezTo>
                    <a:pt x="5444" y="343"/>
                    <a:pt x="4790" y="187"/>
                    <a:pt x="4123" y="94"/>
                  </a:cubicBezTo>
                  <a:cubicBezTo>
                    <a:pt x="4002" y="77"/>
                    <a:pt x="3883" y="69"/>
                    <a:pt x="3766" y="69"/>
                  </a:cubicBezTo>
                  <a:cubicBezTo>
                    <a:pt x="3168" y="69"/>
                    <a:pt x="2616" y="280"/>
                    <a:pt x="2097" y="568"/>
                  </a:cubicBezTo>
                  <a:cubicBezTo>
                    <a:pt x="1218" y="1050"/>
                    <a:pt x="591" y="1791"/>
                    <a:pt x="133" y="2680"/>
                  </a:cubicBezTo>
                  <a:cubicBezTo>
                    <a:pt x="102" y="2741"/>
                    <a:pt x="77" y="2802"/>
                    <a:pt x="53" y="2864"/>
                  </a:cubicBezTo>
                  <a:cubicBezTo>
                    <a:pt x="31" y="2925"/>
                    <a:pt x="16" y="2996"/>
                    <a:pt x="1" y="3058"/>
                  </a:cubicBezTo>
                  <a:cubicBezTo>
                    <a:pt x="39" y="3097"/>
                    <a:pt x="77" y="3118"/>
                    <a:pt x="112" y="3118"/>
                  </a:cubicBezTo>
                  <a:cubicBezTo>
                    <a:pt x="148" y="3118"/>
                    <a:pt x="182" y="3096"/>
                    <a:pt x="210" y="3051"/>
                  </a:cubicBezTo>
                  <a:cubicBezTo>
                    <a:pt x="271" y="2953"/>
                    <a:pt x="314" y="2842"/>
                    <a:pt x="363" y="2738"/>
                  </a:cubicBezTo>
                  <a:cubicBezTo>
                    <a:pt x="640" y="2172"/>
                    <a:pt x="1006" y="1674"/>
                    <a:pt x="1467" y="1244"/>
                  </a:cubicBezTo>
                  <a:cubicBezTo>
                    <a:pt x="1541" y="1173"/>
                    <a:pt x="1624" y="1121"/>
                    <a:pt x="1700" y="1060"/>
                  </a:cubicBezTo>
                  <a:cubicBezTo>
                    <a:pt x="1796" y="1140"/>
                    <a:pt x="1728" y="1213"/>
                    <a:pt x="1703" y="1281"/>
                  </a:cubicBezTo>
                  <a:cubicBezTo>
                    <a:pt x="1531" y="1754"/>
                    <a:pt x="1534" y="2231"/>
                    <a:pt x="1654" y="2719"/>
                  </a:cubicBezTo>
                  <a:cubicBezTo>
                    <a:pt x="1826" y="3414"/>
                    <a:pt x="2248" y="3872"/>
                    <a:pt x="2902" y="4127"/>
                  </a:cubicBezTo>
                  <a:cubicBezTo>
                    <a:pt x="3194" y="4243"/>
                    <a:pt x="3491" y="4300"/>
                    <a:pt x="3789" y="4300"/>
                  </a:cubicBezTo>
                  <a:cubicBezTo>
                    <a:pt x="4021" y="4300"/>
                    <a:pt x="4254" y="4265"/>
                    <a:pt x="4485" y="4198"/>
                  </a:cubicBezTo>
                  <a:cubicBezTo>
                    <a:pt x="5069" y="4032"/>
                    <a:pt x="5490" y="3672"/>
                    <a:pt x="5706" y="3098"/>
                  </a:cubicBezTo>
                  <a:cubicBezTo>
                    <a:pt x="5674" y="3052"/>
                    <a:pt x="5641" y="3028"/>
                    <a:pt x="5609" y="3028"/>
                  </a:cubicBezTo>
                  <a:cubicBezTo>
                    <a:pt x="5585" y="3028"/>
                    <a:pt x="5561" y="3042"/>
                    <a:pt x="5540" y="3073"/>
                  </a:cubicBezTo>
                  <a:cubicBezTo>
                    <a:pt x="5478" y="3153"/>
                    <a:pt x="5432" y="3242"/>
                    <a:pt x="5377" y="3325"/>
                  </a:cubicBezTo>
                  <a:cubicBezTo>
                    <a:pt x="5106" y="3768"/>
                    <a:pt x="4697" y="4026"/>
                    <a:pt x="4193" y="4112"/>
                  </a:cubicBezTo>
                  <a:cubicBezTo>
                    <a:pt x="4063" y="4135"/>
                    <a:pt x="3933" y="4146"/>
                    <a:pt x="3805" y="4146"/>
                  </a:cubicBezTo>
                  <a:cubicBezTo>
                    <a:pt x="3434" y="4146"/>
                    <a:pt x="3076" y="4049"/>
                    <a:pt x="2739" y="3848"/>
                  </a:cubicBezTo>
                  <a:cubicBezTo>
                    <a:pt x="2392" y="3645"/>
                    <a:pt x="2149" y="3353"/>
                    <a:pt x="2005" y="2981"/>
                  </a:cubicBezTo>
                  <a:cubicBezTo>
                    <a:pt x="1836" y="2544"/>
                    <a:pt x="1793" y="2092"/>
                    <a:pt x="1873" y="1638"/>
                  </a:cubicBezTo>
                  <a:cubicBezTo>
                    <a:pt x="1971" y="1081"/>
                    <a:pt x="2294" y="685"/>
                    <a:pt x="2825" y="497"/>
                  </a:cubicBezTo>
                  <a:cubicBezTo>
                    <a:pt x="3228" y="356"/>
                    <a:pt x="3634" y="281"/>
                    <a:pt x="4039" y="281"/>
                  </a:cubicBezTo>
                  <a:cubicBezTo>
                    <a:pt x="4444" y="281"/>
                    <a:pt x="4848" y="356"/>
                    <a:pt x="5248" y="512"/>
                  </a:cubicBezTo>
                  <a:cubicBezTo>
                    <a:pt x="5684" y="685"/>
                    <a:pt x="6108" y="891"/>
                    <a:pt x="6526" y="1106"/>
                  </a:cubicBezTo>
                  <a:cubicBezTo>
                    <a:pt x="6975" y="1336"/>
                    <a:pt x="7405" y="1601"/>
                    <a:pt x="7845" y="1847"/>
                  </a:cubicBezTo>
                  <a:cubicBezTo>
                    <a:pt x="8712" y="2329"/>
                    <a:pt x="9342" y="3030"/>
                    <a:pt x="9754" y="3934"/>
                  </a:cubicBezTo>
                  <a:cubicBezTo>
                    <a:pt x="9797" y="4026"/>
                    <a:pt x="9846" y="4109"/>
                    <a:pt x="9901" y="4195"/>
                  </a:cubicBezTo>
                  <a:cubicBezTo>
                    <a:pt x="9904" y="4201"/>
                    <a:pt x="9914" y="4204"/>
                    <a:pt x="9928" y="4204"/>
                  </a:cubicBezTo>
                  <a:cubicBezTo>
                    <a:pt x="9946" y="4204"/>
                    <a:pt x="9970" y="4200"/>
                    <a:pt x="9987" y="4198"/>
                  </a:cubicBezTo>
                  <a:cubicBezTo>
                    <a:pt x="10000" y="4195"/>
                    <a:pt x="10018" y="4173"/>
                    <a:pt x="10018" y="4158"/>
                  </a:cubicBezTo>
                  <a:cubicBezTo>
                    <a:pt x="10015" y="4109"/>
                    <a:pt x="10018" y="4060"/>
                    <a:pt x="10000" y="4017"/>
                  </a:cubicBezTo>
                  <a:cubicBezTo>
                    <a:pt x="9849" y="3642"/>
                    <a:pt x="9659" y="3288"/>
                    <a:pt x="9410" y="2965"/>
                  </a:cubicBezTo>
                  <a:cubicBezTo>
                    <a:pt x="9302" y="2842"/>
                    <a:pt x="9201" y="2713"/>
                    <a:pt x="9099" y="2584"/>
                  </a:cubicBezTo>
                  <a:cubicBezTo>
                    <a:pt x="9130" y="2561"/>
                    <a:pt x="9158" y="2553"/>
                    <a:pt x="9184" y="2553"/>
                  </a:cubicBezTo>
                  <a:cubicBezTo>
                    <a:pt x="9242" y="2553"/>
                    <a:pt x="9292" y="2593"/>
                    <a:pt x="9345" y="2606"/>
                  </a:cubicBezTo>
                  <a:cubicBezTo>
                    <a:pt x="9606" y="2673"/>
                    <a:pt x="9861" y="2756"/>
                    <a:pt x="10129" y="2799"/>
                  </a:cubicBezTo>
                  <a:cubicBezTo>
                    <a:pt x="10224" y="2815"/>
                    <a:pt x="10318" y="2823"/>
                    <a:pt x="10411" y="2823"/>
                  </a:cubicBezTo>
                  <a:cubicBezTo>
                    <a:pt x="10716" y="2823"/>
                    <a:pt x="11008" y="2739"/>
                    <a:pt x="11291" y="2581"/>
                  </a:cubicBezTo>
                  <a:cubicBezTo>
                    <a:pt x="11789" y="2305"/>
                    <a:pt x="12010" y="1893"/>
                    <a:pt x="11973" y="1330"/>
                  </a:cubicBezTo>
                  <a:cubicBezTo>
                    <a:pt x="11949" y="970"/>
                    <a:pt x="11856" y="629"/>
                    <a:pt x="11595" y="368"/>
                  </a:cubicBezTo>
                  <a:cubicBezTo>
                    <a:pt x="11341" y="106"/>
                    <a:pt x="11032" y="0"/>
                    <a:pt x="106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1"/>
            <p:cNvSpPr/>
            <p:nvPr/>
          </p:nvSpPr>
          <p:spPr>
            <a:xfrm>
              <a:off x="4118125" y="3094463"/>
              <a:ext cx="39050" cy="38975"/>
            </a:xfrm>
            <a:custGeom>
              <a:avLst/>
              <a:gdLst/>
              <a:ahLst/>
              <a:cxnLst/>
              <a:rect l="l" t="t" r="r" b="b"/>
              <a:pathLst>
                <a:path w="1562" h="1559" extrusionOk="0">
                  <a:moveTo>
                    <a:pt x="781" y="246"/>
                  </a:moveTo>
                  <a:cubicBezTo>
                    <a:pt x="1073" y="246"/>
                    <a:pt x="1313" y="483"/>
                    <a:pt x="1313" y="775"/>
                  </a:cubicBezTo>
                  <a:cubicBezTo>
                    <a:pt x="1313" y="1067"/>
                    <a:pt x="1073" y="1307"/>
                    <a:pt x="781" y="1307"/>
                  </a:cubicBezTo>
                  <a:cubicBezTo>
                    <a:pt x="489" y="1307"/>
                    <a:pt x="252" y="1067"/>
                    <a:pt x="252" y="775"/>
                  </a:cubicBezTo>
                  <a:cubicBezTo>
                    <a:pt x="252" y="483"/>
                    <a:pt x="489" y="246"/>
                    <a:pt x="781" y="246"/>
                  </a:cubicBezTo>
                  <a:close/>
                  <a:moveTo>
                    <a:pt x="781" y="0"/>
                  </a:moveTo>
                  <a:cubicBezTo>
                    <a:pt x="351" y="0"/>
                    <a:pt x="0" y="351"/>
                    <a:pt x="0" y="781"/>
                  </a:cubicBezTo>
                  <a:cubicBezTo>
                    <a:pt x="0" y="1211"/>
                    <a:pt x="351" y="1559"/>
                    <a:pt x="781" y="1559"/>
                  </a:cubicBezTo>
                  <a:cubicBezTo>
                    <a:pt x="1212" y="1559"/>
                    <a:pt x="1562" y="1211"/>
                    <a:pt x="1562" y="781"/>
                  </a:cubicBezTo>
                  <a:cubicBezTo>
                    <a:pt x="1562" y="348"/>
                    <a:pt x="12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6" name="Google Shape;286;p11"/>
          <p:cNvGrpSpPr/>
          <p:nvPr/>
        </p:nvGrpSpPr>
        <p:grpSpPr>
          <a:xfrm rot="10800000">
            <a:off x="5037507" y="5579377"/>
            <a:ext cx="2131056" cy="341936"/>
            <a:chOff x="3802675" y="3056763"/>
            <a:chExt cx="669975" cy="107500"/>
          </a:xfrm>
        </p:grpSpPr>
        <p:sp>
          <p:nvSpPr>
            <p:cNvPr id="287" name="Google Shape;287;p11"/>
            <p:cNvSpPr/>
            <p:nvPr/>
          </p:nvSpPr>
          <p:spPr>
            <a:xfrm>
              <a:off x="3802675" y="3056763"/>
              <a:ext cx="300325" cy="107500"/>
            </a:xfrm>
            <a:custGeom>
              <a:avLst/>
              <a:gdLst/>
              <a:ahLst/>
              <a:cxnLst/>
              <a:rect l="l" t="t" r="r" b="b"/>
              <a:pathLst>
                <a:path w="12013" h="4300" extrusionOk="0">
                  <a:moveTo>
                    <a:pt x="1316" y="0"/>
                  </a:moveTo>
                  <a:cubicBezTo>
                    <a:pt x="980" y="0"/>
                    <a:pt x="670" y="106"/>
                    <a:pt x="415" y="368"/>
                  </a:cubicBezTo>
                  <a:cubicBezTo>
                    <a:pt x="154" y="629"/>
                    <a:pt x="62" y="970"/>
                    <a:pt x="40" y="1330"/>
                  </a:cubicBezTo>
                  <a:cubicBezTo>
                    <a:pt x="0" y="1893"/>
                    <a:pt x="225" y="2305"/>
                    <a:pt x="720" y="2581"/>
                  </a:cubicBezTo>
                  <a:cubicBezTo>
                    <a:pt x="1002" y="2739"/>
                    <a:pt x="1294" y="2823"/>
                    <a:pt x="1601" y="2823"/>
                  </a:cubicBezTo>
                  <a:cubicBezTo>
                    <a:pt x="1694" y="2823"/>
                    <a:pt x="1789" y="2815"/>
                    <a:pt x="1885" y="2799"/>
                  </a:cubicBezTo>
                  <a:cubicBezTo>
                    <a:pt x="2149" y="2756"/>
                    <a:pt x="2407" y="2673"/>
                    <a:pt x="2668" y="2606"/>
                  </a:cubicBezTo>
                  <a:cubicBezTo>
                    <a:pt x="2721" y="2593"/>
                    <a:pt x="2771" y="2553"/>
                    <a:pt x="2829" y="2553"/>
                  </a:cubicBezTo>
                  <a:cubicBezTo>
                    <a:pt x="2855" y="2553"/>
                    <a:pt x="2884" y="2561"/>
                    <a:pt x="2914" y="2584"/>
                  </a:cubicBezTo>
                  <a:cubicBezTo>
                    <a:pt x="2810" y="2713"/>
                    <a:pt x="2708" y="2842"/>
                    <a:pt x="2604" y="2965"/>
                  </a:cubicBezTo>
                  <a:cubicBezTo>
                    <a:pt x="2355" y="3288"/>
                    <a:pt x="2161" y="3642"/>
                    <a:pt x="2011" y="4017"/>
                  </a:cubicBezTo>
                  <a:cubicBezTo>
                    <a:pt x="1992" y="4060"/>
                    <a:pt x="1995" y="4109"/>
                    <a:pt x="1992" y="4158"/>
                  </a:cubicBezTo>
                  <a:cubicBezTo>
                    <a:pt x="1992" y="4173"/>
                    <a:pt x="2011" y="4195"/>
                    <a:pt x="2023" y="4198"/>
                  </a:cubicBezTo>
                  <a:cubicBezTo>
                    <a:pt x="2041" y="4200"/>
                    <a:pt x="2064" y="4204"/>
                    <a:pt x="2083" y="4204"/>
                  </a:cubicBezTo>
                  <a:cubicBezTo>
                    <a:pt x="2097" y="4204"/>
                    <a:pt x="2108" y="4201"/>
                    <a:pt x="2112" y="4195"/>
                  </a:cubicBezTo>
                  <a:cubicBezTo>
                    <a:pt x="2164" y="4109"/>
                    <a:pt x="2217" y="4026"/>
                    <a:pt x="2257" y="3934"/>
                  </a:cubicBezTo>
                  <a:cubicBezTo>
                    <a:pt x="2668" y="3030"/>
                    <a:pt x="3299" y="2329"/>
                    <a:pt x="4168" y="1847"/>
                  </a:cubicBezTo>
                  <a:cubicBezTo>
                    <a:pt x="4605" y="1601"/>
                    <a:pt x="5038" y="1336"/>
                    <a:pt x="5484" y="1106"/>
                  </a:cubicBezTo>
                  <a:cubicBezTo>
                    <a:pt x="5905" y="891"/>
                    <a:pt x="6326" y="685"/>
                    <a:pt x="6766" y="512"/>
                  </a:cubicBezTo>
                  <a:cubicBezTo>
                    <a:pt x="7165" y="356"/>
                    <a:pt x="7570" y="281"/>
                    <a:pt x="7974" y="281"/>
                  </a:cubicBezTo>
                  <a:cubicBezTo>
                    <a:pt x="8379" y="281"/>
                    <a:pt x="8784" y="356"/>
                    <a:pt x="9185" y="497"/>
                  </a:cubicBezTo>
                  <a:cubicBezTo>
                    <a:pt x="9720" y="685"/>
                    <a:pt x="10043" y="1081"/>
                    <a:pt x="10138" y="1638"/>
                  </a:cubicBezTo>
                  <a:cubicBezTo>
                    <a:pt x="10218" y="2092"/>
                    <a:pt x="10178" y="2544"/>
                    <a:pt x="10009" y="2981"/>
                  </a:cubicBezTo>
                  <a:cubicBezTo>
                    <a:pt x="9861" y="3353"/>
                    <a:pt x="9618" y="3645"/>
                    <a:pt x="9274" y="3848"/>
                  </a:cubicBezTo>
                  <a:cubicBezTo>
                    <a:pt x="8936" y="4049"/>
                    <a:pt x="8577" y="4146"/>
                    <a:pt x="8205" y="4146"/>
                  </a:cubicBezTo>
                  <a:cubicBezTo>
                    <a:pt x="8077" y="4146"/>
                    <a:pt x="7948" y="4135"/>
                    <a:pt x="7817" y="4112"/>
                  </a:cubicBezTo>
                  <a:cubicBezTo>
                    <a:pt x="7313" y="4026"/>
                    <a:pt x="6907" y="3768"/>
                    <a:pt x="6634" y="3325"/>
                  </a:cubicBezTo>
                  <a:cubicBezTo>
                    <a:pt x="6581" y="3242"/>
                    <a:pt x="6535" y="3153"/>
                    <a:pt x="6474" y="3073"/>
                  </a:cubicBezTo>
                  <a:cubicBezTo>
                    <a:pt x="6451" y="3042"/>
                    <a:pt x="6427" y="3028"/>
                    <a:pt x="6402" y="3028"/>
                  </a:cubicBezTo>
                  <a:cubicBezTo>
                    <a:pt x="6370" y="3028"/>
                    <a:pt x="6337" y="3052"/>
                    <a:pt x="6308" y="3098"/>
                  </a:cubicBezTo>
                  <a:cubicBezTo>
                    <a:pt x="6523" y="3672"/>
                    <a:pt x="6941" y="4032"/>
                    <a:pt x="7525" y="4198"/>
                  </a:cubicBezTo>
                  <a:cubicBezTo>
                    <a:pt x="7758" y="4265"/>
                    <a:pt x="7991" y="4300"/>
                    <a:pt x="8223" y="4300"/>
                  </a:cubicBezTo>
                  <a:cubicBezTo>
                    <a:pt x="8520" y="4300"/>
                    <a:pt x="8816" y="4243"/>
                    <a:pt x="9108" y="4127"/>
                  </a:cubicBezTo>
                  <a:cubicBezTo>
                    <a:pt x="9766" y="3872"/>
                    <a:pt x="10184" y="3414"/>
                    <a:pt x="10356" y="2719"/>
                  </a:cubicBezTo>
                  <a:cubicBezTo>
                    <a:pt x="10476" y="2231"/>
                    <a:pt x="10479" y="1754"/>
                    <a:pt x="10307" y="1281"/>
                  </a:cubicBezTo>
                  <a:cubicBezTo>
                    <a:pt x="10285" y="1213"/>
                    <a:pt x="10215" y="1140"/>
                    <a:pt x="10310" y="1060"/>
                  </a:cubicBezTo>
                  <a:cubicBezTo>
                    <a:pt x="10387" y="1121"/>
                    <a:pt x="10473" y="1173"/>
                    <a:pt x="10547" y="1244"/>
                  </a:cubicBezTo>
                  <a:cubicBezTo>
                    <a:pt x="11008" y="1674"/>
                    <a:pt x="11370" y="2172"/>
                    <a:pt x="11647" y="2738"/>
                  </a:cubicBezTo>
                  <a:cubicBezTo>
                    <a:pt x="11699" y="2842"/>
                    <a:pt x="11739" y="2953"/>
                    <a:pt x="11801" y="3051"/>
                  </a:cubicBezTo>
                  <a:cubicBezTo>
                    <a:pt x="11830" y="3096"/>
                    <a:pt x="11864" y="3118"/>
                    <a:pt x="11901" y="3118"/>
                  </a:cubicBezTo>
                  <a:cubicBezTo>
                    <a:pt x="11937" y="3118"/>
                    <a:pt x="11975" y="3097"/>
                    <a:pt x="12013" y="3058"/>
                  </a:cubicBezTo>
                  <a:cubicBezTo>
                    <a:pt x="11998" y="2996"/>
                    <a:pt x="11982" y="2925"/>
                    <a:pt x="11961" y="2864"/>
                  </a:cubicBezTo>
                  <a:cubicBezTo>
                    <a:pt x="11936" y="2802"/>
                    <a:pt x="11908" y="2741"/>
                    <a:pt x="11878" y="2680"/>
                  </a:cubicBezTo>
                  <a:cubicBezTo>
                    <a:pt x="11423" y="1791"/>
                    <a:pt x="10796" y="1050"/>
                    <a:pt x="9917" y="568"/>
                  </a:cubicBezTo>
                  <a:cubicBezTo>
                    <a:pt x="9395" y="280"/>
                    <a:pt x="8845" y="69"/>
                    <a:pt x="8247" y="69"/>
                  </a:cubicBezTo>
                  <a:cubicBezTo>
                    <a:pt x="8130" y="69"/>
                    <a:pt x="8012" y="77"/>
                    <a:pt x="7891" y="94"/>
                  </a:cubicBezTo>
                  <a:cubicBezTo>
                    <a:pt x="7221" y="187"/>
                    <a:pt x="6569" y="343"/>
                    <a:pt x="5970" y="663"/>
                  </a:cubicBezTo>
                  <a:cubicBezTo>
                    <a:pt x="5140" y="1106"/>
                    <a:pt x="4313" y="1558"/>
                    <a:pt x="3486" y="2006"/>
                  </a:cubicBezTo>
                  <a:cubicBezTo>
                    <a:pt x="3086" y="2222"/>
                    <a:pt x="2684" y="2431"/>
                    <a:pt x="2247" y="2557"/>
                  </a:cubicBezTo>
                  <a:cubicBezTo>
                    <a:pt x="2049" y="2616"/>
                    <a:pt x="1845" y="2651"/>
                    <a:pt x="1639" y="2651"/>
                  </a:cubicBezTo>
                  <a:cubicBezTo>
                    <a:pt x="1527" y="2651"/>
                    <a:pt x="1414" y="2641"/>
                    <a:pt x="1301" y="2618"/>
                  </a:cubicBezTo>
                  <a:cubicBezTo>
                    <a:pt x="886" y="2535"/>
                    <a:pt x="529" y="2344"/>
                    <a:pt x="363" y="1936"/>
                  </a:cubicBezTo>
                  <a:cubicBezTo>
                    <a:pt x="148" y="1404"/>
                    <a:pt x="271" y="906"/>
                    <a:pt x="594" y="460"/>
                  </a:cubicBezTo>
                  <a:cubicBezTo>
                    <a:pt x="673" y="346"/>
                    <a:pt x="824" y="251"/>
                    <a:pt x="959" y="208"/>
                  </a:cubicBezTo>
                  <a:cubicBezTo>
                    <a:pt x="1097" y="165"/>
                    <a:pt x="1231" y="142"/>
                    <a:pt x="1360" y="142"/>
                  </a:cubicBezTo>
                  <a:cubicBezTo>
                    <a:pt x="1654" y="142"/>
                    <a:pt x="1925" y="259"/>
                    <a:pt x="2155" y="512"/>
                  </a:cubicBezTo>
                  <a:cubicBezTo>
                    <a:pt x="2223" y="586"/>
                    <a:pt x="2278" y="675"/>
                    <a:pt x="2343" y="752"/>
                  </a:cubicBezTo>
                  <a:cubicBezTo>
                    <a:pt x="2370" y="784"/>
                    <a:pt x="2400" y="812"/>
                    <a:pt x="2433" y="812"/>
                  </a:cubicBezTo>
                  <a:cubicBezTo>
                    <a:pt x="2455" y="812"/>
                    <a:pt x="2478" y="799"/>
                    <a:pt x="2502" y="768"/>
                  </a:cubicBezTo>
                  <a:cubicBezTo>
                    <a:pt x="2309" y="331"/>
                    <a:pt x="2026" y="91"/>
                    <a:pt x="1580" y="21"/>
                  </a:cubicBezTo>
                  <a:cubicBezTo>
                    <a:pt x="1491" y="7"/>
                    <a:pt x="1403" y="0"/>
                    <a:pt x="1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1"/>
            <p:cNvSpPr/>
            <p:nvPr/>
          </p:nvSpPr>
          <p:spPr>
            <a:xfrm>
              <a:off x="4172375" y="3056763"/>
              <a:ext cx="300275" cy="107500"/>
            </a:xfrm>
            <a:custGeom>
              <a:avLst/>
              <a:gdLst/>
              <a:ahLst/>
              <a:cxnLst/>
              <a:rect l="l" t="t" r="r" b="b"/>
              <a:pathLst>
                <a:path w="12011" h="4300" extrusionOk="0">
                  <a:moveTo>
                    <a:pt x="10695" y="0"/>
                  </a:moveTo>
                  <a:cubicBezTo>
                    <a:pt x="10609" y="0"/>
                    <a:pt x="10520" y="7"/>
                    <a:pt x="10430" y="21"/>
                  </a:cubicBezTo>
                  <a:cubicBezTo>
                    <a:pt x="9984" y="91"/>
                    <a:pt x="9705" y="331"/>
                    <a:pt x="9508" y="768"/>
                  </a:cubicBezTo>
                  <a:cubicBezTo>
                    <a:pt x="9532" y="799"/>
                    <a:pt x="9556" y="812"/>
                    <a:pt x="9578" y="812"/>
                  </a:cubicBezTo>
                  <a:cubicBezTo>
                    <a:pt x="9612" y="812"/>
                    <a:pt x="9643" y="784"/>
                    <a:pt x="9671" y="752"/>
                  </a:cubicBezTo>
                  <a:cubicBezTo>
                    <a:pt x="9735" y="675"/>
                    <a:pt x="9788" y="586"/>
                    <a:pt x="9858" y="512"/>
                  </a:cubicBezTo>
                  <a:cubicBezTo>
                    <a:pt x="10087" y="259"/>
                    <a:pt x="10358" y="142"/>
                    <a:pt x="10653" y="142"/>
                  </a:cubicBezTo>
                  <a:cubicBezTo>
                    <a:pt x="10782" y="142"/>
                    <a:pt x="10917" y="165"/>
                    <a:pt x="11054" y="208"/>
                  </a:cubicBezTo>
                  <a:cubicBezTo>
                    <a:pt x="11186" y="251"/>
                    <a:pt x="11337" y="346"/>
                    <a:pt x="11417" y="460"/>
                  </a:cubicBezTo>
                  <a:cubicBezTo>
                    <a:pt x="11743" y="906"/>
                    <a:pt x="11862" y="1404"/>
                    <a:pt x="11647" y="1936"/>
                  </a:cubicBezTo>
                  <a:cubicBezTo>
                    <a:pt x="11484" y="2344"/>
                    <a:pt x="11128" y="2535"/>
                    <a:pt x="10710" y="2618"/>
                  </a:cubicBezTo>
                  <a:cubicBezTo>
                    <a:pt x="10598" y="2641"/>
                    <a:pt x="10486" y="2651"/>
                    <a:pt x="10374" y="2651"/>
                  </a:cubicBezTo>
                  <a:cubicBezTo>
                    <a:pt x="10169" y="2651"/>
                    <a:pt x="9965" y="2616"/>
                    <a:pt x="9766" y="2557"/>
                  </a:cubicBezTo>
                  <a:cubicBezTo>
                    <a:pt x="9327" y="2431"/>
                    <a:pt x="8924" y="2222"/>
                    <a:pt x="8524" y="2006"/>
                  </a:cubicBezTo>
                  <a:cubicBezTo>
                    <a:pt x="7697" y="1558"/>
                    <a:pt x="6874" y="1106"/>
                    <a:pt x="6044" y="663"/>
                  </a:cubicBezTo>
                  <a:cubicBezTo>
                    <a:pt x="5444" y="343"/>
                    <a:pt x="4790" y="187"/>
                    <a:pt x="4123" y="94"/>
                  </a:cubicBezTo>
                  <a:cubicBezTo>
                    <a:pt x="4002" y="77"/>
                    <a:pt x="3883" y="69"/>
                    <a:pt x="3766" y="69"/>
                  </a:cubicBezTo>
                  <a:cubicBezTo>
                    <a:pt x="3168" y="69"/>
                    <a:pt x="2616" y="280"/>
                    <a:pt x="2097" y="568"/>
                  </a:cubicBezTo>
                  <a:cubicBezTo>
                    <a:pt x="1218" y="1050"/>
                    <a:pt x="591" y="1791"/>
                    <a:pt x="133" y="2680"/>
                  </a:cubicBezTo>
                  <a:cubicBezTo>
                    <a:pt x="102" y="2741"/>
                    <a:pt x="77" y="2802"/>
                    <a:pt x="53" y="2864"/>
                  </a:cubicBezTo>
                  <a:cubicBezTo>
                    <a:pt x="31" y="2925"/>
                    <a:pt x="16" y="2996"/>
                    <a:pt x="1" y="3058"/>
                  </a:cubicBezTo>
                  <a:cubicBezTo>
                    <a:pt x="39" y="3097"/>
                    <a:pt x="77" y="3118"/>
                    <a:pt x="112" y="3118"/>
                  </a:cubicBezTo>
                  <a:cubicBezTo>
                    <a:pt x="148" y="3118"/>
                    <a:pt x="182" y="3096"/>
                    <a:pt x="210" y="3051"/>
                  </a:cubicBezTo>
                  <a:cubicBezTo>
                    <a:pt x="271" y="2953"/>
                    <a:pt x="314" y="2842"/>
                    <a:pt x="363" y="2738"/>
                  </a:cubicBezTo>
                  <a:cubicBezTo>
                    <a:pt x="640" y="2172"/>
                    <a:pt x="1006" y="1674"/>
                    <a:pt x="1467" y="1244"/>
                  </a:cubicBezTo>
                  <a:cubicBezTo>
                    <a:pt x="1541" y="1173"/>
                    <a:pt x="1624" y="1121"/>
                    <a:pt x="1700" y="1060"/>
                  </a:cubicBezTo>
                  <a:cubicBezTo>
                    <a:pt x="1796" y="1140"/>
                    <a:pt x="1728" y="1213"/>
                    <a:pt x="1703" y="1281"/>
                  </a:cubicBezTo>
                  <a:cubicBezTo>
                    <a:pt x="1531" y="1754"/>
                    <a:pt x="1534" y="2231"/>
                    <a:pt x="1654" y="2719"/>
                  </a:cubicBezTo>
                  <a:cubicBezTo>
                    <a:pt x="1826" y="3414"/>
                    <a:pt x="2248" y="3872"/>
                    <a:pt x="2902" y="4127"/>
                  </a:cubicBezTo>
                  <a:cubicBezTo>
                    <a:pt x="3194" y="4243"/>
                    <a:pt x="3491" y="4300"/>
                    <a:pt x="3789" y="4300"/>
                  </a:cubicBezTo>
                  <a:cubicBezTo>
                    <a:pt x="4021" y="4300"/>
                    <a:pt x="4254" y="4265"/>
                    <a:pt x="4485" y="4198"/>
                  </a:cubicBezTo>
                  <a:cubicBezTo>
                    <a:pt x="5069" y="4032"/>
                    <a:pt x="5490" y="3672"/>
                    <a:pt x="5706" y="3098"/>
                  </a:cubicBezTo>
                  <a:cubicBezTo>
                    <a:pt x="5674" y="3052"/>
                    <a:pt x="5641" y="3028"/>
                    <a:pt x="5609" y="3028"/>
                  </a:cubicBezTo>
                  <a:cubicBezTo>
                    <a:pt x="5585" y="3028"/>
                    <a:pt x="5561" y="3042"/>
                    <a:pt x="5540" y="3073"/>
                  </a:cubicBezTo>
                  <a:cubicBezTo>
                    <a:pt x="5478" y="3153"/>
                    <a:pt x="5432" y="3242"/>
                    <a:pt x="5377" y="3325"/>
                  </a:cubicBezTo>
                  <a:cubicBezTo>
                    <a:pt x="5106" y="3768"/>
                    <a:pt x="4697" y="4026"/>
                    <a:pt x="4193" y="4112"/>
                  </a:cubicBezTo>
                  <a:cubicBezTo>
                    <a:pt x="4063" y="4135"/>
                    <a:pt x="3933" y="4146"/>
                    <a:pt x="3805" y="4146"/>
                  </a:cubicBezTo>
                  <a:cubicBezTo>
                    <a:pt x="3434" y="4146"/>
                    <a:pt x="3076" y="4049"/>
                    <a:pt x="2739" y="3848"/>
                  </a:cubicBezTo>
                  <a:cubicBezTo>
                    <a:pt x="2392" y="3645"/>
                    <a:pt x="2149" y="3353"/>
                    <a:pt x="2005" y="2981"/>
                  </a:cubicBezTo>
                  <a:cubicBezTo>
                    <a:pt x="1836" y="2544"/>
                    <a:pt x="1793" y="2092"/>
                    <a:pt x="1873" y="1638"/>
                  </a:cubicBezTo>
                  <a:cubicBezTo>
                    <a:pt x="1971" y="1081"/>
                    <a:pt x="2294" y="685"/>
                    <a:pt x="2825" y="497"/>
                  </a:cubicBezTo>
                  <a:cubicBezTo>
                    <a:pt x="3228" y="356"/>
                    <a:pt x="3634" y="281"/>
                    <a:pt x="4039" y="281"/>
                  </a:cubicBezTo>
                  <a:cubicBezTo>
                    <a:pt x="4444" y="281"/>
                    <a:pt x="4848" y="356"/>
                    <a:pt x="5248" y="512"/>
                  </a:cubicBezTo>
                  <a:cubicBezTo>
                    <a:pt x="5684" y="685"/>
                    <a:pt x="6108" y="891"/>
                    <a:pt x="6526" y="1106"/>
                  </a:cubicBezTo>
                  <a:cubicBezTo>
                    <a:pt x="6975" y="1336"/>
                    <a:pt x="7405" y="1601"/>
                    <a:pt x="7845" y="1847"/>
                  </a:cubicBezTo>
                  <a:cubicBezTo>
                    <a:pt x="8712" y="2329"/>
                    <a:pt x="9342" y="3030"/>
                    <a:pt x="9754" y="3934"/>
                  </a:cubicBezTo>
                  <a:cubicBezTo>
                    <a:pt x="9797" y="4026"/>
                    <a:pt x="9846" y="4109"/>
                    <a:pt x="9901" y="4195"/>
                  </a:cubicBezTo>
                  <a:cubicBezTo>
                    <a:pt x="9904" y="4201"/>
                    <a:pt x="9914" y="4204"/>
                    <a:pt x="9928" y="4204"/>
                  </a:cubicBezTo>
                  <a:cubicBezTo>
                    <a:pt x="9946" y="4204"/>
                    <a:pt x="9970" y="4200"/>
                    <a:pt x="9987" y="4198"/>
                  </a:cubicBezTo>
                  <a:cubicBezTo>
                    <a:pt x="10000" y="4195"/>
                    <a:pt x="10018" y="4173"/>
                    <a:pt x="10018" y="4158"/>
                  </a:cubicBezTo>
                  <a:cubicBezTo>
                    <a:pt x="10015" y="4109"/>
                    <a:pt x="10018" y="4060"/>
                    <a:pt x="10000" y="4017"/>
                  </a:cubicBezTo>
                  <a:cubicBezTo>
                    <a:pt x="9849" y="3642"/>
                    <a:pt x="9659" y="3288"/>
                    <a:pt x="9410" y="2965"/>
                  </a:cubicBezTo>
                  <a:cubicBezTo>
                    <a:pt x="9302" y="2842"/>
                    <a:pt x="9201" y="2713"/>
                    <a:pt x="9099" y="2584"/>
                  </a:cubicBezTo>
                  <a:cubicBezTo>
                    <a:pt x="9130" y="2561"/>
                    <a:pt x="9158" y="2553"/>
                    <a:pt x="9184" y="2553"/>
                  </a:cubicBezTo>
                  <a:cubicBezTo>
                    <a:pt x="9242" y="2553"/>
                    <a:pt x="9292" y="2593"/>
                    <a:pt x="9345" y="2606"/>
                  </a:cubicBezTo>
                  <a:cubicBezTo>
                    <a:pt x="9606" y="2673"/>
                    <a:pt x="9861" y="2756"/>
                    <a:pt x="10129" y="2799"/>
                  </a:cubicBezTo>
                  <a:cubicBezTo>
                    <a:pt x="10224" y="2815"/>
                    <a:pt x="10318" y="2823"/>
                    <a:pt x="10411" y="2823"/>
                  </a:cubicBezTo>
                  <a:cubicBezTo>
                    <a:pt x="10716" y="2823"/>
                    <a:pt x="11008" y="2739"/>
                    <a:pt x="11291" y="2581"/>
                  </a:cubicBezTo>
                  <a:cubicBezTo>
                    <a:pt x="11789" y="2305"/>
                    <a:pt x="12010" y="1893"/>
                    <a:pt x="11973" y="1330"/>
                  </a:cubicBezTo>
                  <a:cubicBezTo>
                    <a:pt x="11949" y="970"/>
                    <a:pt x="11856" y="629"/>
                    <a:pt x="11595" y="368"/>
                  </a:cubicBezTo>
                  <a:cubicBezTo>
                    <a:pt x="11341" y="106"/>
                    <a:pt x="11032" y="0"/>
                    <a:pt x="106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1"/>
            <p:cNvSpPr/>
            <p:nvPr/>
          </p:nvSpPr>
          <p:spPr>
            <a:xfrm>
              <a:off x="4118125" y="3094463"/>
              <a:ext cx="39050" cy="38975"/>
            </a:xfrm>
            <a:custGeom>
              <a:avLst/>
              <a:gdLst/>
              <a:ahLst/>
              <a:cxnLst/>
              <a:rect l="l" t="t" r="r" b="b"/>
              <a:pathLst>
                <a:path w="1562" h="1559" extrusionOk="0">
                  <a:moveTo>
                    <a:pt x="781" y="246"/>
                  </a:moveTo>
                  <a:cubicBezTo>
                    <a:pt x="1073" y="246"/>
                    <a:pt x="1313" y="483"/>
                    <a:pt x="1313" y="775"/>
                  </a:cubicBezTo>
                  <a:cubicBezTo>
                    <a:pt x="1313" y="1067"/>
                    <a:pt x="1073" y="1307"/>
                    <a:pt x="781" y="1307"/>
                  </a:cubicBezTo>
                  <a:cubicBezTo>
                    <a:pt x="489" y="1307"/>
                    <a:pt x="252" y="1067"/>
                    <a:pt x="252" y="775"/>
                  </a:cubicBezTo>
                  <a:cubicBezTo>
                    <a:pt x="252" y="483"/>
                    <a:pt x="489" y="246"/>
                    <a:pt x="781" y="246"/>
                  </a:cubicBezTo>
                  <a:close/>
                  <a:moveTo>
                    <a:pt x="781" y="0"/>
                  </a:moveTo>
                  <a:cubicBezTo>
                    <a:pt x="351" y="0"/>
                    <a:pt x="0" y="351"/>
                    <a:pt x="0" y="781"/>
                  </a:cubicBezTo>
                  <a:cubicBezTo>
                    <a:pt x="0" y="1211"/>
                    <a:pt x="351" y="1559"/>
                    <a:pt x="781" y="1559"/>
                  </a:cubicBezTo>
                  <a:cubicBezTo>
                    <a:pt x="1212" y="1559"/>
                    <a:pt x="1562" y="1211"/>
                    <a:pt x="1562" y="781"/>
                  </a:cubicBezTo>
                  <a:cubicBezTo>
                    <a:pt x="1562" y="348"/>
                    <a:pt x="12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7693083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2817" y="748767"/>
            <a:ext cx="10280400" cy="692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100"/>
              <a:buFont typeface="Besley"/>
              <a:buNone/>
              <a:defRPr sz="3100">
                <a:solidFill>
                  <a:schemeClr val="dk1"/>
                </a:solidFill>
                <a:latin typeface="Besley"/>
                <a:ea typeface="Besley"/>
                <a:cs typeface="Besley"/>
                <a:sym typeface="Besle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962833" y="1536633"/>
            <a:ext cx="10280400" cy="4038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extLst>
      <p:ext uri="{BB962C8B-B14F-4D97-AF65-F5344CB8AC3E}">
        <p14:creationId xmlns:p14="http://schemas.microsoft.com/office/powerpoint/2010/main" val="262258334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7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Google Shape;1305;p57"/>
          <p:cNvSpPr txBox="1">
            <a:spLocks noGrp="1"/>
          </p:cNvSpPr>
          <p:nvPr>
            <p:ph type="title"/>
          </p:nvPr>
        </p:nvSpPr>
        <p:spPr>
          <a:xfrm>
            <a:off x="980233" y="2633932"/>
            <a:ext cx="10337623" cy="2334883"/>
          </a:xfrm>
          <a:prstGeom prst="rect">
            <a:avLst/>
          </a:prstGeom>
        </p:spPr>
        <p:txBody>
          <a:bodyPr spcFirstLastPara="1" wrap="square" lIns="121900" tIns="121900" rIns="121900" bIns="121900" anchor="ctr" anchorCtr="0">
            <a:noAutofit/>
          </a:bodyPr>
          <a:lstStyle/>
          <a:p>
            <a:r>
              <a:rPr lang="en-IN" sz="5400" b="1" dirty="0">
                <a:solidFill>
                  <a:schemeClr val="dk1"/>
                </a:solidFill>
                <a:latin typeface="Rockwell Extra Bold" panose="02060903040505020403" pitchFamily="18" charset="0"/>
              </a:rPr>
              <a:t>SUPPLY CHAIN MANAGEMENT</a:t>
            </a:r>
            <a:br>
              <a:rPr lang="en-IN" sz="5400" b="1" dirty="0">
                <a:solidFill>
                  <a:schemeClr val="dk1"/>
                </a:solidFill>
                <a:latin typeface="Rockwell Extra Bold" panose="02060903040505020403" pitchFamily="18" charset="0"/>
              </a:rPr>
            </a:br>
            <a:endParaRPr sz="5400" b="1" dirty="0">
              <a:solidFill>
                <a:schemeClr val="dk1"/>
              </a:solidFill>
              <a:latin typeface="Rockwell Extra Bold" panose="02060903040505020403"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6">
          <a:extLst>
            <a:ext uri="{FF2B5EF4-FFF2-40B4-BE49-F238E27FC236}">
              <a16:creationId xmlns:a16="http://schemas.microsoft.com/office/drawing/2014/main" id="{3EA02750-9540-BFB2-BD74-E5C601E2FD7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1F161FD-6085-3831-7F47-577C45028675}"/>
              </a:ext>
            </a:extLst>
          </p:cNvPr>
          <p:cNvSpPr>
            <a:spLocks noGrp="1"/>
          </p:cNvSpPr>
          <p:nvPr>
            <p:ph type="title"/>
          </p:nvPr>
        </p:nvSpPr>
        <p:spPr>
          <a:xfrm flipH="1">
            <a:off x="1856791" y="793103"/>
            <a:ext cx="7165911" cy="541176"/>
          </a:xfrm>
        </p:spPr>
        <p:txBody>
          <a:bodyPr/>
          <a:lstStyle/>
          <a:p>
            <a:r>
              <a:rPr lang="en-IN" dirty="0"/>
              <a:t>                           </a:t>
            </a:r>
            <a:r>
              <a:rPr lang="en-IN" dirty="0">
                <a:latin typeface="Algerian" panose="04020705040A02060702" pitchFamily="82" charset="0"/>
              </a:rPr>
              <a:t>SQL QUERIES</a:t>
            </a:r>
          </a:p>
        </p:txBody>
      </p:sp>
      <p:pic>
        <p:nvPicPr>
          <p:cNvPr id="7" name="Picture 6">
            <a:extLst>
              <a:ext uri="{FF2B5EF4-FFF2-40B4-BE49-F238E27FC236}">
                <a16:creationId xmlns:a16="http://schemas.microsoft.com/office/drawing/2014/main" id="{10A5136E-0C21-85F3-4FD4-FE294EA165A6}"/>
              </a:ext>
            </a:extLst>
          </p:cNvPr>
          <p:cNvPicPr>
            <a:picLocks noChangeAspect="1"/>
          </p:cNvPicPr>
          <p:nvPr/>
        </p:nvPicPr>
        <p:blipFill>
          <a:blip r:embed="rId3"/>
          <a:stretch>
            <a:fillRect/>
          </a:stretch>
        </p:blipFill>
        <p:spPr>
          <a:xfrm>
            <a:off x="1856792" y="1268963"/>
            <a:ext cx="8621486" cy="43760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345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5">
          <a:extLst>
            <a:ext uri="{FF2B5EF4-FFF2-40B4-BE49-F238E27FC236}">
              <a16:creationId xmlns:a16="http://schemas.microsoft.com/office/drawing/2014/main" id="{BC0BAC34-0E53-ACDA-3182-17121A6DAEF7}"/>
            </a:ext>
          </a:extLst>
        </p:cNvPr>
        <p:cNvGrpSpPr/>
        <p:nvPr/>
      </p:nvGrpSpPr>
      <p:grpSpPr>
        <a:xfrm>
          <a:off x="0" y="0"/>
          <a:ext cx="0" cy="0"/>
          <a:chOff x="0" y="0"/>
          <a:chExt cx="0" cy="0"/>
        </a:xfrm>
      </p:grpSpPr>
      <p:sp>
        <p:nvSpPr>
          <p:cNvPr id="808" name="Google Shape;808;p37">
            <a:extLst>
              <a:ext uri="{FF2B5EF4-FFF2-40B4-BE49-F238E27FC236}">
                <a16:creationId xmlns:a16="http://schemas.microsoft.com/office/drawing/2014/main" id="{8ADD7126-786E-A35A-FFB5-29F8949EE002}"/>
              </a:ext>
            </a:extLst>
          </p:cNvPr>
          <p:cNvSpPr txBox="1">
            <a:spLocks noGrp="1"/>
          </p:cNvSpPr>
          <p:nvPr>
            <p:ph type="title"/>
          </p:nvPr>
        </p:nvSpPr>
        <p:spPr>
          <a:xfrm>
            <a:off x="970567" y="744067"/>
            <a:ext cx="10276400" cy="692400"/>
          </a:xfrm>
          <a:prstGeom prst="rect">
            <a:avLst/>
          </a:prstGeom>
        </p:spPr>
        <p:txBody>
          <a:bodyPr spcFirstLastPara="1" wrap="square" lIns="121900" tIns="121900" rIns="121900" bIns="121900" anchor="t" anchorCtr="0">
            <a:noAutofit/>
          </a:bodyPr>
          <a:lstStyle/>
          <a:p>
            <a:r>
              <a:rPr lang="en-IN" sz="3200" b="1" dirty="0">
                <a:latin typeface="Algerian" panose="04020705040A02060702" pitchFamily="82" charset="0"/>
              </a:rPr>
              <a:t>SUGGESTIONS</a:t>
            </a:r>
            <a:endParaRPr sz="3200" b="1" dirty="0">
              <a:latin typeface="Algerian" panose="04020705040A02060702" pitchFamily="82" charset="0"/>
            </a:endParaRPr>
          </a:p>
        </p:txBody>
      </p:sp>
      <p:sp>
        <p:nvSpPr>
          <p:cNvPr id="6" name="TextBox 5">
            <a:extLst>
              <a:ext uri="{FF2B5EF4-FFF2-40B4-BE49-F238E27FC236}">
                <a16:creationId xmlns:a16="http://schemas.microsoft.com/office/drawing/2014/main" id="{E1B20831-357A-C6E8-AD31-26B2427C7BE1}"/>
              </a:ext>
            </a:extLst>
          </p:cNvPr>
          <p:cNvSpPr txBox="1"/>
          <p:nvPr/>
        </p:nvSpPr>
        <p:spPr>
          <a:xfrm>
            <a:off x="766916" y="1514168"/>
            <a:ext cx="10599174" cy="6217087"/>
          </a:xfrm>
          <a:prstGeom prst="rect">
            <a:avLst/>
          </a:prstGeom>
          <a:noFill/>
        </p:spPr>
        <p:txBody>
          <a:bodyPr wrap="square" rtlCol="0">
            <a:spAutoFit/>
          </a:bodyPr>
          <a:lstStyle/>
          <a:p>
            <a:pPr marL="285750" indent="-285750" defTabSz="1219170">
              <a:buClr>
                <a:srgbClr val="000000"/>
              </a:buClr>
              <a:buFont typeface="Wingdings" panose="05000000000000000000" pitchFamily="2" charset="2"/>
              <a:buChar char="q"/>
            </a:pPr>
            <a:r>
              <a:rPr lang="en-US" sz="2000" b="1" u="sng" kern="0" dirty="0">
                <a:solidFill>
                  <a:srgbClr val="D3C79B">
                    <a:lumMod val="40000"/>
                    <a:lumOff val="60000"/>
                  </a:srgbClr>
                </a:solidFill>
                <a:latin typeface="Arial"/>
                <a:cs typeface="Arial"/>
                <a:sym typeface="Arial"/>
              </a:rPr>
              <a:t>KPI1-Total Sales(MTD,QTD,YTD):</a:t>
            </a:r>
            <a:endParaRPr lang="en-US" sz="2000" u="sng" kern="0" dirty="0">
              <a:solidFill>
                <a:srgbClr val="D3C79B">
                  <a:lumMod val="40000"/>
                  <a:lumOff val="60000"/>
                </a:srgbClr>
              </a:solidFill>
              <a:latin typeface="Arial"/>
              <a:cs typeface="Arial"/>
              <a:sym typeface="Arial"/>
            </a:endParaRPr>
          </a:p>
          <a:p>
            <a:pPr defTabSz="1219170">
              <a:buClr>
                <a:srgbClr val="000000"/>
              </a:buClr>
            </a:pPr>
            <a:r>
              <a:rPr lang="en-US" sz="2000" b="0" i="0" dirty="0">
                <a:solidFill>
                  <a:schemeClr val="accent4"/>
                </a:solidFill>
                <a:effectLst/>
                <a:latin typeface="Google Sans"/>
              </a:rPr>
              <a:t>Total sales figures, particularly Month-to-Date (MTD), Quarter-to-Date (QTD), and Year-to-Date (YTD), play a crucial role in supply chain management by </a:t>
            </a:r>
            <a:r>
              <a:rPr lang="en-US" sz="2000" dirty="0">
                <a:solidFill>
                  <a:schemeClr val="accent4"/>
                </a:solidFill>
              </a:rPr>
              <a:t>providing insights into current demand trends, helping predict future requirements</a:t>
            </a:r>
          </a:p>
          <a:p>
            <a:pPr marL="342900" indent="-342900" defTabSz="1219170">
              <a:buClr>
                <a:srgbClr val="000000"/>
              </a:buClr>
              <a:buFont typeface="Wingdings" panose="05000000000000000000" pitchFamily="2" charset="2"/>
              <a:buChar char="q"/>
            </a:pPr>
            <a:endParaRPr lang="en-US" sz="2000" kern="0" dirty="0">
              <a:solidFill>
                <a:srgbClr val="D3C79B">
                  <a:lumMod val="40000"/>
                  <a:lumOff val="60000"/>
                </a:srgbClr>
              </a:solidFill>
              <a:latin typeface="Arial"/>
              <a:cs typeface="Arial"/>
              <a:sym typeface="Arial"/>
            </a:endParaRPr>
          </a:p>
          <a:p>
            <a:pPr marL="342900" indent="-342900" defTabSz="1219170">
              <a:buClr>
                <a:srgbClr val="000000"/>
              </a:buClr>
              <a:buFont typeface="Wingdings" panose="05000000000000000000" pitchFamily="2" charset="2"/>
              <a:buChar char="q"/>
            </a:pPr>
            <a:r>
              <a:rPr lang="en-US" sz="2000" b="1" u="sng" kern="0" dirty="0">
                <a:solidFill>
                  <a:srgbClr val="D3C79B">
                    <a:lumMod val="40000"/>
                    <a:lumOff val="60000"/>
                  </a:srgbClr>
                </a:solidFill>
                <a:latin typeface="Arial"/>
                <a:cs typeface="Arial"/>
                <a:sym typeface="Arial"/>
              </a:rPr>
              <a:t>KPI2-Product Wise Sales:</a:t>
            </a:r>
          </a:p>
          <a:p>
            <a:pPr defTabSz="1219170">
              <a:buClr>
                <a:srgbClr val="000000"/>
              </a:buClr>
            </a:pPr>
            <a:r>
              <a:rPr lang="en-US" sz="2000" b="0" i="0" dirty="0">
                <a:solidFill>
                  <a:schemeClr val="accent1"/>
                </a:solidFill>
                <a:effectLst/>
                <a:latin typeface="Google Sans"/>
              </a:rPr>
              <a:t>In supply chain management, a product-wise sales role involves </a:t>
            </a:r>
            <a:r>
              <a:rPr lang="en-US" sz="2000" dirty="0">
                <a:solidFill>
                  <a:schemeClr val="accent1"/>
                </a:solidFill>
              </a:rPr>
              <a:t>understanding and aligning sales activities with specific product lines to optimize demand, inventory, and overall supply chain performance</a:t>
            </a:r>
            <a:endParaRPr lang="en-US" sz="2000" b="1" kern="0" dirty="0">
              <a:solidFill>
                <a:schemeClr val="accent1"/>
              </a:solidFill>
              <a:latin typeface="Arial"/>
              <a:cs typeface="Arial"/>
              <a:sym typeface="Arial"/>
            </a:endParaRPr>
          </a:p>
          <a:p>
            <a:pPr marL="342900" indent="-342900" defTabSz="1219170">
              <a:buClr>
                <a:srgbClr val="000000"/>
              </a:buClr>
              <a:buFont typeface="Wingdings" panose="05000000000000000000" pitchFamily="2" charset="2"/>
              <a:buChar char="q"/>
            </a:pPr>
            <a:endParaRPr lang="en-US" sz="2000" kern="0" dirty="0">
              <a:solidFill>
                <a:srgbClr val="D3C79B">
                  <a:lumMod val="40000"/>
                  <a:lumOff val="60000"/>
                </a:srgbClr>
              </a:solidFill>
              <a:latin typeface="Arial"/>
              <a:cs typeface="Arial"/>
              <a:sym typeface="Arial"/>
            </a:endParaRPr>
          </a:p>
          <a:p>
            <a:pPr marL="342900" indent="-342900" defTabSz="1219170">
              <a:buClr>
                <a:srgbClr val="000000"/>
              </a:buClr>
              <a:buFont typeface="Wingdings" panose="05000000000000000000" pitchFamily="2" charset="2"/>
              <a:buChar char="q"/>
            </a:pPr>
            <a:r>
              <a:rPr lang="en-US" sz="2000" b="1" u="sng" kern="0" dirty="0">
                <a:solidFill>
                  <a:srgbClr val="D3C79B">
                    <a:lumMod val="40000"/>
                    <a:lumOff val="60000"/>
                  </a:srgbClr>
                </a:solidFill>
                <a:latin typeface="Arial"/>
                <a:cs typeface="Arial"/>
                <a:sym typeface="Arial"/>
              </a:rPr>
              <a:t>KPI3-Sales Growth:</a:t>
            </a:r>
          </a:p>
          <a:p>
            <a:pPr defTabSz="1219170">
              <a:buClr>
                <a:srgbClr val="000000"/>
              </a:buClr>
            </a:pPr>
            <a:r>
              <a:rPr lang="en-US" sz="2000" kern="0" dirty="0">
                <a:solidFill>
                  <a:schemeClr val="accent1"/>
                </a:solidFill>
                <a:latin typeface="Arial"/>
                <a:cs typeface="Arial"/>
                <a:sym typeface="Arial"/>
              </a:rPr>
              <a:t>By using Sales growth can track business expansion ,profit and losses and seen has key driver of overall business</a:t>
            </a:r>
          </a:p>
          <a:p>
            <a:pPr defTabSz="1219170">
              <a:buClr>
                <a:srgbClr val="000000"/>
              </a:buClr>
            </a:pPr>
            <a:endParaRPr lang="en-US" kern="0" dirty="0">
              <a:solidFill>
                <a:schemeClr val="accent1"/>
              </a:solidFill>
              <a:latin typeface="Arial"/>
              <a:cs typeface="Arial"/>
              <a:sym typeface="Arial"/>
            </a:endParaRPr>
          </a:p>
          <a:p>
            <a:pPr defTabSz="1219170">
              <a:buClr>
                <a:srgbClr val="000000"/>
              </a:buClr>
            </a:pPr>
            <a:endParaRPr lang="en-US" sz="2133" kern="0" dirty="0">
              <a:solidFill>
                <a:srgbClr val="D3C79B">
                  <a:lumMod val="40000"/>
                  <a:lumOff val="60000"/>
                </a:srgbClr>
              </a:solidFill>
              <a:latin typeface="Arial"/>
              <a:cs typeface="Arial"/>
              <a:sym typeface="Arial"/>
            </a:endParaRPr>
          </a:p>
          <a:p>
            <a:pPr defTabSz="1219170">
              <a:buClr>
                <a:srgbClr val="000000"/>
              </a:buClr>
            </a:pPr>
            <a:endParaRPr lang="en-US" sz="2133" kern="0" dirty="0">
              <a:solidFill>
                <a:srgbClr val="D3C79B">
                  <a:lumMod val="40000"/>
                  <a:lumOff val="60000"/>
                </a:srgbClr>
              </a:solidFill>
              <a:latin typeface="Arial"/>
              <a:cs typeface="Arial"/>
              <a:sym typeface="Arial"/>
            </a:endParaRPr>
          </a:p>
          <a:p>
            <a:pPr marL="342900" indent="-342900" defTabSz="1219170">
              <a:buClr>
                <a:srgbClr val="000000"/>
              </a:buClr>
              <a:buFont typeface="Wingdings" panose="05000000000000000000" pitchFamily="2" charset="2"/>
              <a:buChar char="q"/>
            </a:pPr>
            <a:endParaRPr lang="en-US" sz="2133" kern="0" dirty="0">
              <a:solidFill>
                <a:srgbClr val="D3C79B">
                  <a:lumMod val="40000"/>
                  <a:lumOff val="60000"/>
                </a:srgbClr>
              </a:solidFill>
              <a:latin typeface="Arial"/>
              <a:cs typeface="Arial"/>
              <a:sym typeface="Arial"/>
            </a:endParaRPr>
          </a:p>
          <a:p>
            <a:pPr marL="342900" indent="-342900" defTabSz="1219170">
              <a:buClr>
                <a:srgbClr val="000000"/>
              </a:buClr>
              <a:buFont typeface="Wingdings" panose="05000000000000000000" pitchFamily="2" charset="2"/>
              <a:buChar char="q"/>
            </a:pPr>
            <a:endParaRPr lang="en-US" sz="1867" kern="0" dirty="0">
              <a:solidFill>
                <a:srgbClr val="D3C79B">
                  <a:lumMod val="40000"/>
                  <a:lumOff val="60000"/>
                </a:srgbClr>
              </a:solidFill>
              <a:latin typeface="Arial"/>
              <a:cs typeface="Arial"/>
              <a:sym typeface="Arial"/>
            </a:endParaRPr>
          </a:p>
          <a:p>
            <a:pPr marL="342900" indent="-342900" defTabSz="1219170">
              <a:buClr>
                <a:srgbClr val="000000"/>
              </a:buClr>
              <a:buFont typeface="Wingdings" panose="05000000000000000000" pitchFamily="2" charset="2"/>
              <a:buChar char="q"/>
            </a:pPr>
            <a:endParaRPr lang="en-US" sz="1867" kern="0" dirty="0">
              <a:solidFill>
                <a:srgbClr val="D3C79B">
                  <a:lumMod val="40000"/>
                  <a:lumOff val="60000"/>
                </a:srgbClr>
              </a:solidFill>
              <a:latin typeface="Arial"/>
              <a:cs typeface="Arial"/>
              <a:sym typeface="Arial"/>
            </a:endParaRPr>
          </a:p>
          <a:p>
            <a:pPr marL="342900" indent="-342900" algn="just" defTabSz="1219170">
              <a:buClr>
                <a:srgbClr val="000000"/>
              </a:buClr>
              <a:buFont typeface="Wingdings" panose="05000000000000000000" pitchFamily="2" charset="2"/>
              <a:buChar char="q"/>
            </a:pPr>
            <a:endParaRPr lang="en-IN" sz="1867" kern="0" dirty="0">
              <a:solidFill>
                <a:srgbClr val="EDD0C5"/>
              </a:solidFill>
              <a:latin typeface="Besley" panose="020B0604020202020204" charset="0"/>
              <a:ea typeface="Besley" panose="020B0604020202020204" charset="0"/>
              <a:cs typeface="Arial"/>
              <a:sym typeface="Arial"/>
            </a:endParaRPr>
          </a:p>
        </p:txBody>
      </p:sp>
    </p:spTree>
    <p:extLst>
      <p:ext uri="{BB962C8B-B14F-4D97-AF65-F5344CB8AC3E}">
        <p14:creationId xmlns:p14="http://schemas.microsoft.com/office/powerpoint/2010/main" val="312654871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5">
          <a:extLst>
            <a:ext uri="{FF2B5EF4-FFF2-40B4-BE49-F238E27FC236}">
              <a16:creationId xmlns:a16="http://schemas.microsoft.com/office/drawing/2014/main" id="{F213DAC2-5C6E-04B1-4224-D148316325E5}"/>
            </a:ext>
          </a:extLst>
        </p:cNvPr>
        <p:cNvGrpSpPr/>
        <p:nvPr/>
      </p:nvGrpSpPr>
      <p:grpSpPr>
        <a:xfrm>
          <a:off x="0" y="0"/>
          <a:ext cx="0" cy="0"/>
          <a:chOff x="0" y="0"/>
          <a:chExt cx="0" cy="0"/>
        </a:xfrm>
      </p:grpSpPr>
      <p:sp>
        <p:nvSpPr>
          <p:cNvPr id="808" name="Google Shape;808;p37">
            <a:extLst>
              <a:ext uri="{FF2B5EF4-FFF2-40B4-BE49-F238E27FC236}">
                <a16:creationId xmlns:a16="http://schemas.microsoft.com/office/drawing/2014/main" id="{2916FFEA-E3A3-7876-DD84-89383B5173BB}"/>
              </a:ext>
            </a:extLst>
          </p:cNvPr>
          <p:cNvSpPr txBox="1">
            <a:spLocks noGrp="1"/>
          </p:cNvSpPr>
          <p:nvPr>
            <p:ph type="title"/>
          </p:nvPr>
        </p:nvSpPr>
        <p:spPr>
          <a:xfrm>
            <a:off x="970567" y="744067"/>
            <a:ext cx="10276400" cy="692400"/>
          </a:xfrm>
          <a:prstGeom prst="rect">
            <a:avLst/>
          </a:prstGeom>
        </p:spPr>
        <p:txBody>
          <a:bodyPr spcFirstLastPara="1" wrap="square" lIns="121900" tIns="121900" rIns="121900" bIns="121900" anchor="t" anchorCtr="0">
            <a:noAutofit/>
          </a:bodyPr>
          <a:lstStyle/>
          <a:p>
            <a:r>
              <a:rPr lang="en-IN" b="1" dirty="0">
                <a:latin typeface="Algerian" panose="04020705040A02060702" pitchFamily="82" charset="0"/>
              </a:rPr>
              <a:t>SUGGESTIONS</a:t>
            </a:r>
            <a:endParaRPr b="1" dirty="0">
              <a:latin typeface="Algerian" panose="04020705040A02060702" pitchFamily="82" charset="0"/>
            </a:endParaRPr>
          </a:p>
        </p:txBody>
      </p:sp>
      <p:sp>
        <p:nvSpPr>
          <p:cNvPr id="6" name="TextBox 5">
            <a:extLst>
              <a:ext uri="{FF2B5EF4-FFF2-40B4-BE49-F238E27FC236}">
                <a16:creationId xmlns:a16="http://schemas.microsoft.com/office/drawing/2014/main" id="{316C5107-6DF6-89D5-CDE7-BDB91127A364}"/>
              </a:ext>
            </a:extLst>
          </p:cNvPr>
          <p:cNvSpPr txBox="1"/>
          <p:nvPr/>
        </p:nvSpPr>
        <p:spPr>
          <a:xfrm>
            <a:off x="766916" y="1514168"/>
            <a:ext cx="10599174" cy="6247864"/>
          </a:xfrm>
          <a:prstGeom prst="rect">
            <a:avLst/>
          </a:prstGeom>
          <a:noFill/>
        </p:spPr>
        <p:txBody>
          <a:bodyPr wrap="square" rtlCol="0">
            <a:spAutoFit/>
          </a:bodyPr>
          <a:lstStyle/>
          <a:p>
            <a:pPr marL="285750" indent="-285750" defTabSz="1219170">
              <a:buClr>
                <a:srgbClr val="000000"/>
              </a:buClr>
              <a:buFont typeface="Wingdings" panose="05000000000000000000" pitchFamily="2" charset="2"/>
              <a:buChar char="q"/>
            </a:pPr>
            <a:r>
              <a:rPr lang="en-US" sz="2000" b="1" u="sng" kern="0" dirty="0">
                <a:solidFill>
                  <a:srgbClr val="D3C79B">
                    <a:lumMod val="40000"/>
                    <a:lumOff val="60000"/>
                  </a:srgbClr>
                </a:solidFill>
                <a:latin typeface="Arial"/>
                <a:cs typeface="Arial"/>
                <a:sym typeface="Arial"/>
              </a:rPr>
              <a:t>KPI4-Daily Sales Trend:</a:t>
            </a:r>
            <a:endParaRPr lang="en-US" sz="2000" u="sng" kern="0" dirty="0">
              <a:solidFill>
                <a:srgbClr val="D3C79B">
                  <a:lumMod val="40000"/>
                  <a:lumOff val="60000"/>
                </a:srgbClr>
              </a:solidFill>
              <a:latin typeface="Arial"/>
              <a:cs typeface="Arial"/>
              <a:sym typeface="Arial"/>
            </a:endParaRPr>
          </a:p>
          <a:p>
            <a:pPr defTabSz="1219170">
              <a:buClr>
                <a:srgbClr val="000000"/>
              </a:buClr>
            </a:pPr>
            <a:r>
              <a:rPr lang="en-US" sz="2000" b="0" i="0" dirty="0">
                <a:solidFill>
                  <a:srgbClr val="EEF0FF"/>
                </a:solidFill>
                <a:effectLst/>
                <a:latin typeface="Google Sans"/>
              </a:rPr>
              <a:t>By leveraging daily sales data, companies can make more informed decisions about production, procurement, and distribution, ultimately leading to increased efficiency and profitability. </a:t>
            </a:r>
          </a:p>
          <a:p>
            <a:pPr defTabSz="1219170">
              <a:buClr>
                <a:srgbClr val="000000"/>
              </a:buClr>
            </a:pPr>
            <a:endParaRPr lang="en-US" sz="2000" kern="0" dirty="0">
              <a:solidFill>
                <a:srgbClr val="D3C79B">
                  <a:lumMod val="40000"/>
                  <a:lumOff val="60000"/>
                </a:srgbClr>
              </a:solidFill>
              <a:latin typeface="Arial"/>
              <a:cs typeface="Arial"/>
              <a:sym typeface="Arial"/>
            </a:endParaRPr>
          </a:p>
          <a:p>
            <a:pPr marL="342900" indent="-342900" defTabSz="1219170">
              <a:buClr>
                <a:srgbClr val="000000"/>
              </a:buClr>
              <a:buFont typeface="Wingdings" panose="05000000000000000000" pitchFamily="2" charset="2"/>
              <a:buChar char="q"/>
            </a:pPr>
            <a:r>
              <a:rPr lang="en-US" sz="2000" b="1" u="sng" kern="0" dirty="0">
                <a:solidFill>
                  <a:srgbClr val="D3C79B">
                    <a:lumMod val="40000"/>
                    <a:lumOff val="60000"/>
                  </a:srgbClr>
                </a:solidFill>
                <a:latin typeface="Arial"/>
                <a:cs typeface="Arial"/>
                <a:sym typeface="Arial"/>
              </a:rPr>
              <a:t>KPI5-State Wise Sales:</a:t>
            </a:r>
          </a:p>
          <a:p>
            <a:pPr defTabSz="1219170">
              <a:buClr>
                <a:srgbClr val="000000"/>
              </a:buClr>
            </a:pPr>
            <a:r>
              <a:rPr lang="en-IN" sz="2000" b="0" i="0" dirty="0">
                <a:solidFill>
                  <a:srgbClr val="EEF0FF"/>
                </a:solidFill>
                <a:effectLst/>
                <a:latin typeface="Google Sans"/>
              </a:rPr>
              <a:t> Evaluate state wise sales to identifying regional demand patterns.</a:t>
            </a:r>
            <a:r>
              <a:rPr lang="en-US" sz="2000" b="0" i="0" dirty="0">
                <a:solidFill>
                  <a:srgbClr val="EEF0FF"/>
                </a:solidFill>
                <a:effectLst/>
                <a:latin typeface="Google Sans"/>
              </a:rPr>
              <a:t> By analyzing sales performance at the state level, businesses can make more informed decisions about where to allocate resources, tailor marketing efforts, and reduce costs</a:t>
            </a:r>
          </a:p>
          <a:p>
            <a:pPr defTabSz="1219170">
              <a:buClr>
                <a:srgbClr val="000000"/>
              </a:buClr>
            </a:pPr>
            <a:endParaRPr lang="en-US" sz="2000" kern="0" dirty="0">
              <a:solidFill>
                <a:srgbClr val="D3C79B">
                  <a:lumMod val="40000"/>
                  <a:lumOff val="60000"/>
                </a:srgbClr>
              </a:solidFill>
              <a:latin typeface="Arial"/>
              <a:cs typeface="Arial"/>
              <a:sym typeface="Arial"/>
            </a:endParaRPr>
          </a:p>
          <a:p>
            <a:pPr marL="342900" indent="-342900" defTabSz="1219170">
              <a:buClr>
                <a:srgbClr val="000000"/>
              </a:buClr>
              <a:buFont typeface="Wingdings" panose="05000000000000000000" pitchFamily="2" charset="2"/>
              <a:buChar char="q"/>
            </a:pPr>
            <a:r>
              <a:rPr lang="en-US" sz="2000" b="1" u="sng" kern="0" dirty="0">
                <a:solidFill>
                  <a:srgbClr val="D3C79B">
                    <a:lumMod val="40000"/>
                    <a:lumOff val="60000"/>
                  </a:srgbClr>
                </a:solidFill>
                <a:latin typeface="Arial"/>
                <a:cs typeface="Arial"/>
                <a:sym typeface="Arial"/>
              </a:rPr>
              <a:t>KPI6-Top 5 Store Wise Sales :</a:t>
            </a:r>
          </a:p>
          <a:p>
            <a:pPr defTabSz="1219170">
              <a:buClr>
                <a:srgbClr val="000000"/>
              </a:buClr>
            </a:pPr>
            <a:r>
              <a:rPr lang="en-US" sz="2000" b="0" i="0" dirty="0">
                <a:solidFill>
                  <a:srgbClr val="EEF0FF"/>
                </a:solidFill>
                <a:effectLst/>
                <a:latin typeface="Google Sans"/>
              </a:rPr>
              <a:t>By focusing on the most successful stores, businesses can gain valuable insights into which products are popular, which stores have higher demand, and how to best allocate resources. This data helps refine inventory management strategies, reduce costs, and ensure timely delivery of products to meet customer needs. </a:t>
            </a:r>
            <a:endParaRPr lang="en-US" sz="2000" kern="0" dirty="0">
              <a:solidFill>
                <a:schemeClr val="accent1"/>
              </a:solidFill>
              <a:latin typeface="Arial"/>
              <a:cs typeface="Arial"/>
              <a:sym typeface="Arial"/>
            </a:endParaRPr>
          </a:p>
          <a:p>
            <a:pPr defTabSz="1219170">
              <a:buClr>
                <a:srgbClr val="000000"/>
              </a:buClr>
            </a:pPr>
            <a:endParaRPr lang="en-US" sz="2133" kern="0" dirty="0">
              <a:solidFill>
                <a:srgbClr val="D3C79B">
                  <a:lumMod val="40000"/>
                  <a:lumOff val="60000"/>
                </a:srgbClr>
              </a:solidFill>
              <a:latin typeface="Arial"/>
              <a:cs typeface="Arial"/>
              <a:sym typeface="Arial"/>
            </a:endParaRPr>
          </a:p>
          <a:p>
            <a:pPr defTabSz="1219170">
              <a:buClr>
                <a:srgbClr val="000000"/>
              </a:buClr>
            </a:pPr>
            <a:endParaRPr lang="en-US" sz="2133" kern="0" dirty="0">
              <a:solidFill>
                <a:srgbClr val="D3C79B">
                  <a:lumMod val="40000"/>
                  <a:lumOff val="60000"/>
                </a:srgbClr>
              </a:solidFill>
              <a:latin typeface="Arial"/>
              <a:cs typeface="Arial"/>
              <a:sym typeface="Arial"/>
            </a:endParaRPr>
          </a:p>
          <a:p>
            <a:pPr marL="342900" indent="-342900" defTabSz="1219170">
              <a:buClr>
                <a:srgbClr val="000000"/>
              </a:buClr>
              <a:buFont typeface="Wingdings" panose="05000000000000000000" pitchFamily="2" charset="2"/>
              <a:buChar char="q"/>
            </a:pPr>
            <a:endParaRPr lang="en-US" sz="2133" kern="0" dirty="0">
              <a:solidFill>
                <a:srgbClr val="D3C79B">
                  <a:lumMod val="40000"/>
                  <a:lumOff val="60000"/>
                </a:srgbClr>
              </a:solidFill>
              <a:latin typeface="Arial"/>
              <a:cs typeface="Arial"/>
              <a:sym typeface="Arial"/>
            </a:endParaRPr>
          </a:p>
          <a:p>
            <a:pPr marL="342900" indent="-342900" defTabSz="1219170">
              <a:buClr>
                <a:srgbClr val="000000"/>
              </a:buClr>
              <a:buFont typeface="Wingdings" panose="05000000000000000000" pitchFamily="2" charset="2"/>
              <a:buChar char="q"/>
            </a:pPr>
            <a:endParaRPr lang="en-US" sz="1867" kern="0" dirty="0">
              <a:solidFill>
                <a:srgbClr val="D3C79B">
                  <a:lumMod val="40000"/>
                  <a:lumOff val="60000"/>
                </a:srgbClr>
              </a:solidFill>
              <a:latin typeface="Arial"/>
              <a:cs typeface="Arial"/>
              <a:sym typeface="Arial"/>
            </a:endParaRPr>
          </a:p>
          <a:p>
            <a:pPr marL="342900" indent="-342900" defTabSz="1219170">
              <a:buClr>
                <a:srgbClr val="000000"/>
              </a:buClr>
              <a:buFont typeface="Wingdings" panose="05000000000000000000" pitchFamily="2" charset="2"/>
              <a:buChar char="q"/>
            </a:pPr>
            <a:endParaRPr lang="en-US" sz="1867" kern="0" dirty="0">
              <a:solidFill>
                <a:srgbClr val="D3C79B">
                  <a:lumMod val="40000"/>
                  <a:lumOff val="60000"/>
                </a:srgbClr>
              </a:solidFill>
              <a:latin typeface="Arial"/>
              <a:cs typeface="Arial"/>
              <a:sym typeface="Arial"/>
            </a:endParaRPr>
          </a:p>
          <a:p>
            <a:pPr marL="342900" indent="-342900" algn="just" defTabSz="1219170">
              <a:buClr>
                <a:srgbClr val="000000"/>
              </a:buClr>
              <a:buFont typeface="Wingdings" panose="05000000000000000000" pitchFamily="2" charset="2"/>
              <a:buChar char="q"/>
            </a:pPr>
            <a:endParaRPr lang="en-IN" sz="1867" kern="0" dirty="0">
              <a:solidFill>
                <a:srgbClr val="EDD0C5"/>
              </a:solidFill>
              <a:latin typeface="Besley" panose="020B0604020202020204" charset="0"/>
              <a:ea typeface="Besley" panose="020B0604020202020204" charset="0"/>
              <a:cs typeface="Arial"/>
              <a:sym typeface="Arial"/>
            </a:endParaRPr>
          </a:p>
        </p:txBody>
      </p:sp>
    </p:spTree>
    <p:extLst>
      <p:ext uri="{BB962C8B-B14F-4D97-AF65-F5344CB8AC3E}">
        <p14:creationId xmlns:p14="http://schemas.microsoft.com/office/powerpoint/2010/main" val="2458677671"/>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5">
          <a:extLst>
            <a:ext uri="{FF2B5EF4-FFF2-40B4-BE49-F238E27FC236}">
              <a16:creationId xmlns:a16="http://schemas.microsoft.com/office/drawing/2014/main" id="{101BDED9-0692-F054-3AC1-FFE2F240EF60}"/>
            </a:ext>
          </a:extLst>
        </p:cNvPr>
        <p:cNvGrpSpPr/>
        <p:nvPr/>
      </p:nvGrpSpPr>
      <p:grpSpPr>
        <a:xfrm>
          <a:off x="0" y="0"/>
          <a:ext cx="0" cy="0"/>
          <a:chOff x="0" y="0"/>
          <a:chExt cx="0" cy="0"/>
        </a:xfrm>
      </p:grpSpPr>
      <p:sp>
        <p:nvSpPr>
          <p:cNvPr id="808" name="Google Shape;808;p37">
            <a:extLst>
              <a:ext uri="{FF2B5EF4-FFF2-40B4-BE49-F238E27FC236}">
                <a16:creationId xmlns:a16="http://schemas.microsoft.com/office/drawing/2014/main" id="{027D2088-0E29-93C1-0B9B-D8E1917895E9}"/>
              </a:ext>
            </a:extLst>
          </p:cNvPr>
          <p:cNvSpPr txBox="1">
            <a:spLocks noGrp="1"/>
          </p:cNvSpPr>
          <p:nvPr>
            <p:ph type="title"/>
          </p:nvPr>
        </p:nvSpPr>
        <p:spPr>
          <a:xfrm>
            <a:off x="970567" y="744067"/>
            <a:ext cx="10276400" cy="692400"/>
          </a:xfrm>
          <a:prstGeom prst="rect">
            <a:avLst/>
          </a:prstGeom>
        </p:spPr>
        <p:txBody>
          <a:bodyPr spcFirstLastPara="1" wrap="square" lIns="121900" tIns="121900" rIns="121900" bIns="121900" anchor="t" anchorCtr="0">
            <a:noAutofit/>
          </a:bodyPr>
          <a:lstStyle/>
          <a:p>
            <a:r>
              <a:rPr lang="en-IN" b="1" dirty="0">
                <a:latin typeface="Algerian" panose="04020705040A02060702" pitchFamily="82" charset="0"/>
              </a:rPr>
              <a:t>SUGGESTIONS</a:t>
            </a:r>
            <a:endParaRPr b="1" dirty="0">
              <a:latin typeface="Algerian" panose="04020705040A02060702" pitchFamily="82" charset="0"/>
            </a:endParaRPr>
          </a:p>
        </p:txBody>
      </p:sp>
      <p:sp>
        <p:nvSpPr>
          <p:cNvPr id="6" name="TextBox 5">
            <a:extLst>
              <a:ext uri="{FF2B5EF4-FFF2-40B4-BE49-F238E27FC236}">
                <a16:creationId xmlns:a16="http://schemas.microsoft.com/office/drawing/2014/main" id="{AE1EB3C3-C5E6-3207-31B8-1DA543404291}"/>
              </a:ext>
            </a:extLst>
          </p:cNvPr>
          <p:cNvSpPr txBox="1"/>
          <p:nvPr/>
        </p:nvSpPr>
        <p:spPr>
          <a:xfrm>
            <a:off x="796413" y="1542159"/>
            <a:ext cx="10599174" cy="5611857"/>
          </a:xfrm>
          <a:prstGeom prst="rect">
            <a:avLst/>
          </a:prstGeom>
          <a:noFill/>
        </p:spPr>
        <p:txBody>
          <a:bodyPr wrap="square" rtlCol="0">
            <a:spAutoFit/>
          </a:bodyPr>
          <a:lstStyle/>
          <a:p>
            <a:pPr marL="285750" indent="-285750" defTabSz="1219170">
              <a:buClr>
                <a:srgbClr val="000000"/>
              </a:buClr>
              <a:buFont typeface="Wingdings" panose="05000000000000000000" pitchFamily="2" charset="2"/>
              <a:buChar char="q"/>
            </a:pPr>
            <a:r>
              <a:rPr lang="en-US" sz="2000" b="1" u="sng" kern="0" dirty="0">
                <a:solidFill>
                  <a:srgbClr val="D3C79B">
                    <a:lumMod val="40000"/>
                    <a:lumOff val="60000"/>
                  </a:srgbClr>
                </a:solidFill>
                <a:latin typeface="Arial"/>
                <a:cs typeface="Arial"/>
                <a:sym typeface="Arial"/>
              </a:rPr>
              <a:t>KPI7-Region Wise Sales:</a:t>
            </a:r>
            <a:endParaRPr lang="en-US" sz="2000" u="sng" kern="0" dirty="0">
              <a:solidFill>
                <a:srgbClr val="D3C79B">
                  <a:lumMod val="40000"/>
                  <a:lumOff val="60000"/>
                </a:srgbClr>
              </a:solidFill>
              <a:latin typeface="Arial"/>
              <a:cs typeface="Arial"/>
              <a:sym typeface="Arial"/>
            </a:endParaRPr>
          </a:p>
          <a:p>
            <a:pPr defTabSz="1219170">
              <a:buClr>
                <a:srgbClr val="000000"/>
              </a:buClr>
            </a:pPr>
            <a:r>
              <a:rPr lang="en-US" sz="2000" dirty="0">
                <a:solidFill>
                  <a:srgbClr val="EEF0FF"/>
                </a:solidFill>
                <a:latin typeface="Google Sans"/>
              </a:rPr>
              <a:t>By monitoring this, </a:t>
            </a:r>
            <a:r>
              <a:rPr lang="en-US" sz="2000" b="0" i="0" dirty="0">
                <a:solidFill>
                  <a:srgbClr val="EEF0FF"/>
                </a:solidFill>
                <a:effectLst/>
                <a:latin typeface="Google Sans"/>
              </a:rPr>
              <a:t>helps companies understand where their products are most in demand, allowing for better resource allocation and reduced costs. </a:t>
            </a:r>
          </a:p>
          <a:p>
            <a:pPr defTabSz="1219170">
              <a:buClr>
                <a:srgbClr val="000000"/>
              </a:buClr>
            </a:pPr>
            <a:endParaRPr lang="en-US" sz="2000" b="0" i="0" dirty="0">
              <a:solidFill>
                <a:srgbClr val="EEF0FF"/>
              </a:solidFill>
              <a:effectLst/>
              <a:latin typeface="Google Sans"/>
            </a:endParaRPr>
          </a:p>
          <a:p>
            <a:pPr defTabSz="1219170">
              <a:buClr>
                <a:srgbClr val="000000"/>
              </a:buClr>
            </a:pPr>
            <a:endParaRPr lang="en-US" sz="2000" kern="0" dirty="0">
              <a:solidFill>
                <a:srgbClr val="D3C79B">
                  <a:lumMod val="40000"/>
                  <a:lumOff val="60000"/>
                </a:srgbClr>
              </a:solidFill>
              <a:latin typeface="Arial"/>
              <a:cs typeface="Arial"/>
              <a:sym typeface="Arial"/>
            </a:endParaRPr>
          </a:p>
          <a:p>
            <a:pPr marL="342900" indent="-342900" defTabSz="1219170">
              <a:buClr>
                <a:srgbClr val="000000"/>
              </a:buClr>
              <a:buFont typeface="Wingdings" panose="05000000000000000000" pitchFamily="2" charset="2"/>
              <a:buChar char="q"/>
            </a:pPr>
            <a:r>
              <a:rPr lang="en-US" sz="2000" b="1" u="sng" kern="0" dirty="0">
                <a:solidFill>
                  <a:srgbClr val="D3C79B">
                    <a:lumMod val="40000"/>
                    <a:lumOff val="60000"/>
                  </a:srgbClr>
                </a:solidFill>
                <a:latin typeface="Arial"/>
                <a:cs typeface="Arial"/>
                <a:sym typeface="Arial"/>
              </a:rPr>
              <a:t>KPI8-Total Inventory:</a:t>
            </a:r>
          </a:p>
          <a:p>
            <a:pPr defTabSz="1219170">
              <a:buClr>
                <a:srgbClr val="000000"/>
              </a:buClr>
            </a:pPr>
            <a:r>
              <a:rPr lang="en-IN" sz="2000" b="0" i="0" dirty="0">
                <a:solidFill>
                  <a:srgbClr val="EEF0FF"/>
                </a:solidFill>
                <a:effectLst/>
                <a:latin typeface="Google Sans"/>
              </a:rPr>
              <a:t> </a:t>
            </a:r>
            <a:r>
              <a:rPr lang="en-US" sz="2000" dirty="0">
                <a:solidFill>
                  <a:schemeClr val="accent1"/>
                </a:solidFill>
                <a:latin typeface="Google Sans"/>
              </a:rPr>
              <a:t>Total Inventory </a:t>
            </a:r>
            <a:r>
              <a:rPr lang="en-US" sz="2000" dirty="0">
                <a:solidFill>
                  <a:schemeClr val="accent1"/>
                </a:solidFill>
              </a:rPr>
              <a:t>helps  businesses to ensure they have enough stock to meet customer demand, optimize operations, reduce costs</a:t>
            </a:r>
          </a:p>
          <a:p>
            <a:pPr defTabSz="1219170">
              <a:buClr>
                <a:srgbClr val="000000"/>
              </a:buClr>
            </a:pPr>
            <a:endParaRPr lang="en-US" sz="2000" b="0" i="0" dirty="0">
              <a:solidFill>
                <a:schemeClr val="accent1"/>
              </a:solidFill>
              <a:effectLst/>
              <a:latin typeface="Google Sans"/>
            </a:endParaRPr>
          </a:p>
          <a:p>
            <a:pPr defTabSz="1219170">
              <a:buClr>
                <a:srgbClr val="000000"/>
              </a:buClr>
            </a:pPr>
            <a:endParaRPr lang="en-US" sz="2000" kern="0" dirty="0">
              <a:solidFill>
                <a:srgbClr val="D3C79B">
                  <a:lumMod val="40000"/>
                  <a:lumOff val="60000"/>
                </a:srgbClr>
              </a:solidFill>
              <a:latin typeface="Arial"/>
              <a:cs typeface="Arial"/>
              <a:sym typeface="Arial"/>
            </a:endParaRPr>
          </a:p>
          <a:p>
            <a:pPr marL="342900" indent="-342900" defTabSz="1219170">
              <a:buClr>
                <a:srgbClr val="000000"/>
              </a:buClr>
              <a:buFont typeface="Wingdings" panose="05000000000000000000" pitchFamily="2" charset="2"/>
              <a:buChar char="q"/>
            </a:pPr>
            <a:r>
              <a:rPr lang="en-US" sz="2000" b="1" u="sng" kern="0" dirty="0">
                <a:solidFill>
                  <a:srgbClr val="D3C79B">
                    <a:lumMod val="40000"/>
                    <a:lumOff val="60000"/>
                  </a:srgbClr>
                </a:solidFill>
                <a:latin typeface="Arial"/>
                <a:cs typeface="Arial"/>
                <a:sym typeface="Arial"/>
              </a:rPr>
              <a:t>KPI9-Inventory Value :</a:t>
            </a:r>
          </a:p>
          <a:p>
            <a:pPr defTabSz="1219170">
              <a:buClr>
                <a:srgbClr val="000000"/>
              </a:buClr>
            </a:pPr>
            <a:r>
              <a:rPr lang="en-US" sz="2000" dirty="0">
                <a:solidFill>
                  <a:srgbClr val="EEF0FF"/>
                </a:solidFill>
                <a:latin typeface="Google Sans"/>
              </a:rPr>
              <a:t>Analyzing Inventory value </a:t>
            </a:r>
            <a:r>
              <a:rPr lang="en-US" sz="2000" b="0" i="0" dirty="0">
                <a:solidFill>
                  <a:srgbClr val="EEF0FF"/>
                </a:solidFill>
                <a:effectLst/>
                <a:latin typeface="Google Sans"/>
              </a:rPr>
              <a:t> helps businesses to make informed decisions about sourcing, production, and distribution, ultimately impacting profitability and customer satisfaction. </a:t>
            </a:r>
            <a:endParaRPr lang="en-US" sz="2000" kern="0" dirty="0">
              <a:solidFill>
                <a:srgbClr val="D3C79B">
                  <a:lumMod val="40000"/>
                  <a:lumOff val="60000"/>
                </a:srgbClr>
              </a:solidFill>
              <a:latin typeface="Arial"/>
              <a:cs typeface="Arial"/>
              <a:sym typeface="Arial"/>
            </a:endParaRPr>
          </a:p>
          <a:p>
            <a:pPr defTabSz="1219170">
              <a:buClr>
                <a:srgbClr val="000000"/>
              </a:buClr>
            </a:pPr>
            <a:endParaRPr lang="en-US" sz="2000" kern="0" dirty="0">
              <a:solidFill>
                <a:srgbClr val="D3C79B">
                  <a:lumMod val="40000"/>
                  <a:lumOff val="60000"/>
                </a:srgbClr>
              </a:solidFill>
              <a:latin typeface="Arial"/>
              <a:cs typeface="Arial"/>
              <a:sym typeface="Arial"/>
            </a:endParaRPr>
          </a:p>
          <a:p>
            <a:pPr marL="342900" indent="-342900" defTabSz="1219170">
              <a:buClr>
                <a:srgbClr val="000000"/>
              </a:buClr>
              <a:buFont typeface="Wingdings" panose="05000000000000000000" pitchFamily="2" charset="2"/>
              <a:buChar char="q"/>
            </a:pPr>
            <a:endParaRPr lang="en-US" sz="2133" kern="0" dirty="0">
              <a:solidFill>
                <a:srgbClr val="D3C79B">
                  <a:lumMod val="40000"/>
                  <a:lumOff val="60000"/>
                </a:srgbClr>
              </a:solidFill>
              <a:latin typeface="Arial"/>
              <a:cs typeface="Arial"/>
              <a:sym typeface="Arial"/>
            </a:endParaRPr>
          </a:p>
          <a:p>
            <a:pPr marL="342900" indent="-342900" defTabSz="1219170">
              <a:buClr>
                <a:srgbClr val="000000"/>
              </a:buClr>
              <a:buFont typeface="Wingdings" panose="05000000000000000000" pitchFamily="2" charset="2"/>
              <a:buChar char="q"/>
            </a:pPr>
            <a:endParaRPr lang="en-US" sz="1867" kern="0" dirty="0">
              <a:solidFill>
                <a:srgbClr val="D3C79B">
                  <a:lumMod val="40000"/>
                  <a:lumOff val="60000"/>
                </a:srgbClr>
              </a:solidFill>
              <a:latin typeface="Arial"/>
              <a:cs typeface="Arial"/>
              <a:sym typeface="Arial"/>
            </a:endParaRPr>
          </a:p>
          <a:p>
            <a:pPr marL="342900" indent="-342900" defTabSz="1219170">
              <a:buClr>
                <a:srgbClr val="000000"/>
              </a:buClr>
              <a:buFont typeface="Wingdings" panose="05000000000000000000" pitchFamily="2" charset="2"/>
              <a:buChar char="q"/>
            </a:pPr>
            <a:endParaRPr lang="en-US" sz="1867" kern="0" dirty="0">
              <a:solidFill>
                <a:srgbClr val="D3C79B">
                  <a:lumMod val="40000"/>
                  <a:lumOff val="60000"/>
                </a:srgbClr>
              </a:solidFill>
              <a:latin typeface="Arial"/>
              <a:cs typeface="Arial"/>
              <a:sym typeface="Arial"/>
            </a:endParaRPr>
          </a:p>
          <a:p>
            <a:pPr marL="342900" indent="-342900" algn="just" defTabSz="1219170">
              <a:buClr>
                <a:srgbClr val="000000"/>
              </a:buClr>
              <a:buFont typeface="Wingdings" panose="05000000000000000000" pitchFamily="2" charset="2"/>
              <a:buChar char="q"/>
            </a:pPr>
            <a:endParaRPr lang="en-IN" sz="1867" kern="0" dirty="0">
              <a:solidFill>
                <a:srgbClr val="EDD0C5"/>
              </a:solidFill>
              <a:latin typeface="Besley" panose="020B0604020202020204" charset="0"/>
              <a:ea typeface="Besley" panose="020B0604020202020204" charset="0"/>
              <a:cs typeface="Arial"/>
              <a:sym typeface="Arial"/>
            </a:endParaRPr>
          </a:p>
        </p:txBody>
      </p:sp>
    </p:spTree>
    <p:extLst>
      <p:ext uri="{BB962C8B-B14F-4D97-AF65-F5344CB8AC3E}">
        <p14:creationId xmlns:p14="http://schemas.microsoft.com/office/powerpoint/2010/main" val="3528597845"/>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5">
          <a:extLst>
            <a:ext uri="{FF2B5EF4-FFF2-40B4-BE49-F238E27FC236}">
              <a16:creationId xmlns:a16="http://schemas.microsoft.com/office/drawing/2014/main" id="{20CEB368-4ED9-5F25-E3F9-9A1FD14699C0}"/>
            </a:ext>
          </a:extLst>
        </p:cNvPr>
        <p:cNvGrpSpPr/>
        <p:nvPr/>
      </p:nvGrpSpPr>
      <p:grpSpPr>
        <a:xfrm>
          <a:off x="0" y="0"/>
          <a:ext cx="0" cy="0"/>
          <a:chOff x="0" y="0"/>
          <a:chExt cx="0" cy="0"/>
        </a:xfrm>
      </p:grpSpPr>
      <p:sp>
        <p:nvSpPr>
          <p:cNvPr id="808" name="Google Shape;808;p37">
            <a:extLst>
              <a:ext uri="{FF2B5EF4-FFF2-40B4-BE49-F238E27FC236}">
                <a16:creationId xmlns:a16="http://schemas.microsoft.com/office/drawing/2014/main" id="{A623A5D8-1AE2-1CD7-8EB0-B34CE12790E0}"/>
              </a:ext>
            </a:extLst>
          </p:cNvPr>
          <p:cNvSpPr txBox="1">
            <a:spLocks noGrp="1"/>
          </p:cNvSpPr>
          <p:nvPr>
            <p:ph type="title"/>
          </p:nvPr>
        </p:nvSpPr>
        <p:spPr>
          <a:xfrm>
            <a:off x="970567" y="744067"/>
            <a:ext cx="10276400" cy="692400"/>
          </a:xfrm>
          <a:prstGeom prst="rect">
            <a:avLst/>
          </a:prstGeom>
        </p:spPr>
        <p:txBody>
          <a:bodyPr spcFirstLastPara="1" wrap="square" lIns="121900" tIns="121900" rIns="121900" bIns="121900" anchor="t" anchorCtr="0">
            <a:noAutofit/>
          </a:bodyPr>
          <a:lstStyle/>
          <a:p>
            <a:r>
              <a:rPr lang="en-IN" b="1" dirty="0">
                <a:latin typeface="Algerian" panose="04020705040A02060702" pitchFamily="82" charset="0"/>
              </a:rPr>
              <a:t>SUGGESTIONS</a:t>
            </a:r>
            <a:endParaRPr b="1" dirty="0">
              <a:latin typeface="Algerian" panose="04020705040A02060702" pitchFamily="82" charset="0"/>
            </a:endParaRPr>
          </a:p>
        </p:txBody>
      </p:sp>
      <p:sp>
        <p:nvSpPr>
          <p:cNvPr id="6" name="TextBox 5">
            <a:extLst>
              <a:ext uri="{FF2B5EF4-FFF2-40B4-BE49-F238E27FC236}">
                <a16:creationId xmlns:a16="http://schemas.microsoft.com/office/drawing/2014/main" id="{7D86BDC0-5BBC-6B24-4B6A-FAFB26B41490}"/>
              </a:ext>
            </a:extLst>
          </p:cNvPr>
          <p:cNvSpPr txBox="1"/>
          <p:nvPr/>
        </p:nvSpPr>
        <p:spPr>
          <a:xfrm>
            <a:off x="796413" y="1542159"/>
            <a:ext cx="10599174" cy="5591402"/>
          </a:xfrm>
          <a:prstGeom prst="rect">
            <a:avLst/>
          </a:prstGeom>
          <a:noFill/>
        </p:spPr>
        <p:txBody>
          <a:bodyPr wrap="square" rtlCol="0">
            <a:spAutoFit/>
          </a:bodyPr>
          <a:lstStyle/>
          <a:p>
            <a:pPr marL="285750" indent="-285750" defTabSz="1219170">
              <a:buClr>
                <a:srgbClr val="000000"/>
              </a:buClr>
              <a:buFont typeface="Wingdings" panose="05000000000000000000" pitchFamily="2" charset="2"/>
              <a:buChar char="q"/>
            </a:pPr>
            <a:r>
              <a:rPr lang="en-US" sz="2000" b="1" u="sng" kern="0" dirty="0">
                <a:solidFill>
                  <a:srgbClr val="D3C79B">
                    <a:lumMod val="40000"/>
                    <a:lumOff val="60000"/>
                  </a:srgbClr>
                </a:solidFill>
                <a:latin typeface="Arial"/>
                <a:cs typeface="Arial"/>
                <a:sym typeface="Arial"/>
              </a:rPr>
              <a:t>KPI10-Overstock,Out-of-stock,Understock:</a:t>
            </a:r>
          </a:p>
          <a:p>
            <a:pPr defTabSz="1219170">
              <a:buClr>
                <a:srgbClr val="000000"/>
              </a:buClr>
            </a:pPr>
            <a:r>
              <a:rPr lang="en-US" sz="2000" b="0" i="0" dirty="0">
                <a:solidFill>
                  <a:schemeClr val="accent1"/>
                </a:solidFill>
                <a:effectLst/>
                <a:latin typeface="Google Sans"/>
              </a:rPr>
              <a:t>In supply chain management, overstock, out-of-stock (stockout), and understock all </a:t>
            </a:r>
            <a:r>
              <a:rPr lang="en-US" sz="2000" dirty="0">
                <a:solidFill>
                  <a:schemeClr val="accent1"/>
                </a:solidFill>
              </a:rPr>
              <a:t>represent different inventory challenges, each impacting the efficiency and profitability of a business.</a:t>
            </a:r>
          </a:p>
          <a:p>
            <a:pPr defTabSz="1219170">
              <a:buClr>
                <a:srgbClr val="000000"/>
              </a:buClr>
            </a:pPr>
            <a:r>
              <a:rPr lang="en-US" sz="2000" b="0" i="0" dirty="0">
                <a:solidFill>
                  <a:srgbClr val="EEF0FF"/>
                </a:solidFill>
                <a:effectLst/>
                <a:latin typeface="Google Sans"/>
              </a:rPr>
              <a:t> These terms are crucial for effective inventory management and understanding their implications can help businesses optimize their supply chains. </a:t>
            </a:r>
            <a:endParaRPr lang="en-US" sz="2000" u="sng" kern="0" dirty="0">
              <a:solidFill>
                <a:schemeClr val="accent1"/>
              </a:solidFill>
              <a:latin typeface="Arial"/>
              <a:cs typeface="Arial"/>
              <a:sym typeface="Arial"/>
            </a:endParaRPr>
          </a:p>
          <a:p>
            <a:pPr defTabSz="1219170">
              <a:buClr>
                <a:srgbClr val="000000"/>
              </a:buClr>
            </a:pPr>
            <a:endParaRPr lang="en-US" sz="2000" b="0" i="0" dirty="0">
              <a:solidFill>
                <a:schemeClr val="accent1"/>
              </a:solidFill>
              <a:effectLst/>
              <a:latin typeface="Google Sans"/>
            </a:endParaRPr>
          </a:p>
          <a:p>
            <a:pPr defTabSz="1219170">
              <a:buClr>
                <a:srgbClr val="000000"/>
              </a:buClr>
            </a:pPr>
            <a:endParaRPr lang="en-US" sz="2000" kern="0" dirty="0">
              <a:solidFill>
                <a:srgbClr val="D3C79B">
                  <a:lumMod val="40000"/>
                  <a:lumOff val="60000"/>
                </a:srgbClr>
              </a:solidFill>
              <a:latin typeface="Arial"/>
              <a:cs typeface="Arial"/>
              <a:sym typeface="Arial"/>
            </a:endParaRPr>
          </a:p>
          <a:p>
            <a:pPr marL="342900" indent="-342900" defTabSz="1219170">
              <a:buClr>
                <a:srgbClr val="000000"/>
              </a:buClr>
              <a:buFont typeface="Wingdings" panose="05000000000000000000" pitchFamily="2" charset="2"/>
              <a:buChar char="q"/>
            </a:pPr>
            <a:r>
              <a:rPr lang="en-US" sz="2000" b="1" u="sng" kern="0" dirty="0">
                <a:solidFill>
                  <a:srgbClr val="D3C79B">
                    <a:lumMod val="40000"/>
                    <a:lumOff val="60000"/>
                  </a:srgbClr>
                </a:solidFill>
                <a:latin typeface="Arial"/>
                <a:cs typeface="Arial"/>
                <a:sym typeface="Arial"/>
              </a:rPr>
              <a:t>KPI11-Purchase Method Wise Sales:</a:t>
            </a:r>
          </a:p>
          <a:p>
            <a:pPr defTabSz="1219170">
              <a:buClr>
                <a:srgbClr val="000000"/>
              </a:buClr>
            </a:pPr>
            <a:r>
              <a:rPr lang="en-IN" sz="2000" b="0" i="0" dirty="0">
                <a:solidFill>
                  <a:srgbClr val="EEF0FF"/>
                </a:solidFill>
                <a:effectLst/>
                <a:latin typeface="Google Sans"/>
              </a:rPr>
              <a:t> </a:t>
            </a:r>
            <a:r>
              <a:rPr lang="en-US" sz="2000" b="0" i="0" dirty="0">
                <a:solidFill>
                  <a:srgbClr val="EEF0FF"/>
                </a:solidFill>
                <a:effectLst/>
                <a:latin typeface="Google Sans"/>
              </a:rPr>
              <a:t>Analyzing sales based on different purchase methods can help businesses  by optimizing inventory, f, and improving supplier relationships. This information allows for better resource allocation, reduced costs, and improved overall supply chain efficiency. </a:t>
            </a:r>
            <a:endParaRPr lang="en-US" sz="2000" dirty="0">
              <a:solidFill>
                <a:schemeClr val="accent1"/>
              </a:solidFill>
            </a:endParaRPr>
          </a:p>
          <a:p>
            <a:pPr defTabSz="1219170">
              <a:buClr>
                <a:srgbClr val="000000"/>
              </a:buClr>
            </a:pPr>
            <a:endParaRPr lang="en-US" sz="2000" b="0" i="0" dirty="0">
              <a:solidFill>
                <a:schemeClr val="accent1"/>
              </a:solidFill>
              <a:effectLst/>
              <a:latin typeface="Google Sans"/>
            </a:endParaRPr>
          </a:p>
          <a:p>
            <a:pPr defTabSz="1219170">
              <a:buClr>
                <a:srgbClr val="000000"/>
              </a:buClr>
            </a:pPr>
            <a:endParaRPr lang="en-US" sz="2000" kern="0" dirty="0">
              <a:solidFill>
                <a:srgbClr val="D3C79B">
                  <a:lumMod val="40000"/>
                  <a:lumOff val="60000"/>
                </a:srgbClr>
              </a:solidFill>
              <a:latin typeface="Arial"/>
              <a:cs typeface="Arial"/>
              <a:sym typeface="Arial"/>
            </a:endParaRPr>
          </a:p>
          <a:p>
            <a:pPr defTabSz="1219170">
              <a:buClr>
                <a:srgbClr val="000000"/>
              </a:buClr>
            </a:pPr>
            <a:endParaRPr lang="en-US" sz="2000" kern="0" dirty="0">
              <a:solidFill>
                <a:srgbClr val="D3C79B">
                  <a:lumMod val="40000"/>
                  <a:lumOff val="60000"/>
                </a:srgbClr>
              </a:solidFill>
              <a:latin typeface="Arial"/>
              <a:cs typeface="Arial"/>
              <a:sym typeface="Arial"/>
            </a:endParaRPr>
          </a:p>
          <a:p>
            <a:pPr marL="342900" indent="-342900" defTabSz="1219170">
              <a:buClr>
                <a:srgbClr val="000000"/>
              </a:buClr>
              <a:buFont typeface="Wingdings" panose="05000000000000000000" pitchFamily="2" charset="2"/>
              <a:buChar char="q"/>
            </a:pPr>
            <a:endParaRPr lang="en-US" sz="2133" kern="0" dirty="0">
              <a:solidFill>
                <a:srgbClr val="D3C79B">
                  <a:lumMod val="40000"/>
                  <a:lumOff val="60000"/>
                </a:srgbClr>
              </a:solidFill>
              <a:latin typeface="Arial"/>
              <a:cs typeface="Arial"/>
              <a:sym typeface="Arial"/>
            </a:endParaRPr>
          </a:p>
          <a:p>
            <a:pPr marL="342900" indent="-342900" defTabSz="1219170">
              <a:buClr>
                <a:srgbClr val="000000"/>
              </a:buClr>
              <a:buFont typeface="Wingdings" panose="05000000000000000000" pitchFamily="2" charset="2"/>
              <a:buChar char="q"/>
            </a:pPr>
            <a:endParaRPr lang="en-US" sz="1867" kern="0" dirty="0">
              <a:solidFill>
                <a:srgbClr val="D3C79B">
                  <a:lumMod val="40000"/>
                  <a:lumOff val="60000"/>
                </a:srgbClr>
              </a:solidFill>
              <a:latin typeface="Arial"/>
              <a:cs typeface="Arial"/>
              <a:sym typeface="Arial"/>
            </a:endParaRPr>
          </a:p>
          <a:p>
            <a:pPr marL="342900" indent="-342900" defTabSz="1219170">
              <a:buClr>
                <a:srgbClr val="000000"/>
              </a:buClr>
              <a:buFont typeface="Wingdings" panose="05000000000000000000" pitchFamily="2" charset="2"/>
              <a:buChar char="q"/>
            </a:pPr>
            <a:endParaRPr lang="en-US" sz="1867" kern="0" dirty="0">
              <a:solidFill>
                <a:srgbClr val="D3C79B">
                  <a:lumMod val="40000"/>
                  <a:lumOff val="60000"/>
                </a:srgbClr>
              </a:solidFill>
              <a:latin typeface="Arial"/>
              <a:cs typeface="Arial"/>
              <a:sym typeface="Arial"/>
            </a:endParaRPr>
          </a:p>
          <a:p>
            <a:pPr marL="342900" indent="-342900" algn="just" defTabSz="1219170">
              <a:buClr>
                <a:srgbClr val="000000"/>
              </a:buClr>
              <a:buFont typeface="Wingdings" panose="05000000000000000000" pitchFamily="2" charset="2"/>
              <a:buChar char="q"/>
            </a:pPr>
            <a:endParaRPr lang="en-IN" sz="1867" kern="0" dirty="0">
              <a:solidFill>
                <a:srgbClr val="EDD0C5"/>
              </a:solidFill>
              <a:latin typeface="Besley" panose="020B0604020202020204" charset="0"/>
              <a:ea typeface="Besley" panose="020B0604020202020204" charset="0"/>
              <a:cs typeface="Arial"/>
              <a:sym typeface="Arial"/>
            </a:endParaRPr>
          </a:p>
        </p:txBody>
      </p:sp>
    </p:spTree>
    <p:extLst>
      <p:ext uri="{BB962C8B-B14F-4D97-AF65-F5344CB8AC3E}">
        <p14:creationId xmlns:p14="http://schemas.microsoft.com/office/powerpoint/2010/main" val="1108901222"/>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5">
          <a:extLst>
            <a:ext uri="{FF2B5EF4-FFF2-40B4-BE49-F238E27FC236}">
              <a16:creationId xmlns:a16="http://schemas.microsoft.com/office/drawing/2014/main" id="{BFEF06B6-D616-8C28-AA29-9BEC2F692F55}"/>
            </a:ext>
          </a:extLst>
        </p:cNvPr>
        <p:cNvGrpSpPr/>
        <p:nvPr/>
      </p:nvGrpSpPr>
      <p:grpSpPr>
        <a:xfrm>
          <a:off x="0" y="0"/>
          <a:ext cx="0" cy="0"/>
          <a:chOff x="0" y="0"/>
          <a:chExt cx="0" cy="0"/>
        </a:xfrm>
      </p:grpSpPr>
      <p:sp>
        <p:nvSpPr>
          <p:cNvPr id="808" name="Google Shape;808;p37">
            <a:extLst>
              <a:ext uri="{FF2B5EF4-FFF2-40B4-BE49-F238E27FC236}">
                <a16:creationId xmlns:a16="http://schemas.microsoft.com/office/drawing/2014/main" id="{30FE9434-689C-23EF-D9B5-858F92CC02A7}"/>
              </a:ext>
            </a:extLst>
          </p:cNvPr>
          <p:cNvSpPr txBox="1">
            <a:spLocks noGrp="1"/>
          </p:cNvSpPr>
          <p:nvPr>
            <p:ph type="title"/>
          </p:nvPr>
        </p:nvSpPr>
        <p:spPr>
          <a:xfrm>
            <a:off x="970567" y="744067"/>
            <a:ext cx="10276400" cy="692400"/>
          </a:xfrm>
          <a:prstGeom prst="rect">
            <a:avLst/>
          </a:prstGeom>
        </p:spPr>
        <p:txBody>
          <a:bodyPr spcFirstLastPara="1" wrap="square" lIns="121900" tIns="121900" rIns="121900" bIns="121900" anchor="t" anchorCtr="0">
            <a:noAutofit/>
          </a:bodyPr>
          <a:lstStyle/>
          <a:p>
            <a:r>
              <a:rPr lang="en-IN" b="1" dirty="0">
                <a:latin typeface="Algerian" panose="04020705040A02060702" pitchFamily="82" charset="0"/>
              </a:rPr>
              <a:t>Summary Of the Project</a:t>
            </a:r>
            <a:endParaRPr b="1" dirty="0">
              <a:latin typeface="Algerian" panose="04020705040A02060702" pitchFamily="82" charset="0"/>
            </a:endParaRPr>
          </a:p>
        </p:txBody>
      </p:sp>
      <p:sp>
        <p:nvSpPr>
          <p:cNvPr id="6" name="TextBox 5">
            <a:extLst>
              <a:ext uri="{FF2B5EF4-FFF2-40B4-BE49-F238E27FC236}">
                <a16:creationId xmlns:a16="http://schemas.microsoft.com/office/drawing/2014/main" id="{F581A31D-41E7-7C98-2095-87A294927433}"/>
              </a:ext>
            </a:extLst>
          </p:cNvPr>
          <p:cNvSpPr txBox="1"/>
          <p:nvPr/>
        </p:nvSpPr>
        <p:spPr>
          <a:xfrm>
            <a:off x="970568" y="1840414"/>
            <a:ext cx="5682159" cy="4050340"/>
          </a:xfrm>
          <a:prstGeom prst="rect">
            <a:avLst/>
          </a:prstGeom>
          <a:noFill/>
        </p:spPr>
        <p:txBody>
          <a:bodyPr wrap="square" rtlCol="0">
            <a:spAutoFit/>
          </a:bodyPr>
          <a:lstStyle/>
          <a:p>
            <a:pPr marL="342900" indent="-342900">
              <a:lnSpc>
                <a:spcPct val="90000"/>
              </a:lnSpc>
              <a:spcAft>
                <a:spcPts val="600"/>
              </a:spcAft>
              <a:buFont typeface="Wingdings" panose="05000000000000000000" pitchFamily="2" charset="2"/>
              <a:buChar char="§"/>
            </a:pPr>
            <a:r>
              <a:rPr lang="en-US" dirty="0">
                <a:solidFill>
                  <a:schemeClr val="bg2">
                    <a:lumMod val="10000"/>
                    <a:lumOff val="90000"/>
                  </a:schemeClr>
                </a:solidFill>
              </a:rPr>
              <a:t>The analysis shows total sales of 388M across 37 states with1096 products and an inventory of 1905 items valued at 222K.</a:t>
            </a:r>
          </a:p>
          <a:p>
            <a:pPr marL="342900" indent="-342900">
              <a:lnSpc>
                <a:spcPct val="90000"/>
              </a:lnSpc>
              <a:spcAft>
                <a:spcPts val="600"/>
              </a:spcAft>
              <a:buFont typeface="Wingdings" panose="05000000000000000000" pitchFamily="2" charset="2"/>
              <a:buChar char="§"/>
            </a:pPr>
            <a:r>
              <a:rPr lang="en-US" dirty="0">
                <a:solidFill>
                  <a:schemeClr val="bg2">
                    <a:lumMod val="10000"/>
                    <a:lumOff val="90000"/>
                  </a:schemeClr>
                </a:solidFill>
              </a:rPr>
              <a:t>Arts and Entertainment products have the highest sales , while mobiles have the lowest.</a:t>
            </a:r>
          </a:p>
          <a:p>
            <a:pPr marL="342900" indent="-342900">
              <a:lnSpc>
                <a:spcPct val="90000"/>
              </a:lnSpc>
              <a:spcAft>
                <a:spcPts val="600"/>
              </a:spcAft>
              <a:buFont typeface="Wingdings" panose="05000000000000000000" pitchFamily="2" charset="2"/>
              <a:buChar char="§"/>
            </a:pPr>
            <a:r>
              <a:rPr lang="en-US" dirty="0">
                <a:solidFill>
                  <a:schemeClr val="bg2">
                    <a:lumMod val="10000"/>
                    <a:lumOff val="90000"/>
                  </a:schemeClr>
                </a:solidFill>
              </a:rPr>
              <a:t>The West region leads in sales , with California as the top state.</a:t>
            </a:r>
          </a:p>
          <a:p>
            <a:pPr marL="342900" indent="-342900">
              <a:lnSpc>
                <a:spcPct val="90000"/>
              </a:lnSpc>
              <a:spcAft>
                <a:spcPts val="600"/>
              </a:spcAft>
              <a:buFont typeface="Wingdings" panose="05000000000000000000" pitchFamily="2" charset="2"/>
              <a:buChar char="§"/>
            </a:pPr>
            <a:r>
              <a:rPr lang="en-US" dirty="0">
                <a:solidFill>
                  <a:schemeClr val="bg2">
                    <a:lumMod val="10000"/>
                    <a:lumOff val="90000"/>
                  </a:schemeClr>
                </a:solidFill>
              </a:rPr>
              <a:t>Woodland store has the highest sales and York has the lowest.</a:t>
            </a:r>
          </a:p>
          <a:p>
            <a:pPr marL="342900" indent="-342900">
              <a:lnSpc>
                <a:spcPct val="90000"/>
              </a:lnSpc>
              <a:spcAft>
                <a:spcPts val="600"/>
              </a:spcAft>
              <a:buFont typeface="Wingdings" panose="05000000000000000000" pitchFamily="2" charset="2"/>
              <a:buChar char="§"/>
            </a:pPr>
            <a:r>
              <a:rPr lang="en-US" dirty="0">
                <a:solidFill>
                  <a:schemeClr val="bg2">
                    <a:lumMod val="10000"/>
                    <a:lumOff val="90000"/>
                  </a:schemeClr>
                </a:solidFill>
              </a:rPr>
              <a:t>To boost overall sales , focus should be on selling overstocked products and ensuring understocked products are available in stores.</a:t>
            </a:r>
          </a:p>
          <a:p>
            <a:pPr marL="342900" indent="-342900">
              <a:lnSpc>
                <a:spcPct val="90000"/>
              </a:lnSpc>
              <a:spcAft>
                <a:spcPts val="600"/>
              </a:spcAft>
              <a:buFont typeface="Wingdings" panose="05000000000000000000" pitchFamily="2" charset="2"/>
              <a:buChar char="§"/>
            </a:pPr>
            <a:r>
              <a:rPr lang="en-US" dirty="0">
                <a:solidFill>
                  <a:schemeClr val="bg2">
                    <a:lumMod val="10000"/>
                    <a:lumOff val="90000"/>
                  </a:schemeClr>
                </a:solidFill>
              </a:rPr>
              <a:t>This strategy is expected to improve yearly and store-wise sales growth</a:t>
            </a:r>
            <a:endParaRPr lang="en-US" sz="2400" dirty="0">
              <a:solidFill>
                <a:schemeClr val="bg2">
                  <a:lumMod val="10000"/>
                  <a:lumOff val="90000"/>
                </a:schemeClr>
              </a:solidFill>
            </a:endParaRPr>
          </a:p>
        </p:txBody>
      </p:sp>
      <p:pic>
        <p:nvPicPr>
          <p:cNvPr id="1026" name="Picture 2" descr="Supply Chain Management - Supply Chain Icon PNG Transparent With Clear  Background ID 215110 | TOPpng">
            <a:extLst>
              <a:ext uri="{FF2B5EF4-FFF2-40B4-BE49-F238E27FC236}">
                <a16:creationId xmlns:a16="http://schemas.microsoft.com/office/drawing/2014/main" id="{5D84FD7E-20FD-3D5B-1C66-0022F19919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3355" y="1766623"/>
            <a:ext cx="4161453" cy="41241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6852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8" name="Google Shape;808;p37"/>
          <p:cNvSpPr txBox="1">
            <a:spLocks noGrp="1"/>
          </p:cNvSpPr>
          <p:nvPr>
            <p:ph type="title"/>
          </p:nvPr>
        </p:nvSpPr>
        <p:spPr>
          <a:xfrm>
            <a:off x="970567" y="744067"/>
            <a:ext cx="10276400" cy="692400"/>
          </a:xfrm>
          <a:prstGeom prst="rect">
            <a:avLst/>
          </a:prstGeom>
        </p:spPr>
        <p:txBody>
          <a:bodyPr spcFirstLastPara="1" wrap="square" lIns="121900" tIns="121900" rIns="121900" bIns="121900" anchor="t" anchorCtr="0">
            <a:noAutofit/>
          </a:bodyPr>
          <a:lstStyle/>
          <a:p>
            <a:r>
              <a:rPr lang="en-IN" b="1" dirty="0">
                <a:latin typeface="Algerian" panose="04020705040A02060702" pitchFamily="82" charset="0"/>
              </a:rPr>
              <a:t>KEY TAKEAWAY</a:t>
            </a:r>
            <a:endParaRPr b="1" dirty="0">
              <a:latin typeface="Algerian" panose="04020705040A02060702" pitchFamily="82" charset="0"/>
            </a:endParaRPr>
          </a:p>
        </p:txBody>
      </p:sp>
      <p:sp>
        <p:nvSpPr>
          <p:cNvPr id="2" name="TextBox 1">
            <a:extLst>
              <a:ext uri="{FF2B5EF4-FFF2-40B4-BE49-F238E27FC236}">
                <a16:creationId xmlns:a16="http://schemas.microsoft.com/office/drawing/2014/main" id="{B18D66F2-9461-E540-94AF-8E5A38CD157E}"/>
              </a:ext>
            </a:extLst>
          </p:cNvPr>
          <p:cNvSpPr txBox="1"/>
          <p:nvPr/>
        </p:nvSpPr>
        <p:spPr>
          <a:xfrm>
            <a:off x="709128" y="1530220"/>
            <a:ext cx="6176864" cy="4893647"/>
          </a:xfrm>
          <a:prstGeom prst="rect">
            <a:avLst/>
          </a:prstGeom>
          <a:noFill/>
        </p:spPr>
        <p:txBody>
          <a:bodyPr wrap="square" rtlCol="0">
            <a:spAutoFit/>
          </a:bodyPr>
          <a:lstStyle/>
          <a:p>
            <a:pPr marL="342900" indent="-342900" algn="just" defTabSz="1219170">
              <a:buClr>
                <a:srgbClr val="000000"/>
              </a:buClr>
              <a:buFont typeface="Wingdings" panose="05000000000000000000" pitchFamily="2" charset="2"/>
              <a:buChar char="v"/>
            </a:pPr>
            <a:r>
              <a:rPr lang="en-US" sz="2400" dirty="0">
                <a:solidFill>
                  <a:schemeClr val="accent1"/>
                </a:solidFill>
                <a:latin typeface="Monotype Corsiva" panose="03010101010201010101" pitchFamily="66" charset="0"/>
              </a:rPr>
              <a:t>The Key Takeaway from this, Supply chain management project is the </a:t>
            </a:r>
            <a:r>
              <a:rPr lang="en-US" sz="2400" dirty="0">
                <a:solidFill>
                  <a:schemeClr val="accent2"/>
                </a:solidFill>
                <a:latin typeface="Monotype Corsiva" panose="03010101010201010101" pitchFamily="66" charset="0"/>
              </a:rPr>
              <a:t>critical importance of optimizing the flow of goods, information, and finances across the entire supply chain, from raw materials to the end consumer</a:t>
            </a:r>
            <a:r>
              <a:rPr lang="en-US" sz="2400" dirty="0"/>
              <a:t>.</a:t>
            </a:r>
          </a:p>
          <a:p>
            <a:pPr marL="342900" indent="-342900" algn="just" defTabSz="1219170">
              <a:buClr>
                <a:srgbClr val="000000"/>
              </a:buClr>
              <a:buFont typeface="Wingdings" panose="05000000000000000000" pitchFamily="2" charset="2"/>
              <a:buChar char="v"/>
            </a:pPr>
            <a:endParaRPr lang="en-US" sz="2400" dirty="0"/>
          </a:p>
          <a:p>
            <a:pPr marL="342900" indent="-342900" algn="just" defTabSz="1219170">
              <a:buClr>
                <a:srgbClr val="000000"/>
              </a:buClr>
              <a:buFont typeface="Wingdings" panose="05000000000000000000" pitchFamily="2" charset="2"/>
              <a:buChar char="v"/>
            </a:pPr>
            <a:r>
              <a:rPr lang="en-US" sz="2400" dirty="0">
                <a:solidFill>
                  <a:schemeClr val="accent1"/>
                </a:solidFill>
                <a:latin typeface="Monotype Corsiva" panose="03010101010201010101" pitchFamily="66" charset="0"/>
              </a:rPr>
              <a:t>And also, Helps us to make strategic approach in managing the interconnected network of activities that is essential for achieving organizational goals and maintaining a competitive edge in today's dynamic global marketplace</a:t>
            </a:r>
            <a:r>
              <a:rPr lang="en-US" sz="2400" dirty="0">
                <a:latin typeface="Monotype Corsiva" panose="03010101010201010101" pitchFamily="66" charset="0"/>
              </a:rPr>
              <a:t>.</a:t>
            </a:r>
            <a:endParaRPr lang="en-US" sz="2667" kern="0" dirty="0">
              <a:solidFill>
                <a:srgbClr val="D3C79B">
                  <a:lumMod val="40000"/>
                  <a:lumOff val="60000"/>
                </a:srgbClr>
              </a:solidFill>
              <a:latin typeface="Monotype Corsiva" panose="03010101010201010101" pitchFamily="66" charset="0"/>
              <a:ea typeface="Besley" panose="020B0604020202020204" charset="0"/>
              <a:cs typeface="Arial"/>
              <a:sym typeface="Arial"/>
            </a:endParaRPr>
          </a:p>
          <a:p>
            <a:pPr algn="just" defTabSz="1219170">
              <a:buClr>
                <a:srgbClr val="000000"/>
              </a:buClr>
            </a:pPr>
            <a:endParaRPr lang="en-US" sz="2400" dirty="0"/>
          </a:p>
          <a:p>
            <a:pPr marL="342900" indent="-342900" algn="just" defTabSz="1219170">
              <a:buClr>
                <a:srgbClr val="000000"/>
              </a:buClr>
              <a:buFont typeface="Wingdings" panose="05000000000000000000" pitchFamily="2" charset="2"/>
              <a:buChar char="v"/>
            </a:pPr>
            <a:endParaRPr lang="en-US" sz="2400" dirty="0"/>
          </a:p>
        </p:txBody>
      </p:sp>
      <p:pic>
        <p:nvPicPr>
          <p:cNvPr id="1026" name="Picture 2" descr="What is Supply Chain Management (SCM)? Process Explained">
            <a:extLst>
              <a:ext uri="{FF2B5EF4-FFF2-40B4-BE49-F238E27FC236}">
                <a16:creationId xmlns:a16="http://schemas.microsoft.com/office/drawing/2014/main" id="{FD81477B-087F-7CA2-DB0E-B2BD0BF717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547" y="1782147"/>
            <a:ext cx="4091959" cy="40121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5877915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4">
          <a:extLst>
            <a:ext uri="{FF2B5EF4-FFF2-40B4-BE49-F238E27FC236}">
              <a16:creationId xmlns:a16="http://schemas.microsoft.com/office/drawing/2014/main" id="{88A1C254-B679-B3E0-F510-962C73E59792}"/>
            </a:ext>
          </a:extLst>
        </p:cNvPr>
        <p:cNvGrpSpPr/>
        <p:nvPr/>
      </p:nvGrpSpPr>
      <p:grpSpPr>
        <a:xfrm>
          <a:off x="0" y="0"/>
          <a:ext cx="0" cy="0"/>
          <a:chOff x="0" y="0"/>
          <a:chExt cx="0" cy="0"/>
        </a:xfrm>
      </p:grpSpPr>
      <p:sp>
        <p:nvSpPr>
          <p:cNvPr id="1305" name="Google Shape;1305;p57">
            <a:extLst>
              <a:ext uri="{FF2B5EF4-FFF2-40B4-BE49-F238E27FC236}">
                <a16:creationId xmlns:a16="http://schemas.microsoft.com/office/drawing/2014/main" id="{A8F09B4E-7658-4FDE-E457-4F3B549B05B1}"/>
              </a:ext>
            </a:extLst>
          </p:cNvPr>
          <p:cNvSpPr txBox="1">
            <a:spLocks noGrp="1"/>
          </p:cNvSpPr>
          <p:nvPr>
            <p:ph type="title"/>
          </p:nvPr>
        </p:nvSpPr>
        <p:spPr>
          <a:xfrm>
            <a:off x="980233" y="2633932"/>
            <a:ext cx="10337623" cy="2334883"/>
          </a:xfrm>
          <a:prstGeom prst="rect">
            <a:avLst/>
          </a:prstGeom>
        </p:spPr>
        <p:txBody>
          <a:bodyPr spcFirstLastPara="1" wrap="square" lIns="121900" tIns="121900" rIns="121900" bIns="121900" anchor="ctr" anchorCtr="0">
            <a:noAutofit/>
          </a:bodyPr>
          <a:lstStyle/>
          <a:p>
            <a:r>
              <a:rPr lang="en-IN" sz="8000" b="1" dirty="0">
                <a:solidFill>
                  <a:schemeClr val="dk1"/>
                </a:solidFill>
                <a:latin typeface="Perpetua Titling MT" panose="02020502060505020804" pitchFamily="18" charset="0"/>
              </a:rPr>
              <a:t>Thank You!!!</a:t>
            </a:r>
            <a:endParaRPr sz="8000" b="1" dirty="0">
              <a:solidFill>
                <a:schemeClr val="dk1"/>
              </a:solidFill>
              <a:latin typeface="Perpetua Titling MT" panose="02020502060505020804" pitchFamily="18" charset="0"/>
            </a:endParaRPr>
          </a:p>
        </p:txBody>
      </p:sp>
    </p:spTree>
    <p:extLst>
      <p:ext uri="{BB962C8B-B14F-4D97-AF65-F5344CB8AC3E}">
        <p14:creationId xmlns:p14="http://schemas.microsoft.com/office/powerpoint/2010/main" val="4082257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6">
          <a:extLst>
            <a:ext uri="{FF2B5EF4-FFF2-40B4-BE49-F238E27FC236}">
              <a16:creationId xmlns:a16="http://schemas.microsoft.com/office/drawing/2014/main" id="{8DF102F1-9691-E52E-0BD5-EC450235CC5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02A70FE-E76C-232C-32F4-159EA9DF7636}"/>
              </a:ext>
            </a:extLst>
          </p:cNvPr>
          <p:cNvSpPr>
            <a:spLocks noGrp="1"/>
          </p:cNvSpPr>
          <p:nvPr>
            <p:ph type="title"/>
          </p:nvPr>
        </p:nvSpPr>
        <p:spPr>
          <a:xfrm flipH="1">
            <a:off x="1494501" y="845574"/>
            <a:ext cx="9334497" cy="698091"/>
          </a:xfrm>
        </p:spPr>
        <p:txBody>
          <a:bodyPr/>
          <a:lstStyle/>
          <a:p>
            <a:r>
              <a:rPr lang="en-IN" dirty="0"/>
              <a:t>                                     </a:t>
            </a:r>
            <a:r>
              <a:rPr lang="en-IN" b="1" u="sng" dirty="0">
                <a:latin typeface="Algerian" panose="04020705040A02060702" pitchFamily="82" charset="0"/>
              </a:rPr>
              <a:t>AGENDA</a:t>
            </a:r>
          </a:p>
        </p:txBody>
      </p:sp>
      <p:sp>
        <p:nvSpPr>
          <p:cNvPr id="4" name="TextBox 3">
            <a:extLst>
              <a:ext uri="{FF2B5EF4-FFF2-40B4-BE49-F238E27FC236}">
                <a16:creationId xmlns:a16="http://schemas.microsoft.com/office/drawing/2014/main" id="{47E0DB79-ED41-88B0-EAB2-EA2105112DE8}"/>
              </a:ext>
            </a:extLst>
          </p:cNvPr>
          <p:cNvSpPr txBox="1"/>
          <p:nvPr/>
        </p:nvSpPr>
        <p:spPr>
          <a:xfrm>
            <a:off x="3048778" y="2136339"/>
            <a:ext cx="6097554" cy="3416320"/>
          </a:xfrm>
          <a:prstGeom prst="rect">
            <a:avLst/>
          </a:prstGeom>
          <a:noFill/>
        </p:spPr>
        <p:txBody>
          <a:bodyPr wrap="square">
            <a:spAutoFit/>
          </a:bodyPr>
          <a:lstStyle/>
          <a:p>
            <a:pPr marL="457200" indent="-457200">
              <a:buAutoNum type="arabicPeriod"/>
            </a:pPr>
            <a:r>
              <a:rPr lang="en-US" sz="2400" dirty="0">
                <a:solidFill>
                  <a:schemeClr val="accent5">
                    <a:lumMod val="95000"/>
                  </a:schemeClr>
                </a:solidFill>
                <a:latin typeface="Bookman Old Style" panose="02050604050505020204" pitchFamily="18" charset="0"/>
              </a:rPr>
              <a:t>Group Details</a:t>
            </a:r>
          </a:p>
          <a:p>
            <a:pPr marL="457200" indent="-457200">
              <a:buAutoNum type="arabicPeriod"/>
            </a:pPr>
            <a:r>
              <a:rPr lang="en-US" sz="2400" dirty="0">
                <a:solidFill>
                  <a:schemeClr val="accent5">
                    <a:lumMod val="95000"/>
                  </a:schemeClr>
                </a:solidFill>
                <a:latin typeface="Bookman Old Style" panose="02050604050505020204" pitchFamily="18" charset="0"/>
              </a:rPr>
              <a:t>Summary Of The Project</a:t>
            </a:r>
          </a:p>
          <a:p>
            <a:pPr marL="457200" indent="-457200">
              <a:buAutoNum type="arabicPeriod"/>
            </a:pPr>
            <a:r>
              <a:rPr lang="en-US" sz="2400" dirty="0">
                <a:solidFill>
                  <a:schemeClr val="accent5">
                    <a:lumMod val="95000"/>
                  </a:schemeClr>
                </a:solidFill>
                <a:latin typeface="Bookman Old Style" panose="02050604050505020204" pitchFamily="18" charset="0"/>
              </a:rPr>
              <a:t>KPI list</a:t>
            </a:r>
          </a:p>
          <a:p>
            <a:pPr marL="457200" indent="-457200">
              <a:buAutoNum type="arabicPeriod"/>
            </a:pPr>
            <a:r>
              <a:rPr lang="en-US" sz="2400" dirty="0">
                <a:solidFill>
                  <a:schemeClr val="accent5">
                    <a:lumMod val="95000"/>
                  </a:schemeClr>
                </a:solidFill>
                <a:latin typeface="Bookman Old Style" panose="02050604050505020204" pitchFamily="18" charset="0"/>
              </a:rPr>
              <a:t>Excel Dashboard</a:t>
            </a:r>
          </a:p>
          <a:p>
            <a:pPr marL="457200" indent="-457200">
              <a:buAutoNum type="arabicPeriod"/>
            </a:pPr>
            <a:r>
              <a:rPr lang="en-US" sz="2400" dirty="0" err="1">
                <a:solidFill>
                  <a:schemeClr val="accent5">
                    <a:lumMod val="95000"/>
                  </a:schemeClr>
                </a:solidFill>
                <a:latin typeface="Bookman Old Style" panose="02050604050505020204" pitchFamily="18" charset="0"/>
              </a:rPr>
              <a:t>PowerBi</a:t>
            </a:r>
            <a:r>
              <a:rPr lang="en-US" sz="2400" dirty="0">
                <a:solidFill>
                  <a:schemeClr val="accent5">
                    <a:lumMod val="95000"/>
                  </a:schemeClr>
                </a:solidFill>
                <a:latin typeface="Bookman Old Style" panose="02050604050505020204" pitchFamily="18" charset="0"/>
              </a:rPr>
              <a:t> Dashboard</a:t>
            </a:r>
          </a:p>
          <a:p>
            <a:pPr marL="457200" indent="-457200">
              <a:buAutoNum type="arabicPeriod"/>
            </a:pPr>
            <a:r>
              <a:rPr lang="en-US" sz="2400" dirty="0">
                <a:solidFill>
                  <a:schemeClr val="accent5">
                    <a:lumMod val="95000"/>
                  </a:schemeClr>
                </a:solidFill>
                <a:latin typeface="Bookman Old Style" panose="02050604050505020204" pitchFamily="18" charset="0"/>
              </a:rPr>
              <a:t>Tableau Dashboard</a:t>
            </a:r>
          </a:p>
          <a:p>
            <a:pPr marL="457200" indent="-457200">
              <a:buAutoNum type="arabicPeriod"/>
            </a:pPr>
            <a:r>
              <a:rPr lang="en-US" sz="2400" dirty="0">
                <a:solidFill>
                  <a:schemeClr val="accent5">
                    <a:lumMod val="95000"/>
                  </a:schemeClr>
                </a:solidFill>
                <a:latin typeface="Bookman Old Style" panose="02050604050505020204" pitchFamily="18" charset="0"/>
              </a:rPr>
              <a:t>SQL</a:t>
            </a:r>
          </a:p>
          <a:p>
            <a:pPr marL="457200" indent="-457200">
              <a:buAutoNum type="arabicPeriod"/>
            </a:pPr>
            <a:r>
              <a:rPr lang="en-US" sz="2400" dirty="0">
                <a:solidFill>
                  <a:schemeClr val="accent5">
                    <a:lumMod val="95000"/>
                  </a:schemeClr>
                </a:solidFill>
                <a:latin typeface="Bookman Old Style" panose="02050604050505020204" pitchFamily="18" charset="0"/>
              </a:rPr>
              <a:t>Suggestions</a:t>
            </a:r>
          </a:p>
          <a:p>
            <a:pPr marL="457200" indent="-457200">
              <a:buAutoNum type="arabicPeriod"/>
            </a:pPr>
            <a:r>
              <a:rPr lang="en-US" sz="2400" dirty="0">
                <a:solidFill>
                  <a:schemeClr val="accent5">
                    <a:lumMod val="95000"/>
                  </a:schemeClr>
                </a:solidFill>
                <a:latin typeface="Bookman Old Style" panose="02050604050505020204" pitchFamily="18" charset="0"/>
              </a:rPr>
              <a:t>Key take away</a:t>
            </a:r>
          </a:p>
        </p:txBody>
      </p:sp>
    </p:spTree>
    <p:extLst>
      <p:ext uri="{BB962C8B-B14F-4D97-AF65-F5344CB8AC3E}">
        <p14:creationId xmlns:p14="http://schemas.microsoft.com/office/powerpoint/2010/main" val="30865112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5">
          <a:extLst>
            <a:ext uri="{FF2B5EF4-FFF2-40B4-BE49-F238E27FC236}">
              <a16:creationId xmlns:a16="http://schemas.microsoft.com/office/drawing/2014/main" id="{348A945B-3C2D-EC93-2BFD-6546840EB35E}"/>
            </a:ext>
          </a:extLst>
        </p:cNvPr>
        <p:cNvGrpSpPr/>
        <p:nvPr/>
      </p:nvGrpSpPr>
      <p:grpSpPr>
        <a:xfrm>
          <a:off x="0" y="0"/>
          <a:ext cx="0" cy="0"/>
          <a:chOff x="0" y="0"/>
          <a:chExt cx="0" cy="0"/>
        </a:xfrm>
      </p:grpSpPr>
      <p:sp>
        <p:nvSpPr>
          <p:cNvPr id="808" name="Google Shape;808;p37">
            <a:extLst>
              <a:ext uri="{FF2B5EF4-FFF2-40B4-BE49-F238E27FC236}">
                <a16:creationId xmlns:a16="http://schemas.microsoft.com/office/drawing/2014/main" id="{164A1F0F-FEC0-C793-399F-704B2BF68269}"/>
              </a:ext>
            </a:extLst>
          </p:cNvPr>
          <p:cNvSpPr txBox="1">
            <a:spLocks noGrp="1"/>
          </p:cNvSpPr>
          <p:nvPr>
            <p:ph type="title"/>
          </p:nvPr>
        </p:nvSpPr>
        <p:spPr>
          <a:xfrm>
            <a:off x="970567" y="744067"/>
            <a:ext cx="10276400" cy="692400"/>
          </a:xfrm>
          <a:prstGeom prst="rect">
            <a:avLst/>
          </a:prstGeom>
        </p:spPr>
        <p:txBody>
          <a:bodyPr spcFirstLastPara="1" wrap="square" lIns="121900" tIns="121900" rIns="121900" bIns="121900" anchor="t" anchorCtr="0">
            <a:noAutofit/>
          </a:bodyPr>
          <a:lstStyle/>
          <a:p>
            <a:r>
              <a:rPr lang="en-IN" sz="3600" b="1" dirty="0">
                <a:latin typeface="Algerian" panose="04020705040A02060702" pitchFamily="82" charset="0"/>
              </a:rPr>
              <a:t>GROUP MEMBER DETAILS</a:t>
            </a:r>
          </a:p>
        </p:txBody>
      </p:sp>
      <p:sp>
        <p:nvSpPr>
          <p:cNvPr id="2" name="TextBox 1">
            <a:extLst>
              <a:ext uri="{FF2B5EF4-FFF2-40B4-BE49-F238E27FC236}">
                <a16:creationId xmlns:a16="http://schemas.microsoft.com/office/drawing/2014/main" id="{3787C1DA-7E85-BAAC-51C0-B6104932982A}"/>
              </a:ext>
            </a:extLst>
          </p:cNvPr>
          <p:cNvSpPr txBox="1"/>
          <p:nvPr/>
        </p:nvSpPr>
        <p:spPr>
          <a:xfrm>
            <a:off x="1040343" y="1672795"/>
            <a:ext cx="9998891" cy="3375796"/>
          </a:xfrm>
          <a:prstGeom prst="rect">
            <a:avLst/>
          </a:prstGeom>
          <a:noFill/>
        </p:spPr>
        <p:txBody>
          <a:bodyPr wrap="square" rtlCol="0">
            <a:spAutoFit/>
          </a:bodyPr>
          <a:lstStyle/>
          <a:p>
            <a:pPr defTabSz="1219170">
              <a:buClr>
                <a:srgbClr val="000000"/>
              </a:buClr>
            </a:pPr>
            <a:r>
              <a:rPr lang="en-US" sz="2667" kern="0" dirty="0">
                <a:solidFill>
                  <a:srgbClr val="D3C79B">
                    <a:lumMod val="20000"/>
                    <a:lumOff val="80000"/>
                  </a:srgbClr>
                </a:solidFill>
                <a:latin typeface="Berlin Sans FB Demi" panose="020E0802020502020306" pitchFamily="34" charset="0"/>
                <a:cs typeface="Arial"/>
                <a:sym typeface="Arial"/>
              </a:rPr>
              <a:t>1.Sandhya Cherukuri</a:t>
            </a:r>
          </a:p>
          <a:p>
            <a:pPr defTabSz="1219170">
              <a:buClr>
                <a:srgbClr val="000000"/>
              </a:buClr>
            </a:pPr>
            <a:endParaRPr lang="en-US" sz="2667" kern="0" dirty="0">
              <a:solidFill>
                <a:srgbClr val="D3C79B">
                  <a:lumMod val="20000"/>
                  <a:lumOff val="80000"/>
                </a:srgbClr>
              </a:solidFill>
              <a:latin typeface="Arial"/>
              <a:cs typeface="Arial"/>
              <a:sym typeface="Arial"/>
            </a:endParaRPr>
          </a:p>
          <a:p>
            <a:pPr defTabSz="1219170">
              <a:buClr>
                <a:srgbClr val="000000"/>
              </a:buClr>
            </a:pPr>
            <a:r>
              <a:rPr lang="en-US" sz="2667" kern="0" dirty="0">
                <a:solidFill>
                  <a:srgbClr val="D3C79B">
                    <a:lumMod val="20000"/>
                    <a:lumOff val="80000"/>
                  </a:srgbClr>
                </a:solidFill>
                <a:latin typeface="Berlin Sans FB Demi" panose="020E0802020502020306" pitchFamily="34" charset="0"/>
                <a:cs typeface="Arial"/>
                <a:sym typeface="Arial"/>
              </a:rPr>
              <a:t>2. Harsha </a:t>
            </a:r>
            <a:r>
              <a:rPr lang="en-US" sz="2667" kern="0" dirty="0" err="1">
                <a:solidFill>
                  <a:srgbClr val="D3C79B">
                    <a:lumMod val="20000"/>
                    <a:lumOff val="80000"/>
                  </a:srgbClr>
                </a:solidFill>
                <a:latin typeface="Berlin Sans FB Demi" panose="020E0802020502020306" pitchFamily="34" charset="0"/>
                <a:cs typeface="Arial"/>
                <a:sym typeface="Arial"/>
              </a:rPr>
              <a:t>Gudumotu</a:t>
            </a:r>
            <a:endParaRPr lang="en-US" sz="2667" kern="0" dirty="0">
              <a:solidFill>
                <a:srgbClr val="D3C79B">
                  <a:lumMod val="20000"/>
                  <a:lumOff val="80000"/>
                </a:srgbClr>
              </a:solidFill>
              <a:latin typeface="Berlin Sans FB Demi" panose="020E0802020502020306" pitchFamily="34" charset="0"/>
              <a:cs typeface="Arial"/>
              <a:sym typeface="Arial"/>
            </a:endParaRPr>
          </a:p>
          <a:p>
            <a:pPr defTabSz="1219170">
              <a:buClr>
                <a:srgbClr val="000000"/>
              </a:buClr>
            </a:pPr>
            <a:endParaRPr lang="en-US" sz="2667" kern="0" dirty="0">
              <a:solidFill>
                <a:srgbClr val="D3C79B">
                  <a:lumMod val="20000"/>
                  <a:lumOff val="80000"/>
                </a:srgbClr>
              </a:solidFill>
              <a:latin typeface="Berlin Sans FB Demi" panose="020E0802020502020306" pitchFamily="34" charset="0"/>
              <a:cs typeface="Arial"/>
              <a:sym typeface="Arial"/>
            </a:endParaRPr>
          </a:p>
          <a:p>
            <a:pPr defTabSz="1219170">
              <a:buClr>
                <a:srgbClr val="000000"/>
              </a:buClr>
            </a:pPr>
            <a:r>
              <a:rPr lang="en-US" sz="2667" kern="0" dirty="0">
                <a:solidFill>
                  <a:srgbClr val="D3C79B">
                    <a:lumMod val="20000"/>
                    <a:lumOff val="80000"/>
                  </a:srgbClr>
                </a:solidFill>
                <a:latin typeface="Berlin Sans FB Demi" panose="020E0802020502020306" pitchFamily="34" charset="0"/>
                <a:cs typeface="Arial"/>
                <a:sym typeface="Arial"/>
              </a:rPr>
              <a:t>3.Imran Ali </a:t>
            </a:r>
          </a:p>
          <a:p>
            <a:pPr defTabSz="1219170">
              <a:buClr>
                <a:srgbClr val="000000"/>
              </a:buClr>
            </a:pPr>
            <a:endParaRPr lang="en-US" sz="2667" kern="0" dirty="0">
              <a:solidFill>
                <a:srgbClr val="D3C79B">
                  <a:lumMod val="20000"/>
                  <a:lumOff val="80000"/>
                </a:srgbClr>
              </a:solidFill>
              <a:latin typeface="Berlin Sans FB Demi" panose="020E0802020502020306" pitchFamily="34" charset="0"/>
              <a:cs typeface="Arial"/>
              <a:sym typeface="Arial"/>
            </a:endParaRPr>
          </a:p>
          <a:p>
            <a:pPr defTabSz="1219170">
              <a:buClr>
                <a:srgbClr val="000000"/>
              </a:buClr>
            </a:pPr>
            <a:r>
              <a:rPr lang="en-US" sz="2667" kern="0" dirty="0">
                <a:solidFill>
                  <a:srgbClr val="D3C79B">
                    <a:lumMod val="20000"/>
                    <a:lumOff val="80000"/>
                  </a:srgbClr>
                </a:solidFill>
                <a:latin typeface="Berlin Sans FB Demi" panose="020E0802020502020306" pitchFamily="34" charset="0"/>
                <a:cs typeface="Arial"/>
                <a:sym typeface="Arial"/>
              </a:rPr>
              <a:t>4.Mona Grace R</a:t>
            </a:r>
          </a:p>
          <a:p>
            <a:pPr defTabSz="1219170">
              <a:buClr>
                <a:srgbClr val="000000"/>
              </a:buClr>
            </a:pPr>
            <a:endParaRPr lang="en-US" sz="2667" kern="0" dirty="0">
              <a:solidFill>
                <a:srgbClr val="D3C79B">
                  <a:lumMod val="20000"/>
                  <a:lumOff val="80000"/>
                </a:srgbClr>
              </a:solidFill>
              <a:latin typeface="Arial"/>
              <a:cs typeface="Arial"/>
              <a:sym typeface="Arial"/>
            </a:endParaRPr>
          </a:p>
        </p:txBody>
      </p:sp>
    </p:spTree>
    <p:extLst>
      <p:ext uri="{BB962C8B-B14F-4D97-AF65-F5344CB8AC3E}">
        <p14:creationId xmlns:p14="http://schemas.microsoft.com/office/powerpoint/2010/main" val="204087579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6"/>
        <p:cNvGrpSpPr/>
        <p:nvPr/>
      </p:nvGrpSpPr>
      <p:grpSpPr>
        <a:xfrm>
          <a:off x="0" y="0"/>
          <a:ext cx="0" cy="0"/>
          <a:chOff x="0" y="0"/>
          <a:chExt cx="0" cy="0"/>
        </a:xfrm>
      </p:grpSpPr>
      <p:sp>
        <p:nvSpPr>
          <p:cNvPr id="848" name="Google Shape;848;p40"/>
          <p:cNvSpPr txBox="1">
            <a:spLocks noGrp="1"/>
          </p:cNvSpPr>
          <p:nvPr>
            <p:ph type="subTitle" idx="1"/>
          </p:nvPr>
        </p:nvSpPr>
        <p:spPr>
          <a:xfrm flipH="1">
            <a:off x="1435261" y="1564257"/>
            <a:ext cx="8962769" cy="4192220"/>
          </a:xfrm>
          <a:prstGeom prst="rect">
            <a:avLst/>
          </a:prstGeom>
        </p:spPr>
        <p:txBody>
          <a:bodyPr spcFirstLastPara="1" wrap="square" lIns="121900" tIns="121900" rIns="121900" bIns="121900" anchor="t" anchorCtr="0">
            <a:noAutofit/>
          </a:bodyPr>
          <a:lstStyle/>
          <a:p>
            <a:pPr marL="0" indent="0" algn="just"/>
            <a:endParaRPr lang="en-US" sz="3200" dirty="0">
              <a:solidFill>
                <a:schemeClr val="accent1">
                  <a:lumMod val="85000"/>
                </a:schemeClr>
              </a:solidFill>
            </a:endParaRPr>
          </a:p>
          <a:p>
            <a:pPr marL="0" indent="0" algn="just"/>
            <a:r>
              <a:rPr lang="en-US" sz="3200" dirty="0">
                <a:solidFill>
                  <a:schemeClr val="tx2">
                    <a:lumMod val="40000"/>
                    <a:lumOff val="60000"/>
                  </a:schemeClr>
                </a:solidFill>
              </a:rPr>
              <a:t>                        </a:t>
            </a:r>
            <a:endParaRPr lang="en-IN" sz="2667" dirty="0">
              <a:solidFill>
                <a:schemeClr val="tx2">
                  <a:lumMod val="40000"/>
                  <a:lumOff val="60000"/>
                </a:schemeClr>
              </a:solidFill>
            </a:endParaRPr>
          </a:p>
          <a:p>
            <a:pPr marL="457189" indent="-457189" algn="just">
              <a:buFont typeface="Wingdings" panose="05000000000000000000" pitchFamily="2" charset="2"/>
              <a:buChar char="§"/>
            </a:pPr>
            <a:endParaRPr lang="en-US" sz="2667" dirty="0">
              <a:solidFill>
                <a:schemeClr val="accent1">
                  <a:lumMod val="85000"/>
                </a:schemeClr>
              </a:solidFill>
            </a:endParaRPr>
          </a:p>
          <a:p>
            <a:pPr marL="0" indent="0" algn="just"/>
            <a:endParaRPr sz="1600" dirty="0">
              <a:latin typeface="Besley" panose="020B0604020202020204" charset="0"/>
              <a:ea typeface="Besley" panose="020B0604020202020204" charset="0"/>
            </a:endParaRPr>
          </a:p>
        </p:txBody>
      </p:sp>
      <p:graphicFrame>
        <p:nvGraphicFramePr>
          <p:cNvPr id="2" name="Table 1">
            <a:extLst>
              <a:ext uri="{FF2B5EF4-FFF2-40B4-BE49-F238E27FC236}">
                <a16:creationId xmlns:a16="http://schemas.microsoft.com/office/drawing/2014/main" id="{E77F29C7-F30B-19A4-61A9-4680CEF3FCE7}"/>
              </a:ext>
            </a:extLst>
          </p:cNvPr>
          <p:cNvGraphicFramePr>
            <a:graphicFrameLocks noGrp="1"/>
          </p:cNvGraphicFramePr>
          <p:nvPr>
            <p:extLst>
              <p:ext uri="{D42A27DB-BD31-4B8C-83A1-F6EECF244321}">
                <p14:modId xmlns:p14="http://schemas.microsoft.com/office/powerpoint/2010/main" val="4152224050"/>
              </p:ext>
            </p:extLst>
          </p:nvPr>
        </p:nvGraphicFramePr>
        <p:xfrm>
          <a:off x="597160" y="1863969"/>
          <a:ext cx="10692881" cy="3077438"/>
        </p:xfrm>
        <a:graphic>
          <a:graphicData uri="http://schemas.openxmlformats.org/drawingml/2006/table">
            <a:tbl>
              <a:tblPr firstRow="1" bandRow="1">
                <a:tableStyleId>{073A0DAA-6AF3-43AB-8588-CEC1D06C72B9}</a:tableStyleId>
              </a:tblPr>
              <a:tblGrid>
                <a:gridCol w="4859051">
                  <a:extLst>
                    <a:ext uri="{9D8B030D-6E8A-4147-A177-3AD203B41FA5}">
                      <a16:colId xmlns:a16="http://schemas.microsoft.com/office/drawing/2014/main" val="3515782071"/>
                    </a:ext>
                  </a:extLst>
                </a:gridCol>
                <a:gridCol w="5833830">
                  <a:extLst>
                    <a:ext uri="{9D8B030D-6E8A-4147-A177-3AD203B41FA5}">
                      <a16:colId xmlns:a16="http://schemas.microsoft.com/office/drawing/2014/main" val="554107978"/>
                    </a:ext>
                  </a:extLst>
                </a:gridCol>
              </a:tblGrid>
              <a:tr h="439096">
                <a:tc>
                  <a:txBody>
                    <a:bodyPr/>
                    <a:lstStyle/>
                    <a:p>
                      <a:r>
                        <a:rPr lang="en-US" b="0" dirty="0">
                          <a:solidFill>
                            <a:schemeClr val="bg2"/>
                          </a:solidFill>
                          <a:sym typeface="Arial"/>
                        </a:rPr>
                        <a:t>1</a:t>
                      </a:r>
                      <a:r>
                        <a:rPr lang="en-US" dirty="0">
                          <a:solidFill>
                            <a:schemeClr val="bg2"/>
                          </a:solidFill>
                          <a:sym typeface="Arial"/>
                        </a:rPr>
                        <a:t>.</a:t>
                      </a:r>
                      <a:r>
                        <a:rPr lang="en-US" b="0" dirty="0">
                          <a:solidFill>
                            <a:schemeClr val="bg2"/>
                          </a:solidFill>
                          <a:sym typeface="Arial"/>
                        </a:rPr>
                        <a:t>Total Sales(MTD,QTD,YTD) </a:t>
                      </a:r>
                      <a:endParaRPr lang="en-IN" b="0" dirty="0"/>
                    </a:p>
                  </a:txBody>
                  <a:tcPr/>
                </a:tc>
                <a:tc>
                  <a:txBody>
                    <a:bodyPr/>
                    <a:lstStyle/>
                    <a:p>
                      <a:r>
                        <a:rPr lang="en-US" b="0" dirty="0">
                          <a:solidFill>
                            <a:schemeClr val="bg2"/>
                          </a:solidFill>
                          <a:sym typeface="Arial"/>
                        </a:rPr>
                        <a:t>7.Region Wise Sales</a:t>
                      </a:r>
                      <a:endParaRPr lang="en-IN" b="0" dirty="0"/>
                    </a:p>
                  </a:txBody>
                  <a:tcPr/>
                </a:tc>
                <a:extLst>
                  <a:ext uri="{0D108BD9-81ED-4DB2-BD59-A6C34878D82A}">
                    <a16:rowId xmlns:a16="http://schemas.microsoft.com/office/drawing/2014/main" val="4080186346"/>
                  </a:ext>
                </a:extLst>
              </a:tr>
              <a:tr h="439096">
                <a:tc>
                  <a:txBody>
                    <a:bodyPr/>
                    <a:lstStyle/>
                    <a:p>
                      <a:r>
                        <a:rPr lang="en-US" dirty="0">
                          <a:solidFill>
                            <a:schemeClr val="bg2"/>
                          </a:solidFill>
                          <a:sym typeface="Arial"/>
                        </a:rPr>
                        <a:t>2.Product Wise Sales </a:t>
                      </a:r>
                      <a:endParaRPr lang="en-IN" dirty="0">
                        <a:solidFill>
                          <a:schemeClr val="bg2"/>
                        </a:solidFill>
                      </a:endParaRPr>
                    </a:p>
                  </a:txBody>
                  <a:tcPr/>
                </a:tc>
                <a:tc>
                  <a:txBody>
                    <a:bodyPr/>
                    <a:lstStyle/>
                    <a:p>
                      <a:r>
                        <a:rPr lang="en-US" dirty="0">
                          <a:solidFill>
                            <a:schemeClr val="bg2"/>
                          </a:solidFill>
                          <a:sym typeface="Arial"/>
                        </a:rPr>
                        <a:t>8.Total Inventory</a:t>
                      </a:r>
                      <a:endParaRPr lang="en-IN" dirty="0"/>
                    </a:p>
                  </a:txBody>
                  <a:tcPr/>
                </a:tc>
                <a:extLst>
                  <a:ext uri="{0D108BD9-81ED-4DB2-BD59-A6C34878D82A}">
                    <a16:rowId xmlns:a16="http://schemas.microsoft.com/office/drawing/2014/main" val="2999942582"/>
                  </a:ext>
                </a:extLst>
              </a:tr>
              <a:tr h="439096">
                <a:tc>
                  <a:txBody>
                    <a:bodyPr/>
                    <a:lstStyle/>
                    <a:p>
                      <a:r>
                        <a:rPr lang="en-US" dirty="0">
                          <a:solidFill>
                            <a:schemeClr val="bg2"/>
                          </a:solidFill>
                          <a:sym typeface="Arial"/>
                        </a:rPr>
                        <a:t>3.Sales Growth </a:t>
                      </a:r>
                      <a:endParaRPr lang="en-IN" dirty="0"/>
                    </a:p>
                  </a:txBody>
                  <a:tcPr/>
                </a:tc>
                <a:tc>
                  <a:txBody>
                    <a:bodyPr/>
                    <a:lstStyle/>
                    <a:p>
                      <a:r>
                        <a:rPr lang="en-US" dirty="0">
                          <a:solidFill>
                            <a:schemeClr val="bg2"/>
                          </a:solidFill>
                          <a:sym typeface="Arial"/>
                        </a:rPr>
                        <a:t>9.Inventory Value</a:t>
                      </a:r>
                      <a:endParaRPr lang="en-IN" dirty="0"/>
                    </a:p>
                  </a:txBody>
                  <a:tcPr/>
                </a:tc>
                <a:extLst>
                  <a:ext uri="{0D108BD9-81ED-4DB2-BD59-A6C34878D82A}">
                    <a16:rowId xmlns:a16="http://schemas.microsoft.com/office/drawing/2014/main" val="3381137062"/>
                  </a:ext>
                </a:extLst>
              </a:tr>
              <a:tr h="439096">
                <a:tc>
                  <a:txBody>
                    <a:bodyPr/>
                    <a:lstStyle/>
                    <a:p>
                      <a:r>
                        <a:rPr lang="en-US" dirty="0">
                          <a:solidFill>
                            <a:schemeClr val="bg2"/>
                          </a:solidFill>
                          <a:sym typeface="Arial"/>
                        </a:rPr>
                        <a:t>4.DailySalesTrend </a:t>
                      </a:r>
                      <a:endParaRPr lang="en-IN" dirty="0"/>
                    </a:p>
                  </a:txBody>
                  <a:tcPr/>
                </a:tc>
                <a:tc>
                  <a:txBody>
                    <a:bodyPr/>
                    <a:lstStyle/>
                    <a:p>
                      <a:r>
                        <a:rPr lang="en-US" dirty="0">
                          <a:solidFill>
                            <a:schemeClr val="bg2"/>
                          </a:solidFill>
                          <a:sym typeface="Arial"/>
                        </a:rPr>
                        <a:t>10.OverStock, Out-of-Stock, Under-Stock</a:t>
                      </a:r>
                      <a:endParaRPr lang="en-IN" dirty="0"/>
                    </a:p>
                  </a:txBody>
                  <a:tcPr/>
                </a:tc>
                <a:extLst>
                  <a:ext uri="{0D108BD9-81ED-4DB2-BD59-A6C34878D82A}">
                    <a16:rowId xmlns:a16="http://schemas.microsoft.com/office/drawing/2014/main" val="1794109306"/>
                  </a:ext>
                </a:extLst>
              </a:tr>
              <a:tr h="620447">
                <a:tc>
                  <a:txBody>
                    <a:bodyPr/>
                    <a:lstStyle/>
                    <a:p>
                      <a:r>
                        <a:rPr lang="en-US" dirty="0">
                          <a:solidFill>
                            <a:schemeClr val="bg2"/>
                          </a:solidFill>
                          <a:sym typeface="Arial"/>
                        </a:rPr>
                        <a:t>5.State Wise Sales </a:t>
                      </a:r>
                      <a:endParaRPr lang="en-IN" dirty="0"/>
                    </a:p>
                  </a:txBody>
                  <a:tcPr/>
                </a:tc>
                <a:tc>
                  <a:txBody>
                    <a:bodyPr/>
                    <a:lstStyle/>
                    <a:p>
                      <a:pPr algn="just" defTabSz="1219170">
                        <a:buClr>
                          <a:srgbClr val="000000"/>
                        </a:buClr>
                      </a:pPr>
                      <a:r>
                        <a:rPr lang="en-US" dirty="0">
                          <a:solidFill>
                            <a:schemeClr val="bg2"/>
                          </a:solidFill>
                          <a:sym typeface="Arial"/>
                        </a:rPr>
                        <a:t>11.Purchase Method Wise Sales</a:t>
                      </a:r>
                    </a:p>
                    <a:p>
                      <a:pPr algn="just" defTabSz="1219170">
                        <a:buClr>
                          <a:srgbClr val="000000"/>
                        </a:buClr>
                      </a:pPr>
                      <a:endParaRPr lang="en-US" dirty="0">
                        <a:solidFill>
                          <a:schemeClr val="bg2"/>
                        </a:solidFill>
                        <a:sym typeface="Arial"/>
                      </a:endParaRPr>
                    </a:p>
                  </a:txBody>
                  <a:tcPr/>
                </a:tc>
                <a:extLst>
                  <a:ext uri="{0D108BD9-81ED-4DB2-BD59-A6C34878D82A}">
                    <a16:rowId xmlns:a16="http://schemas.microsoft.com/office/drawing/2014/main" val="3235539325"/>
                  </a:ext>
                </a:extLst>
              </a:tr>
              <a:tr h="62044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2"/>
                          </a:solidFill>
                          <a:sym typeface="Arial"/>
                        </a:rPr>
                        <a:t>6.Top 5 Store Wise Sales</a:t>
                      </a:r>
                    </a:p>
                    <a:p>
                      <a:endParaRPr lang="en-IN" dirty="0"/>
                    </a:p>
                  </a:txBody>
                  <a:tcPr/>
                </a:tc>
                <a:tc>
                  <a:txBody>
                    <a:bodyPr/>
                    <a:lstStyle/>
                    <a:p>
                      <a:endParaRPr lang="en-IN" dirty="0"/>
                    </a:p>
                  </a:txBody>
                  <a:tcPr/>
                </a:tc>
                <a:extLst>
                  <a:ext uri="{0D108BD9-81ED-4DB2-BD59-A6C34878D82A}">
                    <a16:rowId xmlns:a16="http://schemas.microsoft.com/office/drawing/2014/main" val="2448769604"/>
                  </a:ext>
                </a:extLst>
              </a:tr>
            </a:tbl>
          </a:graphicData>
        </a:graphic>
      </p:graphicFrame>
      <p:sp>
        <p:nvSpPr>
          <p:cNvPr id="4" name="TextBox 3">
            <a:extLst>
              <a:ext uri="{FF2B5EF4-FFF2-40B4-BE49-F238E27FC236}">
                <a16:creationId xmlns:a16="http://schemas.microsoft.com/office/drawing/2014/main" id="{C7D81481-4378-BEF9-61A6-3E0FACEE424E}"/>
              </a:ext>
            </a:extLst>
          </p:cNvPr>
          <p:cNvSpPr txBox="1"/>
          <p:nvPr/>
        </p:nvSpPr>
        <p:spPr>
          <a:xfrm>
            <a:off x="2939143" y="811763"/>
            <a:ext cx="6205634" cy="646331"/>
          </a:xfrm>
          <a:prstGeom prst="rect">
            <a:avLst/>
          </a:prstGeom>
          <a:noFill/>
        </p:spPr>
        <p:txBody>
          <a:bodyPr wrap="square">
            <a:spAutoFit/>
          </a:bodyPr>
          <a:lstStyle/>
          <a:p>
            <a:r>
              <a:rPr lang="en-IN" b="1" dirty="0">
                <a:latin typeface="Algerian" panose="04020705040A02060702" pitchFamily="82" charset="0"/>
              </a:rPr>
              <a:t>                                </a:t>
            </a:r>
            <a:r>
              <a:rPr lang="en-IN" sz="3600" b="1" dirty="0">
                <a:latin typeface="Algerian" panose="04020705040A02060702" pitchFamily="82" charset="0"/>
              </a:rPr>
              <a:t>KPI List</a:t>
            </a:r>
            <a:endParaRPr lang="en-IN" sz="3600" dirty="0"/>
          </a:p>
        </p:txBody>
      </p:sp>
    </p:spTree>
    <p:extLst>
      <p:ext uri="{BB962C8B-B14F-4D97-AF65-F5344CB8AC3E}">
        <p14:creationId xmlns:p14="http://schemas.microsoft.com/office/powerpoint/2010/main" val="1755079585"/>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2">
          <a:extLst>
            <a:ext uri="{FF2B5EF4-FFF2-40B4-BE49-F238E27FC236}">
              <a16:creationId xmlns:a16="http://schemas.microsoft.com/office/drawing/2014/main" id="{C886D571-ED83-9B10-3154-6A40F0F99FF3}"/>
            </a:ext>
          </a:extLst>
        </p:cNvPr>
        <p:cNvGrpSpPr/>
        <p:nvPr/>
      </p:nvGrpSpPr>
      <p:grpSpPr>
        <a:xfrm>
          <a:off x="0" y="0"/>
          <a:ext cx="0" cy="0"/>
          <a:chOff x="0" y="0"/>
          <a:chExt cx="0" cy="0"/>
        </a:xfrm>
      </p:grpSpPr>
      <p:sp>
        <p:nvSpPr>
          <p:cNvPr id="1343" name="Google Shape;1343;p59">
            <a:extLst>
              <a:ext uri="{FF2B5EF4-FFF2-40B4-BE49-F238E27FC236}">
                <a16:creationId xmlns:a16="http://schemas.microsoft.com/office/drawing/2014/main" id="{B6501FD8-1D9B-3276-08A9-A635762CC89B}"/>
              </a:ext>
            </a:extLst>
          </p:cNvPr>
          <p:cNvSpPr txBox="1">
            <a:spLocks noGrp="1"/>
          </p:cNvSpPr>
          <p:nvPr>
            <p:ph type="title"/>
          </p:nvPr>
        </p:nvSpPr>
        <p:spPr>
          <a:xfrm>
            <a:off x="638628" y="743712"/>
            <a:ext cx="10597539" cy="692400"/>
          </a:xfrm>
          <a:prstGeom prst="rect">
            <a:avLst/>
          </a:prstGeom>
        </p:spPr>
        <p:txBody>
          <a:bodyPr spcFirstLastPara="1" wrap="square" lIns="121900" tIns="121900" rIns="121900" bIns="121900" anchor="t" anchorCtr="0">
            <a:noAutofit/>
          </a:bodyPr>
          <a:lstStyle/>
          <a:p>
            <a:r>
              <a:rPr lang="en-IN" sz="3200" b="1" dirty="0">
                <a:latin typeface="Algerian" panose="04020705040A02060702" pitchFamily="82" charset="0"/>
              </a:rPr>
              <a:t>Excel  </a:t>
            </a:r>
            <a:r>
              <a:rPr lang="en-IN" sz="3200" b="1" dirty="0" err="1">
                <a:latin typeface="Algerian" panose="04020705040A02060702" pitchFamily="82" charset="0"/>
              </a:rPr>
              <a:t>DaSHBOARD</a:t>
            </a:r>
            <a:endParaRPr sz="3200" b="1" dirty="0">
              <a:latin typeface="Algerian" panose="04020705040A02060702" pitchFamily="82" charset="0"/>
            </a:endParaRPr>
          </a:p>
        </p:txBody>
      </p:sp>
      <p:sp>
        <p:nvSpPr>
          <p:cNvPr id="4" name="Text Placeholder 3">
            <a:extLst>
              <a:ext uri="{FF2B5EF4-FFF2-40B4-BE49-F238E27FC236}">
                <a16:creationId xmlns:a16="http://schemas.microsoft.com/office/drawing/2014/main" id="{29E3BDA9-9701-D6F5-6B40-8475795116AE}"/>
              </a:ext>
            </a:extLst>
          </p:cNvPr>
          <p:cNvSpPr>
            <a:spLocks noGrp="1"/>
          </p:cNvSpPr>
          <p:nvPr>
            <p:ph type="body" idx="1"/>
          </p:nvPr>
        </p:nvSpPr>
        <p:spPr>
          <a:xfrm>
            <a:off x="1493550" y="1645424"/>
            <a:ext cx="9618021" cy="4321717"/>
          </a:xfrm>
        </p:spPr>
        <p:txBody>
          <a:bodyPr/>
          <a:lstStyle/>
          <a:p>
            <a:pPr marL="220128" indent="0">
              <a:buNone/>
            </a:pPr>
            <a:endParaRPr lang="en-US" dirty="0"/>
          </a:p>
        </p:txBody>
      </p:sp>
      <p:pic>
        <p:nvPicPr>
          <p:cNvPr id="3" name="Picture 2">
            <a:extLst>
              <a:ext uri="{FF2B5EF4-FFF2-40B4-BE49-F238E27FC236}">
                <a16:creationId xmlns:a16="http://schemas.microsoft.com/office/drawing/2014/main" id="{9677B572-46F2-9DD8-5125-FC4CCD0D58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9369" y="1543666"/>
            <a:ext cx="9902202" cy="44933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556833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2">
          <a:extLst>
            <a:ext uri="{FF2B5EF4-FFF2-40B4-BE49-F238E27FC236}">
              <a16:creationId xmlns:a16="http://schemas.microsoft.com/office/drawing/2014/main" id="{C886D571-ED83-9B10-3154-6A40F0F99FF3}"/>
            </a:ext>
          </a:extLst>
        </p:cNvPr>
        <p:cNvGrpSpPr/>
        <p:nvPr/>
      </p:nvGrpSpPr>
      <p:grpSpPr>
        <a:xfrm>
          <a:off x="0" y="0"/>
          <a:ext cx="0" cy="0"/>
          <a:chOff x="0" y="0"/>
          <a:chExt cx="0" cy="0"/>
        </a:xfrm>
      </p:grpSpPr>
      <p:sp>
        <p:nvSpPr>
          <p:cNvPr id="1343" name="Google Shape;1343;p59">
            <a:extLst>
              <a:ext uri="{FF2B5EF4-FFF2-40B4-BE49-F238E27FC236}">
                <a16:creationId xmlns:a16="http://schemas.microsoft.com/office/drawing/2014/main" id="{B6501FD8-1D9B-3276-08A9-A635762CC89B}"/>
              </a:ext>
            </a:extLst>
          </p:cNvPr>
          <p:cNvSpPr txBox="1">
            <a:spLocks noGrp="1"/>
          </p:cNvSpPr>
          <p:nvPr>
            <p:ph type="title"/>
          </p:nvPr>
        </p:nvSpPr>
        <p:spPr>
          <a:xfrm>
            <a:off x="638628" y="743712"/>
            <a:ext cx="10597539" cy="692400"/>
          </a:xfrm>
          <a:prstGeom prst="rect">
            <a:avLst/>
          </a:prstGeom>
        </p:spPr>
        <p:txBody>
          <a:bodyPr spcFirstLastPara="1" wrap="square" lIns="121900" tIns="121900" rIns="121900" bIns="121900" anchor="t" anchorCtr="0">
            <a:noAutofit/>
          </a:bodyPr>
          <a:lstStyle/>
          <a:p>
            <a:r>
              <a:rPr lang="en-IN" sz="3600" b="1" dirty="0">
                <a:latin typeface="Algerian" panose="04020705040A02060702" pitchFamily="82" charset="0"/>
              </a:rPr>
              <a:t>POWERBI DASHBOARD</a:t>
            </a:r>
            <a:endParaRPr sz="3600" b="1" dirty="0">
              <a:latin typeface="Algerian" panose="04020705040A02060702" pitchFamily="82" charset="0"/>
            </a:endParaRPr>
          </a:p>
        </p:txBody>
      </p:sp>
      <p:sp>
        <p:nvSpPr>
          <p:cNvPr id="4" name="Text Placeholder 3">
            <a:extLst>
              <a:ext uri="{FF2B5EF4-FFF2-40B4-BE49-F238E27FC236}">
                <a16:creationId xmlns:a16="http://schemas.microsoft.com/office/drawing/2014/main" id="{29E3BDA9-9701-D6F5-6B40-8475795116AE}"/>
              </a:ext>
            </a:extLst>
          </p:cNvPr>
          <p:cNvSpPr>
            <a:spLocks noGrp="1"/>
          </p:cNvSpPr>
          <p:nvPr>
            <p:ph type="body" idx="1"/>
          </p:nvPr>
        </p:nvSpPr>
        <p:spPr>
          <a:xfrm>
            <a:off x="1493550" y="1645424"/>
            <a:ext cx="9618021" cy="4321717"/>
          </a:xfrm>
        </p:spPr>
        <p:txBody>
          <a:bodyPr/>
          <a:lstStyle/>
          <a:p>
            <a:pPr marL="220128" indent="0">
              <a:buNone/>
            </a:pPr>
            <a:endParaRPr lang="en-US" dirty="0"/>
          </a:p>
        </p:txBody>
      </p:sp>
      <p:pic>
        <p:nvPicPr>
          <p:cNvPr id="5" name="Picture 4">
            <a:extLst>
              <a:ext uri="{FF2B5EF4-FFF2-40B4-BE49-F238E27FC236}">
                <a16:creationId xmlns:a16="http://schemas.microsoft.com/office/drawing/2014/main" id="{0F8A48C2-507B-A96F-79FE-9107842AC5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319" y="1535038"/>
            <a:ext cx="9963252" cy="4968398"/>
          </a:xfrm>
          <a:prstGeom prst="rect">
            <a:avLst/>
          </a:prstGeom>
        </p:spPr>
      </p:pic>
    </p:spTree>
    <p:extLst>
      <p:ext uri="{BB962C8B-B14F-4D97-AF65-F5344CB8AC3E}">
        <p14:creationId xmlns:p14="http://schemas.microsoft.com/office/powerpoint/2010/main" val="106281856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2">
          <a:extLst>
            <a:ext uri="{FF2B5EF4-FFF2-40B4-BE49-F238E27FC236}">
              <a16:creationId xmlns:a16="http://schemas.microsoft.com/office/drawing/2014/main" id="{C886D571-ED83-9B10-3154-6A40F0F99FF3}"/>
            </a:ext>
          </a:extLst>
        </p:cNvPr>
        <p:cNvGrpSpPr/>
        <p:nvPr/>
      </p:nvGrpSpPr>
      <p:grpSpPr>
        <a:xfrm>
          <a:off x="0" y="0"/>
          <a:ext cx="0" cy="0"/>
          <a:chOff x="0" y="0"/>
          <a:chExt cx="0" cy="0"/>
        </a:xfrm>
      </p:grpSpPr>
      <p:sp>
        <p:nvSpPr>
          <p:cNvPr id="1343" name="Google Shape;1343;p59">
            <a:extLst>
              <a:ext uri="{FF2B5EF4-FFF2-40B4-BE49-F238E27FC236}">
                <a16:creationId xmlns:a16="http://schemas.microsoft.com/office/drawing/2014/main" id="{B6501FD8-1D9B-3276-08A9-A635762CC89B}"/>
              </a:ext>
            </a:extLst>
          </p:cNvPr>
          <p:cNvSpPr txBox="1">
            <a:spLocks noGrp="1"/>
          </p:cNvSpPr>
          <p:nvPr>
            <p:ph type="title"/>
          </p:nvPr>
        </p:nvSpPr>
        <p:spPr>
          <a:xfrm>
            <a:off x="638628" y="743712"/>
            <a:ext cx="10597539" cy="692400"/>
          </a:xfrm>
          <a:prstGeom prst="rect">
            <a:avLst/>
          </a:prstGeom>
        </p:spPr>
        <p:txBody>
          <a:bodyPr spcFirstLastPara="1" wrap="square" lIns="121900" tIns="121900" rIns="121900" bIns="121900" anchor="t" anchorCtr="0">
            <a:noAutofit/>
          </a:bodyPr>
          <a:lstStyle/>
          <a:p>
            <a:r>
              <a:rPr lang="en-IN" sz="3600" b="1" dirty="0">
                <a:latin typeface="Algerian" panose="04020705040A02060702" pitchFamily="82" charset="0"/>
              </a:rPr>
              <a:t>TABLEAU DASHBOARD</a:t>
            </a:r>
            <a:endParaRPr sz="3600" b="1" dirty="0">
              <a:latin typeface="Algerian" panose="04020705040A02060702" pitchFamily="82" charset="0"/>
            </a:endParaRPr>
          </a:p>
        </p:txBody>
      </p:sp>
      <p:sp>
        <p:nvSpPr>
          <p:cNvPr id="4" name="Text Placeholder 3">
            <a:extLst>
              <a:ext uri="{FF2B5EF4-FFF2-40B4-BE49-F238E27FC236}">
                <a16:creationId xmlns:a16="http://schemas.microsoft.com/office/drawing/2014/main" id="{29E3BDA9-9701-D6F5-6B40-8475795116AE}"/>
              </a:ext>
            </a:extLst>
          </p:cNvPr>
          <p:cNvSpPr>
            <a:spLocks noGrp="1"/>
          </p:cNvSpPr>
          <p:nvPr>
            <p:ph type="body" idx="1"/>
          </p:nvPr>
        </p:nvSpPr>
        <p:spPr>
          <a:xfrm>
            <a:off x="1493550" y="1645424"/>
            <a:ext cx="9618021" cy="4321717"/>
          </a:xfrm>
        </p:spPr>
        <p:txBody>
          <a:bodyPr/>
          <a:lstStyle/>
          <a:p>
            <a:pPr marL="220128" indent="0">
              <a:buNone/>
            </a:pPr>
            <a:endParaRPr lang="en-US" dirty="0"/>
          </a:p>
        </p:txBody>
      </p:sp>
      <p:pic>
        <p:nvPicPr>
          <p:cNvPr id="3" name="Picture 2">
            <a:extLst>
              <a:ext uri="{FF2B5EF4-FFF2-40B4-BE49-F238E27FC236}">
                <a16:creationId xmlns:a16="http://schemas.microsoft.com/office/drawing/2014/main" id="{566A5181-4DF9-84E3-3803-40D286C432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429" y="1524000"/>
            <a:ext cx="10031142" cy="4590288"/>
          </a:xfrm>
          <a:prstGeom prst="rect">
            <a:avLst/>
          </a:prstGeom>
        </p:spPr>
      </p:pic>
    </p:spTree>
    <p:extLst>
      <p:ext uri="{BB962C8B-B14F-4D97-AF65-F5344CB8AC3E}">
        <p14:creationId xmlns:p14="http://schemas.microsoft.com/office/powerpoint/2010/main" val="3511160237"/>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2">
          <a:extLst>
            <a:ext uri="{FF2B5EF4-FFF2-40B4-BE49-F238E27FC236}">
              <a16:creationId xmlns:a16="http://schemas.microsoft.com/office/drawing/2014/main" id="{A046084C-DF2C-4A94-660E-72CE0D34EFB6}"/>
            </a:ext>
          </a:extLst>
        </p:cNvPr>
        <p:cNvGrpSpPr/>
        <p:nvPr/>
      </p:nvGrpSpPr>
      <p:grpSpPr>
        <a:xfrm>
          <a:off x="0" y="0"/>
          <a:ext cx="0" cy="0"/>
          <a:chOff x="0" y="0"/>
          <a:chExt cx="0" cy="0"/>
        </a:xfrm>
      </p:grpSpPr>
      <p:sp>
        <p:nvSpPr>
          <p:cNvPr id="1343" name="Google Shape;1343;p59">
            <a:extLst>
              <a:ext uri="{FF2B5EF4-FFF2-40B4-BE49-F238E27FC236}">
                <a16:creationId xmlns:a16="http://schemas.microsoft.com/office/drawing/2014/main" id="{954CDAF9-AD09-624D-27B9-1C352B88BD79}"/>
              </a:ext>
            </a:extLst>
          </p:cNvPr>
          <p:cNvSpPr txBox="1">
            <a:spLocks noGrp="1"/>
          </p:cNvSpPr>
          <p:nvPr>
            <p:ph type="title"/>
          </p:nvPr>
        </p:nvSpPr>
        <p:spPr>
          <a:xfrm>
            <a:off x="638628" y="743712"/>
            <a:ext cx="10597539" cy="692400"/>
          </a:xfrm>
          <a:prstGeom prst="rect">
            <a:avLst/>
          </a:prstGeom>
        </p:spPr>
        <p:txBody>
          <a:bodyPr spcFirstLastPara="1" wrap="square" lIns="121900" tIns="121900" rIns="121900" bIns="121900" anchor="t" anchorCtr="0">
            <a:noAutofit/>
          </a:bodyPr>
          <a:lstStyle/>
          <a:p>
            <a:r>
              <a:rPr lang="en-US" b="1" dirty="0">
                <a:latin typeface="Algerian" panose="04020705040A02060702" pitchFamily="82" charset="0"/>
              </a:rPr>
              <a:t>Inventory Dashboard</a:t>
            </a:r>
            <a:endParaRPr b="1" dirty="0">
              <a:latin typeface="Algerian" panose="04020705040A02060702" pitchFamily="82" charset="0"/>
            </a:endParaRPr>
          </a:p>
        </p:txBody>
      </p:sp>
      <p:sp>
        <p:nvSpPr>
          <p:cNvPr id="4" name="Text Placeholder 3">
            <a:extLst>
              <a:ext uri="{FF2B5EF4-FFF2-40B4-BE49-F238E27FC236}">
                <a16:creationId xmlns:a16="http://schemas.microsoft.com/office/drawing/2014/main" id="{F88513FD-6470-BF6B-04F2-B52A602B7B57}"/>
              </a:ext>
            </a:extLst>
          </p:cNvPr>
          <p:cNvSpPr>
            <a:spLocks noGrp="1"/>
          </p:cNvSpPr>
          <p:nvPr>
            <p:ph type="body" idx="1"/>
          </p:nvPr>
        </p:nvSpPr>
        <p:spPr>
          <a:xfrm>
            <a:off x="1493550" y="1645424"/>
            <a:ext cx="9618021" cy="4321717"/>
          </a:xfrm>
        </p:spPr>
        <p:txBody>
          <a:bodyPr/>
          <a:lstStyle/>
          <a:p>
            <a:pPr marL="220128" indent="0">
              <a:buNone/>
            </a:pPr>
            <a:endParaRPr lang="en-US" dirty="0">
              <a:solidFill>
                <a:schemeClr val="tx2">
                  <a:lumMod val="20000"/>
                  <a:lumOff val="80000"/>
                </a:schemeClr>
              </a:solidFill>
            </a:endParaRPr>
          </a:p>
          <a:p>
            <a:pPr>
              <a:buFont typeface="Wingdings" panose="05000000000000000000" pitchFamily="2" charset="2"/>
              <a:buChar char="q"/>
            </a:pPr>
            <a:endParaRPr lang="en-US" dirty="0">
              <a:solidFill>
                <a:schemeClr val="tx2">
                  <a:lumMod val="20000"/>
                  <a:lumOff val="80000"/>
                </a:schemeClr>
              </a:solidFill>
            </a:endParaRPr>
          </a:p>
          <a:p>
            <a:pPr>
              <a:buFont typeface="Wingdings" panose="05000000000000000000" pitchFamily="2" charset="2"/>
              <a:buChar char="q"/>
            </a:pPr>
            <a:endParaRPr lang="en-IN" dirty="0">
              <a:solidFill>
                <a:schemeClr val="tx2">
                  <a:lumMod val="20000"/>
                  <a:lumOff val="80000"/>
                </a:schemeClr>
              </a:solidFill>
            </a:endParaRPr>
          </a:p>
        </p:txBody>
      </p:sp>
      <p:pic>
        <p:nvPicPr>
          <p:cNvPr id="3" name="Picture 2">
            <a:extLst>
              <a:ext uri="{FF2B5EF4-FFF2-40B4-BE49-F238E27FC236}">
                <a16:creationId xmlns:a16="http://schemas.microsoft.com/office/drawing/2014/main" id="{09A178B7-7E61-0FEB-D81B-0F6A859AE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429" y="1524000"/>
            <a:ext cx="10031142" cy="4590288"/>
          </a:xfrm>
          <a:prstGeom prst="rect">
            <a:avLst/>
          </a:prstGeom>
        </p:spPr>
      </p:pic>
    </p:spTree>
    <p:extLst>
      <p:ext uri="{BB962C8B-B14F-4D97-AF65-F5344CB8AC3E}">
        <p14:creationId xmlns:p14="http://schemas.microsoft.com/office/powerpoint/2010/main" val="465711511"/>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6">
          <a:extLst>
            <a:ext uri="{FF2B5EF4-FFF2-40B4-BE49-F238E27FC236}">
              <a16:creationId xmlns:a16="http://schemas.microsoft.com/office/drawing/2014/main" id="{5D931C8D-B315-B535-8012-01968F98173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3CFAD46-932F-99EA-2C84-BC0D0981F6FE}"/>
              </a:ext>
            </a:extLst>
          </p:cNvPr>
          <p:cNvSpPr>
            <a:spLocks noGrp="1"/>
          </p:cNvSpPr>
          <p:nvPr>
            <p:ph type="title"/>
          </p:nvPr>
        </p:nvSpPr>
        <p:spPr>
          <a:xfrm flipH="1">
            <a:off x="1856791" y="793103"/>
            <a:ext cx="7165911" cy="541176"/>
          </a:xfrm>
        </p:spPr>
        <p:txBody>
          <a:bodyPr/>
          <a:lstStyle/>
          <a:p>
            <a:r>
              <a:rPr lang="en-IN" dirty="0"/>
              <a:t>                           </a:t>
            </a:r>
            <a:r>
              <a:rPr lang="en-IN" dirty="0">
                <a:latin typeface="Algerian" panose="04020705040A02060702" pitchFamily="82" charset="0"/>
              </a:rPr>
              <a:t>SQL QUERIES</a:t>
            </a:r>
          </a:p>
        </p:txBody>
      </p:sp>
      <p:pic>
        <p:nvPicPr>
          <p:cNvPr id="4" name="Picture 3">
            <a:extLst>
              <a:ext uri="{FF2B5EF4-FFF2-40B4-BE49-F238E27FC236}">
                <a16:creationId xmlns:a16="http://schemas.microsoft.com/office/drawing/2014/main" id="{6E153DA3-3605-2B50-CECF-06B783F9CE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6833" y="1298452"/>
            <a:ext cx="8742783" cy="44715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99477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iquor Store Company Profile by Slidesgo">
  <a:themeElements>
    <a:clrScheme name="Simple Light">
      <a:dk1>
        <a:srgbClr val="EDD0C5"/>
      </a:dk1>
      <a:lt1>
        <a:srgbClr val="073763"/>
      </a:lt1>
      <a:dk2>
        <a:srgbClr val="052541"/>
      </a:dk2>
      <a:lt2>
        <a:srgbClr val="D3C79B"/>
      </a:lt2>
      <a:accent1>
        <a:srgbClr val="FFFFFF"/>
      </a:accent1>
      <a:accent2>
        <a:srgbClr val="FFFFFF"/>
      </a:accent2>
      <a:accent3>
        <a:srgbClr val="FFFFFF"/>
      </a:accent3>
      <a:accent4>
        <a:srgbClr val="FFFFFF"/>
      </a:accent4>
      <a:accent5>
        <a:srgbClr val="FFFFFF"/>
      </a:accent5>
      <a:accent6>
        <a:srgbClr val="FFFFFF"/>
      </a:accent6>
      <a:hlink>
        <a:srgbClr val="EDD0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ppt3B37.tmp</Template>
  <TotalTime>598</TotalTime>
  <Words>724</Words>
  <Application>Microsoft Office PowerPoint</Application>
  <PresentationFormat>Widescreen</PresentationFormat>
  <Paragraphs>106</Paragraphs>
  <Slides>17</Slides>
  <Notes>17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17</vt:i4>
      </vt:variant>
    </vt:vector>
  </HeadingPairs>
  <TitlesOfParts>
    <vt:vector size="32" baseType="lpstr">
      <vt:lpstr>Algerian</vt:lpstr>
      <vt:lpstr>Anaheim</vt:lpstr>
      <vt:lpstr>Arial</vt:lpstr>
      <vt:lpstr>Barlow</vt:lpstr>
      <vt:lpstr>Berlin Sans FB Demi</vt:lpstr>
      <vt:lpstr>Besley</vt:lpstr>
      <vt:lpstr>Bookman Old Style</vt:lpstr>
      <vt:lpstr>Calibri</vt:lpstr>
      <vt:lpstr>Google Sans</vt:lpstr>
      <vt:lpstr>Monotype Corsiva</vt:lpstr>
      <vt:lpstr>Open Sans</vt:lpstr>
      <vt:lpstr>Perpetua Titling MT</vt:lpstr>
      <vt:lpstr>Rockwell Extra Bold</vt:lpstr>
      <vt:lpstr>Wingdings</vt:lpstr>
      <vt:lpstr>Liquor Store Company Profile by Slidesgo</vt:lpstr>
      <vt:lpstr>SUPPLY CHAIN MANAGEMENT </vt:lpstr>
      <vt:lpstr>                                     AGENDA</vt:lpstr>
      <vt:lpstr>GROUP MEMBER DETAILS</vt:lpstr>
      <vt:lpstr>PowerPoint Presentation</vt:lpstr>
      <vt:lpstr>Excel  DaSHBOARD</vt:lpstr>
      <vt:lpstr>POWERBI DASHBOARD</vt:lpstr>
      <vt:lpstr>TABLEAU DASHBOARD</vt:lpstr>
      <vt:lpstr>Inventory Dashboard</vt:lpstr>
      <vt:lpstr>                           SQL QUERIES</vt:lpstr>
      <vt:lpstr>                           SQL QUERIES</vt:lpstr>
      <vt:lpstr>SUGGESTIONS</vt:lpstr>
      <vt:lpstr>SUGGESTIONS</vt:lpstr>
      <vt:lpstr>SUGGESTIONS</vt:lpstr>
      <vt:lpstr>SUGGESTIONS</vt:lpstr>
      <vt:lpstr>Summary Of the Project</vt:lpstr>
      <vt:lpstr>KEY TAKEAWAY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MONA GRACE</dc:creator>
  <cp:lastModifiedBy>Naveen Ch</cp:lastModifiedBy>
  <cp:revision>4</cp:revision>
  <dcterms:created xsi:type="dcterms:W3CDTF">2024-12-19T17:35:14Z</dcterms:created>
  <dcterms:modified xsi:type="dcterms:W3CDTF">2025-05-21T09:11:24Z</dcterms:modified>
</cp:coreProperties>
</file>