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  <p:sldId id="269" r:id="rId6"/>
    <p:sldId id="261" r:id="rId7"/>
    <p:sldId id="270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E23AD-666A-438E-A8D4-4FCCF0D9861E}" v="2" dt="2023-11-28T10:11:07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na P" userId="e70822878f571010" providerId="LiveId" clId="{FE8E23AD-666A-438E-A8D4-4FCCF0D9861E}"/>
    <pc:docChg chg="custSel addSld delSld modSld">
      <pc:chgData name="Rachana P" userId="e70822878f571010" providerId="LiveId" clId="{FE8E23AD-666A-438E-A8D4-4FCCF0D9861E}" dt="2023-11-28T10:13:42.751" v="149" actId="20577"/>
      <pc:docMkLst>
        <pc:docMk/>
      </pc:docMkLst>
      <pc:sldChg chg="modSp mod">
        <pc:chgData name="Rachana P" userId="e70822878f571010" providerId="LiveId" clId="{FE8E23AD-666A-438E-A8D4-4FCCF0D9861E}" dt="2023-11-28T10:08:32.142" v="21" actId="20577"/>
        <pc:sldMkLst>
          <pc:docMk/>
          <pc:sldMk cId="2674041775" sldId="256"/>
        </pc:sldMkLst>
        <pc:spChg chg="mod">
          <ac:chgData name="Rachana P" userId="e70822878f571010" providerId="LiveId" clId="{FE8E23AD-666A-438E-A8D4-4FCCF0D9861E}" dt="2023-11-28T10:08:32.142" v="21" actId="20577"/>
          <ac:spMkLst>
            <pc:docMk/>
            <pc:sldMk cId="2674041775" sldId="256"/>
            <ac:spMk id="2" creationId="{87F8B642-E872-4A6B-85E6-BD01ADE0F3D6}"/>
          </ac:spMkLst>
        </pc:spChg>
      </pc:sldChg>
      <pc:sldChg chg="del">
        <pc:chgData name="Rachana P" userId="e70822878f571010" providerId="LiveId" clId="{FE8E23AD-666A-438E-A8D4-4FCCF0D9861E}" dt="2023-11-28T10:12:33.685" v="89" actId="2696"/>
        <pc:sldMkLst>
          <pc:docMk/>
          <pc:sldMk cId="3699551495" sldId="257"/>
        </pc:sldMkLst>
      </pc:sldChg>
      <pc:sldChg chg="del">
        <pc:chgData name="Rachana P" userId="e70822878f571010" providerId="LiveId" clId="{FE8E23AD-666A-438E-A8D4-4FCCF0D9861E}" dt="2023-11-28T10:12:33.685" v="89" actId="2696"/>
        <pc:sldMkLst>
          <pc:docMk/>
          <pc:sldMk cId="2817477539" sldId="258"/>
        </pc:sldMkLst>
      </pc:sldChg>
      <pc:sldChg chg="del">
        <pc:chgData name="Rachana P" userId="e70822878f571010" providerId="LiveId" clId="{FE8E23AD-666A-438E-A8D4-4FCCF0D9861E}" dt="2023-11-28T10:12:33.685" v="89" actId="2696"/>
        <pc:sldMkLst>
          <pc:docMk/>
          <pc:sldMk cId="2188983754" sldId="259"/>
        </pc:sldMkLst>
      </pc:sldChg>
      <pc:sldChg chg="del">
        <pc:chgData name="Rachana P" userId="e70822878f571010" providerId="LiveId" clId="{FE8E23AD-666A-438E-A8D4-4FCCF0D9861E}" dt="2023-11-28T10:12:33.685" v="89" actId="2696"/>
        <pc:sldMkLst>
          <pc:docMk/>
          <pc:sldMk cId="3343228285" sldId="260"/>
        </pc:sldMkLst>
      </pc:sldChg>
      <pc:sldChg chg="add">
        <pc:chgData name="Rachana P" userId="e70822878f571010" providerId="LiveId" clId="{FE8E23AD-666A-438E-A8D4-4FCCF0D9861E}" dt="2023-11-28T10:10:30.869" v="30"/>
        <pc:sldMkLst>
          <pc:docMk/>
          <pc:sldMk cId="0" sldId="261"/>
        </pc:sldMkLst>
      </pc:sldChg>
      <pc:sldChg chg="modSp mod">
        <pc:chgData name="Rachana P" userId="e70822878f571010" providerId="LiveId" clId="{FE8E23AD-666A-438E-A8D4-4FCCF0D9861E}" dt="2023-11-28T10:09:16.794" v="29" actId="179"/>
        <pc:sldMkLst>
          <pc:docMk/>
          <pc:sldMk cId="2620063157" sldId="262"/>
        </pc:sldMkLst>
        <pc:spChg chg="mod">
          <ac:chgData name="Rachana P" userId="e70822878f571010" providerId="LiveId" clId="{FE8E23AD-666A-438E-A8D4-4FCCF0D9861E}" dt="2023-11-28T10:09:16.794" v="29" actId="179"/>
          <ac:spMkLst>
            <pc:docMk/>
            <pc:sldMk cId="2620063157" sldId="262"/>
            <ac:spMk id="3" creationId="{5749B645-3271-4353-8BE5-8405349E88F3}"/>
          </ac:spMkLst>
        </pc:spChg>
      </pc:sldChg>
      <pc:sldChg chg="add">
        <pc:chgData name="Rachana P" userId="e70822878f571010" providerId="LiveId" clId="{FE8E23AD-666A-438E-A8D4-4FCCF0D9861E}" dt="2023-11-28T10:10:30.869" v="30"/>
        <pc:sldMkLst>
          <pc:docMk/>
          <pc:sldMk cId="0" sldId="263"/>
        </pc:sldMkLst>
      </pc:sldChg>
      <pc:sldChg chg="add">
        <pc:chgData name="Rachana P" userId="e70822878f571010" providerId="LiveId" clId="{FE8E23AD-666A-438E-A8D4-4FCCF0D9861E}" dt="2023-11-28T10:10:30.869" v="30"/>
        <pc:sldMkLst>
          <pc:docMk/>
          <pc:sldMk cId="0" sldId="264"/>
        </pc:sldMkLst>
      </pc:sldChg>
      <pc:sldChg chg="modSp add mod">
        <pc:chgData name="Rachana P" userId="e70822878f571010" providerId="LiveId" clId="{FE8E23AD-666A-438E-A8D4-4FCCF0D9861E}" dt="2023-11-28T10:13:42.751" v="149" actId="20577"/>
        <pc:sldMkLst>
          <pc:docMk/>
          <pc:sldMk cId="0" sldId="265"/>
        </pc:sldMkLst>
        <pc:spChg chg="mod">
          <ac:chgData name="Rachana P" userId="e70822878f571010" providerId="LiveId" clId="{FE8E23AD-666A-438E-A8D4-4FCCF0D9861E}" dt="2023-11-28T10:13:42.751" v="149" actId="20577"/>
          <ac:spMkLst>
            <pc:docMk/>
            <pc:sldMk cId="0" sldId="265"/>
            <ac:spMk id="13314" creationId="{13B233E0-9CA5-6BCE-2834-FD68D74BD367}"/>
          </ac:spMkLst>
        </pc:spChg>
      </pc:sldChg>
      <pc:sldChg chg="del">
        <pc:chgData name="Rachana P" userId="e70822878f571010" providerId="LiveId" clId="{FE8E23AD-666A-438E-A8D4-4FCCF0D9861E}" dt="2023-11-28T10:12:33.685" v="89" actId="2696"/>
        <pc:sldMkLst>
          <pc:docMk/>
          <pc:sldMk cId="3579355955" sldId="266"/>
        </pc:sldMkLst>
      </pc:sldChg>
      <pc:sldChg chg="add">
        <pc:chgData name="Rachana P" userId="e70822878f571010" providerId="LiveId" clId="{FE8E23AD-666A-438E-A8D4-4FCCF0D9861E}" dt="2023-11-28T10:10:30.869" v="30"/>
        <pc:sldMkLst>
          <pc:docMk/>
          <pc:sldMk cId="0" sldId="267"/>
        </pc:sldMkLst>
      </pc:sldChg>
      <pc:sldChg chg="add">
        <pc:chgData name="Rachana P" userId="e70822878f571010" providerId="LiveId" clId="{FE8E23AD-666A-438E-A8D4-4FCCF0D9861E}" dt="2023-11-28T10:10:30.869" v="30"/>
        <pc:sldMkLst>
          <pc:docMk/>
          <pc:sldMk cId="0" sldId="268"/>
        </pc:sldMkLst>
      </pc:sldChg>
      <pc:sldChg chg="add">
        <pc:chgData name="Rachana P" userId="e70822878f571010" providerId="LiveId" clId="{FE8E23AD-666A-438E-A8D4-4FCCF0D9861E}" dt="2023-11-28T10:10:30.869" v="30"/>
        <pc:sldMkLst>
          <pc:docMk/>
          <pc:sldMk cId="0" sldId="269"/>
        </pc:sldMkLst>
      </pc:sldChg>
      <pc:sldChg chg="add">
        <pc:chgData name="Rachana P" userId="e70822878f571010" providerId="LiveId" clId="{FE8E23AD-666A-438E-A8D4-4FCCF0D9861E}" dt="2023-11-28T10:10:30.869" v="30"/>
        <pc:sldMkLst>
          <pc:docMk/>
          <pc:sldMk cId="0" sldId="270"/>
        </pc:sldMkLst>
      </pc:sldChg>
      <pc:sldChg chg="add">
        <pc:chgData name="Rachana P" userId="e70822878f571010" providerId="LiveId" clId="{FE8E23AD-666A-438E-A8D4-4FCCF0D9861E}" dt="2023-11-28T10:10:30.869" v="30"/>
        <pc:sldMkLst>
          <pc:docMk/>
          <pc:sldMk cId="0" sldId="271"/>
        </pc:sldMkLst>
      </pc:sldChg>
      <pc:sldChg chg="add del">
        <pc:chgData name="Rachana P" userId="e70822878f571010" providerId="LiveId" clId="{FE8E23AD-666A-438E-A8D4-4FCCF0D9861E}" dt="2023-11-28T10:12:06.657" v="88" actId="2696"/>
        <pc:sldMkLst>
          <pc:docMk/>
          <pc:sldMk cId="0" sldId="272"/>
        </pc:sldMkLst>
      </pc:sldChg>
      <pc:sldChg chg="modSp add mod">
        <pc:chgData name="Rachana P" userId="e70822878f571010" providerId="LiveId" clId="{FE8E23AD-666A-438E-A8D4-4FCCF0D9861E}" dt="2023-11-28T10:11:53.240" v="87" actId="20577"/>
        <pc:sldMkLst>
          <pc:docMk/>
          <pc:sldMk cId="1355074437" sldId="273"/>
        </pc:sldMkLst>
        <pc:spChg chg="mod">
          <ac:chgData name="Rachana P" userId="e70822878f571010" providerId="LiveId" clId="{FE8E23AD-666A-438E-A8D4-4FCCF0D9861E}" dt="2023-11-28T10:11:39.145" v="75" actId="313"/>
          <ac:spMkLst>
            <pc:docMk/>
            <pc:sldMk cId="1355074437" sldId="273"/>
            <ac:spMk id="2" creationId="{C285CC5A-C154-4A2D-8A54-E5C9791AA3C0}"/>
          </ac:spMkLst>
        </pc:spChg>
        <pc:graphicFrameChg chg="modGraphic">
          <ac:chgData name="Rachana P" userId="e70822878f571010" providerId="LiveId" clId="{FE8E23AD-666A-438E-A8D4-4FCCF0D9861E}" dt="2023-11-28T10:11:53.240" v="87" actId="20577"/>
          <ac:graphicFrameMkLst>
            <pc:docMk/>
            <pc:sldMk cId="1355074437" sldId="273"/>
            <ac:graphicFrameMk id="4" creationId="{16CF2974-1DD4-45FB-BDD7-7DE253486A6A}"/>
          </ac:graphicFrameMkLst>
        </pc:graphicFrameChg>
      </pc:sldChg>
    </pc:docChg>
  </pc:docChgLst>
  <pc:docChgLst>
    <pc:chgData name="Rachana P" userId="e70822878f571010" providerId="LiveId" clId="{A6C41E4F-A7DE-410C-B27E-7D44213B7889}"/>
    <pc:docChg chg="modSld">
      <pc:chgData name="Rachana P" userId="e70822878f571010" providerId="LiveId" clId="{A6C41E4F-A7DE-410C-B27E-7D44213B7889}" dt="2023-10-09T03:15:35.456" v="15" actId="20577"/>
      <pc:docMkLst>
        <pc:docMk/>
      </pc:docMkLst>
      <pc:sldChg chg="modSp mod">
        <pc:chgData name="Rachana P" userId="e70822878f571010" providerId="LiveId" clId="{A6C41E4F-A7DE-410C-B27E-7D44213B7889}" dt="2023-10-09T03:15:35.456" v="15" actId="20577"/>
        <pc:sldMkLst>
          <pc:docMk/>
          <pc:sldMk cId="2674041775" sldId="256"/>
        </pc:sldMkLst>
        <pc:spChg chg="mod">
          <ac:chgData name="Rachana P" userId="e70822878f571010" providerId="LiveId" clId="{A6C41E4F-A7DE-410C-B27E-7D44213B7889}" dt="2023-10-09T03:15:35.456" v="15" actId="20577"/>
          <ac:spMkLst>
            <pc:docMk/>
            <pc:sldMk cId="2674041775" sldId="256"/>
            <ac:spMk id="2" creationId="{87F8B642-E872-4A6B-85E6-BD01ADE0F3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EEE-23F8-4397-A609-1B9B4F6E3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E9F9-2062-4664-8F90-D110AFA9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4D1F-2A08-4996-B91B-E4C45B9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B5A9-52A4-4F9B-AD93-A2B61B08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5057-F5C3-4C61-B704-A85575F6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5C09-5457-43B9-B264-884881D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798CC-4698-4106-8FDA-DCACE0D8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7DF3-27EB-440F-AED8-EEC71274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3C94-5266-4BE2-88A6-B5E8C00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1195-C37B-4781-89A1-2DE85339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FBF95-B559-4018-980C-9DC7A57E3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B8EE0-AA29-479C-80EF-9FBF2D26B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5B60-13F2-44AF-8E93-793AE49C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0C94-7681-45A9-A314-218049BB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CF10-50B6-497C-9E04-1118BF59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4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404B-2584-405B-BF2E-35F94D04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00CD-071B-486A-BD56-2FC607DD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6549-4552-48E8-B597-BF44BBD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C52D-ABD5-4248-A23A-CFA4DC8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2182-CD45-48DB-ACB5-115DAF8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8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CAD-EB27-49C3-ADCB-567453B3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0736-3B58-44D4-8AD6-B67D9A53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68BC-7DB8-44BC-B030-90D7E7D1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501F-EEC3-459D-AEE0-0740E8FC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8B01-37BE-4B2D-ACC8-0A81FDE4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2484-70ED-425A-BCEE-75BBE43F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B42B-ACA5-41BD-8FA9-DB9B9E23D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7A450-5341-4BE3-821E-49E46115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3D2F4-C560-4AD4-86DD-2C7B17A8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BF0-41AC-4308-9CED-4376EAC3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B180-F869-49CB-9D4D-BC7B3DEE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79F-C593-447D-B49B-8CE76D13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ED66-151D-421C-BE3B-5658F8E0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3900B-84CD-4079-AB20-F69B6B74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7FE8E-4029-495B-8767-F533B7214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82EB3-2380-42DC-B839-A78E1AEC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981D7-5FF4-4E8F-A0C6-EECB4C69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A36C2-3AA8-4A16-AFB8-5E20CAD7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E91E7-63C1-4B11-8259-33D12974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2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740A-BDAB-4C35-BD60-26ED9983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92389-FFA1-4791-90B6-33ADA5D5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4E6EC-EA01-4094-B88F-6540E913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47EC-3751-46AE-B454-C09995D8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2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1A570-0DF4-4A0B-B9AB-1B6DC336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3E93-1313-4314-BBA9-B1832878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70830-4642-4D3C-94CD-5F63DC9A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ED98-6103-429A-B254-2419D0B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1CE2-5AF7-4CF4-8F83-30C4829C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6899E-BCD6-4E46-811C-0C603D94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72B5-2273-48C0-8EB7-20F1A710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E18B-65C7-4C78-A3CE-D9BA1215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76B6-72F4-45E3-9FC4-58214D9A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F0AF-5BA2-4EBB-817E-B9136B4A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C6A85-364B-4F83-9D4C-D5EFC4561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9C4D5-F6DF-48E3-9CCB-64A3979A1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56E60-8D94-4E7A-A36C-4F863399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AA3E-1289-4AAA-A6FF-AF00B02C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5B66D-D0F5-4374-B867-23F3F2EB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9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4F568-96BC-46EB-9D43-A8F646EB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F078-EDAF-4F52-A929-B2B984E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83EE-94ED-458B-9C77-88BCC52F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E93C-1A7B-40B1-94C3-27A6A3823D72}" type="datetimeFigureOut">
              <a:rPr lang="en-IN" smtClean="0"/>
              <a:t>23/06/24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66F3F-9A0D-47E0-A4D1-42EDEDFE2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242D-3DBC-4899-AC1C-49906619E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1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B642-E872-4A6B-85E6-BD01ADE0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" y="1119674"/>
            <a:ext cx="10264501" cy="25248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(2023-24)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22CSE48 - Mini Project using Java</a:t>
            </a:r>
            <a:b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TIC TAC TOE APPLICATION</a:t>
            </a:r>
            <a:b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CDC7B-CFE1-4353-A7A6-61BB4EC58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3" y="3919538"/>
            <a:ext cx="4096011" cy="238433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1NH22CS053- C R SANDHYA - 4A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1NH22CS004- AAJNYA NARAYAN PRABHU -4A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31EB39-098E-49CF-905F-7E94B43A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284" y="4028358"/>
            <a:ext cx="5161899" cy="21666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/Mr.- Name of the Guide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NHCE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0314D2-C144-4A46-8261-B6831FBF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68"/>
          <a:stretch/>
        </p:blipFill>
        <p:spPr>
          <a:xfrm>
            <a:off x="1371601" y="38634"/>
            <a:ext cx="9489232" cy="10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65D5-E228-4BC4-98BA-B1C6045F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937"/>
            <a:ext cx="9144000" cy="8397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9B645-3271-4353-8BE5-8405349E8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49" y="1516063"/>
            <a:ext cx="10963275" cy="4932362"/>
          </a:xfrm>
        </p:spPr>
        <p:txBody>
          <a:bodyPr>
            <a:normAutofit/>
          </a:bodyPr>
          <a:lstStyle/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Requirement Specification</a:t>
            </a:r>
          </a:p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Implementation Roadmap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6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5C44A5E-8EE2-1DED-281A-8DDC46EA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06D895E-984D-7056-EECC-807B06BA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 : Times New Roman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Size : 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A2C1F57-351D-0D47-A18F-8B37F022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7D8CD95-5FBF-BC20-71C7-61B28FE1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briefly about the mini project abstract details with 3 to 4 sentences.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 : Times New Roman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Size : 24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BD214B4-976C-4FF6-D07D-62467C56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8F537AB-194E-800C-4741-8C2F1F3B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Functional and Non functional Requirements </a:t>
            </a:r>
          </a:p>
          <a:p>
            <a:pPr eaLnBrk="1" hangingPunct="1"/>
            <a:r>
              <a:rPr lang="en-US" altLang="en-US" dirty="0"/>
              <a:t>Hardware and Software requirements.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 : Times New Roman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Size : 24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8F5363-F392-C9E2-AE43-E4F6C906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73506F0-1667-E7CA-DB49-9B81BB17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UI interface design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Block diagram (flow of the problem defined)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BD452D2-54FB-0140-B879-934768E5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1054BFE-E22B-29A1-9287-DE50CC83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Mention the concepts used for implementing the project.</a:t>
            </a:r>
          </a:p>
          <a:p>
            <a:pPr eaLnBrk="1" hangingPunct="1"/>
            <a:r>
              <a:rPr lang="en-US" altLang="en-US" dirty="0"/>
              <a:t>Explain in two to four sentences.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 : Times New Roman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Size : 24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8466640-E6E7-02AC-883A-7E6C5E56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8" y="206505"/>
            <a:ext cx="10515600" cy="1325563"/>
          </a:xfrm>
        </p:spPr>
        <p:txBody>
          <a:bodyPr/>
          <a:lstStyle/>
          <a:p>
            <a:pPr marL="536575"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630238" algn="l"/>
              </a:tabLst>
              <a:defRPr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Roadmap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DCBC4BC-D6D0-F5E6-964A-56043D31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Mention the tools used for implementing the project .</a:t>
            </a:r>
          </a:p>
          <a:p>
            <a:pPr eaLnBrk="1" hangingPunct="1"/>
            <a:r>
              <a:rPr lang="en-US" altLang="en-US" dirty="0"/>
              <a:t>Mention about the framework for implementing.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 : Times New Roman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Size : 24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C8DFB-0A5E-4C1C-9E9B-90DBF7FB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92" y="543083"/>
            <a:ext cx="8896016" cy="5437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194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 Department of Computer Science and Engineering  Academic Year (2023-24)  22CSE48 - Mini Project using Java Review 1 Title: TIC TAC TOE APPLICATION </vt:lpstr>
      <vt:lpstr>Contents</vt:lpstr>
      <vt:lpstr>Objectives</vt:lpstr>
      <vt:lpstr>Abstract</vt:lpstr>
      <vt:lpstr>Requirement Specification</vt:lpstr>
      <vt:lpstr>Design</vt:lpstr>
      <vt:lpstr>Methodology</vt:lpstr>
      <vt:lpstr>Implementation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HELMET</dc:title>
  <dc:creator>Deepti Rai</dc:creator>
  <cp:lastModifiedBy>#SRINIVAS CHIKKATUR RAMESH KUMAR#</cp:lastModifiedBy>
  <cp:revision>23</cp:revision>
  <dcterms:created xsi:type="dcterms:W3CDTF">2020-10-20T04:21:28Z</dcterms:created>
  <dcterms:modified xsi:type="dcterms:W3CDTF">2024-06-23T18:45:53Z</dcterms:modified>
</cp:coreProperties>
</file>