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Visualize your city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74119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A Data Science Project</a:t>
            </a:r>
          </a:p>
          <a:p>
            <a:r>
              <a:rPr lang="en-IN" dirty="0" smtClean="0"/>
              <a:t>By Sandhya Goniguntla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63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8534401" cy="1201783"/>
          </a:xfrm>
        </p:spPr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01783"/>
            <a:ext cx="10275524" cy="5133703"/>
          </a:xfrm>
        </p:spPr>
        <p:txBody>
          <a:bodyPr>
            <a:noAutofit/>
          </a:bodyPr>
          <a:lstStyle/>
          <a:p>
            <a:r>
              <a:rPr lang="en-IN" sz="2400" b="1" dirty="0"/>
              <a:t>The </a:t>
            </a:r>
            <a:r>
              <a:rPr lang="en-IN" sz="2400" b="1" dirty="0" smtClean="0"/>
              <a:t>analysis </a:t>
            </a:r>
            <a:r>
              <a:rPr lang="en-IN" sz="2400" b="1" dirty="0"/>
              <a:t>can be extended by finding the crime rate and ranking the place on a scale of 1 (low crime rate) to 10 (high crime rate).</a:t>
            </a:r>
          </a:p>
          <a:p>
            <a:r>
              <a:rPr lang="en-IN" sz="2400" b="1" dirty="0"/>
              <a:t>CRIME RATE – A crime rate describes the number of crimes reported to law enforcement agencies per 100,000 total populations. A crime rate is calculated by dividing the number of reported crimes by the total population; the result is multiplied by 100,000. 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/>
              <a:t>By using neighbourhood </a:t>
            </a:r>
            <a:r>
              <a:rPr lang="en-IN" sz="2400" b="1" dirty="0"/>
              <a:t>crime data and population of New </a:t>
            </a:r>
            <a:r>
              <a:rPr lang="en-IN" sz="2400" b="1" dirty="0" smtClean="0"/>
              <a:t>York(if available)  and Toronto cities crime </a:t>
            </a:r>
            <a:r>
              <a:rPr lang="en-IN" sz="2400" b="1" dirty="0"/>
              <a:t>rate </a:t>
            </a:r>
            <a:r>
              <a:rPr lang="en-IN" sz="2400" b="1" dirty="0" smtClean="0"/>
              <a:t> can be calculated and visualized using choropleth maps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2249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11046235" cy="1685109"/>
          </a:xfrm>
        </p:spPr>
        <p:txBody>
          <a:bodyPr/>
          <a:lstStyle/>
          <a:p>
            <a:r>
              <a:rPr lang="en-IN" b="1" dirty="0" smtClean="0"/>
              <a:t>Visualization of crimes in New York and Toronto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685109"/>
            <a:ext cx="10327776" cy="4741817"/>
          </a:xfrm>
        </p:spPr>
        <p:txBody>
          <a:bodyPr/>
          <a:lstStyle/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 smtClean="0"/>
              <a:t>Considering </a:t>
            </a:r>
            <a:r>
              <a:rPr lang="en-IN" sz="2400" b="1" dirty="0"/>
              <a:t>the type of neighbourhood people presently living in, they would prefer to move to a similar neighbourhood or move to another neighbourhood with better living conditions</a:t>
            </a:r>
            <a:r>
              <a:rPr lang="en-IN" sz="2400" b="1" dirty="0" smtClean="0"/>
              <a:t>.</a:t>
            </a:r>
          </a:p>
          <a:p>
            <a:endParaRPr lang="en-IN" sz="2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 smtClean="0"/>
              <a:t> </a:t>
            </a:r>
            <a:r>
              <a:rPr lang="en-IN" sz="2400" b="1" dirty="0"/>
              <a:t>It is always better to be prepared before making a big move, by researching more about the city you would like to move</a:t>
            </a:r>
            <a:r>
              <a:rPr lang="en-IN" sz="2400" b="1" dirty="0" smtClean="0"/>
              <a:t>.</a:t>
            </a:r>
          </a:p>
          <a:p>
            <a:endParaRPr lang="en-IN" sz="2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/>
              <a:t>This report represents statistical and visual representation of crimes in New York and Toronto using matplotlib and Folium API.  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4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9805263" cy="1358538"/>
          </a:xfrm>
        </p:spPr>
        <p:txBody>
          <a:bodyPr/>
          <a:lstStyle/>
          <a:p>
            <a:r>
              <a:rPr lang="en-IN" b="1" dirty="0" smtClean="0"/>
              <a:t>Data acquisition and Pre-Processing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776" y="1058092"/>
            <a:ext cx="10941730" cy="5486400"/>
          </a:xfrm>
        </p:spPr>
        <p:txBody>
          <a:bodyPr>
            <a:normAutofit fontScale="92500"/>
          </a:bodyPr>
          <a:lstStyle/>
          <a:p>
            <a:r>
              <a:rPr lang="en-IN" sz="3000" b="1" dirty="0"/>
              <a:t>New York city crime data acquisition: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600" b="1" i="1" dirty="0">
                <a:solidFill>
                  <a:schemeClr val="tx1"/>
                </a:solidFill>
              </a:rPr>
              <a:t>NYPD Complaint Data </a:t>
            </a:r>
            <a:r>
              <a:rPr lang="en-IN" sz="2600" b="1" i="1" dirty="0" smtClean="0">
                <a:solidFill>
                  <a:schemeClr val="tx1"/>
                </a:solidFill>
              </a:rPr>
              <a:t>Historic</a:t>
            </a:r>
            <a:r>
              <a:rPr lang="en-IN" sz="2600" i="1" dirty="0" smtClean="0">
                <a:solidFill>
                  <a:schemeClr val="tx1"/>
                </a:solidFill>
              </a:rPr>
              <a:t>:  </a:t>
            </a:r>
            <a:r>
              <a:rPr lang="en-IN" sz="2600" b="1" dirty="0" smtClean="0"/>
              <a:t>Data </a:t>
            </a:r>
            <a:r>
              <a:rPr lang="en-IN" sz="2600" b="1" dirty="0"/>
              <a:t>which is available at </a:t>
            </a:r>
            <a:r>
              <a:rPr lang="en-IN" sz="2600" b="1" dirty="0" smtClean="0"/>
              <a:t>Kaggle. This </a:t>
            </a:r>
            <a:r>
              <a:rPr lang="en-IN" sz="2600" b="1" dirty="0"/>
              <a:t>dataset has all the crimes reported in the years 2013 to 2015 and has 24 features and 1048575 samples. </a:t>
            </a:r>
            <a:r>
              <a:rPr lang="en-IN" sz="2600" b="1" dirty="0" smtClean="0"/>
              <a:t>The </a:t>
            </a:r>
            <a:r>
              <a:rPr lang="en-IN" sz="2600" b="1" dirty="0"/>
              <a:t>dataset is checked for any missing data fields of interest and missing rows are </a:t>
            </a:r>
            <a:r>
              <a:rPr lang="en-IN" sz="2600" b="1" dirty="0" smtClean="0"/>
              <a:t>dropped.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600" b="1" i="1" dirty="0">
                <a:solidFill>
                  <a:schemeClr val="tx1"/>
                </a:solidFill>
              </a:rPr>
              <a:t>New York city Borough boundaries, New York city Police Precinct </a:t>
            </a:r>
            <a:r>
              <a:rPr lang="en-IN" sz="2600" b="1" i="1" dirty="0" smtClean="0">
                <a:solidFill>
                  <a:schemeClr val="tx1"/>
                </a:solidFill>
              </a:rPr>
              <a:t>boundaries</a:t>
            </a:r>
            <a:r>
              <a:rPr lang="en-IN" sz="2600" dirty="0" smtClean="0">
                <a:solidFill>
                  <a:schemeClr val="tx1"/>
                </a:solidFill>
              </a:rPr>
              <a:t>:  </a:t>
            </a:r>
            <a:r>
              <a:rPr lang="en-IN" sz="2600" b="1" dirty="0" smtClean="0"/>
              <a:t>geojson </a:t>
            </a:r>
            <a:r>
              <a:rPr lang="en-IN" sz="2600" b="1" dirty="0"/>
              <a:t>format </a:t>
            </a:r>
            <a:r>
              <a:rPr lang="en-IN" sz="2600" b="1" dirty="0" smtClean="0"/>
              <a:t>files which </a:t>
            </a:r>
            <a:r>
              <a:rPr lang="en-IN" sz="2600" b="1" dirty="0"/>
              <a:t>are available at NYC open </a:t>
            </a:r>
            <a:r>
              <a:rPr lang="en-IN" sz="2600" b="1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600" b="1" i="1" dirty="0">
                <a:solidFill>
                  <a:schemeClr val="tx1"/>
                </a:solidFill>
              </a:rPr>
              <a:t>Neighbourhood location </a:t>
            </a:r>
            <a:r>
              <a:rPr lang="en-IN" sz="2600" b="1" i="1" dirty="0" smtClean="0">
                <a:solidFill>
                  <a:schemeClr val="tx1"/>
                </a:solidFill>
              </a:rPr>
              <a:t>data:  </a:t>
            </a:r>
            <a:r>
              <a:rPr lang="en-IN" sz="2600" b="1" dirty="0"/>
              <a:t>To get the location data of New York city precincts from </a:t>
            </a:r>
            <a:r>
              <a:rPr lang="en-IN" sz="2600" b="1" dirty="0" smtClean="0"/>
              <a:t>Foursquare this file is used . The results for all the </a:t>
            </a:r>
            <a:r>
              <a:rPr lang="en-IN" sz="2600" b="1" dirty="0"/>
              <a:t>5 borough data frames are cleaned by removing repeated, unwanted rows and merged to NY precincts </a:t>
            </a:r>
            <a:r>
              <a:rPr lang="en-IN" sz="2600" b="1" dirty="0" smtClean="0"/>
              <a:t>data frame.</a:t>
            </a:r>
          </a:p>
        </p:txBody>
      </p:sp>
    </p:spTree>
    <p:extLst>
      <p:ext uri="{BB962C8B-B14F-4D97-AF65-F5344CB8AC3E}">
        <p14:creationId xmlns:p14="http://schemas.microsoft.com/office/powerpoint/2010/main" val="13833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"/>
            <a:ext cx="10562909" cy="875210"/>
          </a:xfrm>
        </p:spPr>
        <p:txBody>
          <a:bodyPr/>
          <a:lstStyle/>
          <a:p>
            <a:r>
              <a:rPr lang="en-IN" b="1" dirty="0"/>
              <a:t>Data acquisition and Pre-Processing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01783"/>
            <a:ext cx="10432278" cy="4792617"/>
          </a:xfrm>
        </p:spPr>
        <p:txBody>
          <a:bodyPr>
            <a:normAutofit/>
          </a:bodyPr>
          <a:lstStyle/>
          <a:p>
            <a:r>
              <a:rPr lang="en-IN" sz="2800" b="1" dirty="0"/>
              <a:t>Toronto city crime data acquisition: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i="1" dirty="0">
                <a:solidFill>
                  <a:schemeClr val="tx1"/>
                </a:solidFill>
              </a:rPr>
              <a:t>Major Crime Indicators(MCI) 2014 to </a:t>
            </a:r>
            <a:r>
              <a:rPr lang="en-IN" sz="2400" b="1" i="1" dirty="0" smtClean="0">
                <a:solidFill>
                  <a:schemeClr val="tx1"/>
                </a:solidFill>
              </a:rPr>
              <a:t>2019:   </a:t>
            </a:r>
            <a:r>
              <a:rPr lang="en-IN" sz="2400" b="1" dirty="0" smtClean="0">
                <a:solidFill>
                  <a:schemeClr val="bg1"/>
                </a:solidFill>
              </a:rPr>
              <a:t>A</a:t>
            </a:r>
            <a:r>
              <a:rPr lang="en-IN" sz="2400" b="1" dirty="0" smtClean="0"/>
              <a:t>vailable </a:t>
            </a:r>
            <a:r>
              <a:rPr lang="en-IN" sz="2400" b="1" dirty="0"/>
              <a:t>at Toronto Public Safety Data Portal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/>
              <a:t>The </a:t>
            </a:r>
            <a:r>
              <a:rPr lang="en-IN" sz="2400" b="1" dirty="0"/>
              <a:t>data is checked for missing rows for the fields and missing rows are deleted. Unwanted column fields are deleted</a:t>
            </a:r>
            <a:r>
              <a:rPr lang="en-IN" sz="2400" dirty="0"/>
              <a:t>.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i="1" dirty="0">
                <a:solidFill>
                  <a:schemeClr val="tx1"/>
                </a:solidFill>
              </a:rPr>
              <a:t>Toronto city divisions </a:t>
            </a:r>
            <a:r>
              <a:rPr lang="en-IN" sz="2400" b="1" i="1" dirty="0" smtClean="0">
                <a:solidFill>
                  <a:schemeClr val="tx1"/>
                </a:solidFill>
              </a:rPr>
              <a:t>boundaries:</a:t>
            </a:r>
            <a:r>
              <a:rPr lang="en-IN" sz="2400" b="1" dirty="0" smtClean="0"/>
              <a:t> </a:t>
            </a:r>
            <a:r>
              <a:rPr lang="en-IN" sz="2400" b="1" dirty="0"/>
              <a:t>geojson </a:t>
            </a:r>
            <a:r>
              <a:rPr lang="en-IN" sz="2400" b="1" dirty="0" smtClean="0"/>
              <a:t>file available at Toronto Public Safety Data Portal.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58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602097" cy="959879"/>
          </a:xfrm>
        </p:spPr>
        <p:txBody>
          <a:bodyPr>
            <a:normAutofit fontScale="90000"/>
          </a:bodyPr>
          <a:lstStyle/>
          <a:p>
            <a:r>
              <a:rPr lang="en-IN" sz="3100" cap="none" dirty="0" smtClean="0">
                <a:latin typeface="+mn-lt"/>
                <a:ea typeface="+mn-ea"/>
                <a:cs typeface="+mn-cs"/>
              </a:rPr>
              <a:t>Highest crimes have occurred  in August and July months in both the cities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New York Monthly crimes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0" y="1262062"/>
            <a:ext cx="4919467" cy="305804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Toronto </a:t>
            </a:r>
            <a:r>
              <a:rPr lang="en-IN" dirty="0"/>
              <a:t>M</a:t>
            </a:r>
            <a:r>
              <a:rPr lang="en-IN" dirty="0" smtClean="0"/>
              <a:t>onthly crimes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9" y="1410309"/>
            <a:ext cx="4349931" cy="2909800"/>
          </a:xfrm>
        </p:spPr>
      </p:pic>
    </p:spTree>
    <p:extLst>
      <p:ext uri="{BB962C8B-B14F-4D97-AF65-F5344CB8AC3E}">
        <p14:creationId xmlns:p14="http://schemas.microsoft.com/office/powerpoint/2010/main" val="429489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cap="none" dirty="0" smtClean="0">
                <a:latin typeface="+mn-lt"/>
                <a:ea typeface="+mn-ea"/>
                <a:cs typeface="+mn-cs"/>
              </a:rPr>
              <a:t>New York  precinct 75 </a:t>
            </a:r>
            <a:br>
              <a:rPr lang="en-IN" sz="2800" cap="none" dirty="0" smtClean="0">
                <a:latin typeface="+mn-lt"/>
                <a:ea typeface="+mn-ea"/>
                <a:cs typeface="+mn-cs"/>
              </a:rPr>
            </a:br>
            <a:r>
              <a:rPr lang="en-IN" sz="2800" cap="none" dirty="0" smtClean="0">
                <a:latin typeface="+mn-lt"/>
                <a:ea typeface="+mn-ea"/>
                <a:cs typeface="+mn-cs"/>
              </a:rPr>
              <a:t>Toronto division 41  has the </a:t>
            </a:r>
            <a:r>
              <a:rPr lang="en-IN" sz="2800" cap="none" dirty="0"/>
              <a:t>h</a:t>
            </a:r>
            <a:r>
              <a:rPr lang="en-IN" sz="2800" cap="none" dirty="0" smtClean="0"/>
              <a:t>ighest </a:t>
            </a:r>
            <a:r>
              <a:rPr lang="en-IN" sz="2800" cap="none" dirty="0"/>
              <a:t>number of crimes in </a:t>
            </a:r>
            <a:r>
              <a:rPr lang="en-IN" sz="2800" cap="none" dirty="0" smtClean="0">
                <a:latin typeface="+mn-lt"/>
                <a:ea typeface="+mn-ea"/>
                <a:cs typeface="+mn-cs"/>
              </a:rPr>
              <a:t>in the year 2015</a:t>
            </a:r>
            <a:endParaRPr lang="en-IN" sz="28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New York crimes in Police precincts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" y="1442056"/>
            <a:ext cx="4163006" cy="26864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mtClean="0"/>
              <a:t>Toronto crimes in police divisions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92" y="1438882"/>
            <a:ext cx="4143953" cy="2676899"/>
          </a:xfrm>
        </p:spPr>
      </p:pic>
    </p:spTree>
    <p:extLst>
      <p:ext uri="{BB962C8B-B14F-4D97-AF65-F5344CB8AC3E}">
        <p14:creationId xmlns:p14="http://schemas.microsoft.com/office/powerpoint/2010/main" val="256620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006" y="1447800"/>
            <a:ext cx="3675606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New York Police Divisions locations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2137" y="2777066"/>
            <a:ext cx="3442062" cy="2048933"/>
          </a:xfrm>
        </p:spPr>
        <p:txBody>
          <a:bodyPr/>
          <a:lstStyle/>
          <a:p>
            <a:r>
              <a:rPr lang="en-IN" b="1" dirty="0" smtClean="0"/>
              <a:t>This location data is extracted  using Foursquare API</a:t>
            </a:r>
            <a:endParaRPr lang="en-IN" b="1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0" y="914400"/>
            <a:ext cx="6254062" cy="5708650"/>
          </a:xfrm>
        </p:spPr>
      </p:pic>
    </p:spTree>
    <p:extLst>
      <p:ext uri="{BB962C8B-B14F-4D97-AF65-F5344CB8AC3E}">
        <p14:creationId xmlns:p14="http://schemas.microsoft.com/office/powerpoint/2010/main" val="104730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cap="none" dirty="0" smtClean="0">
                <a:latin typeface="+mn-lt"/>
                <a:ea typeface="+mn-ea"/>
                <a:cs typeface="+mn-cs"/>
              </a:rPr>
              <a:t>Choropleth maps are shaded according to the 6 bins provided with dark red as maximum number of crimes. Unavailable data is shaded black by default</a:t>
            </a:r>
            <a:endParaRPr lang="en-IN" sz="28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326571"/>
            <a:ext cx="4649787" cy="935491"/>
          </a:xfrm>
        </p:spPr>
        <p:txBody>
          <a:bodyPr/>
          <a:lstStyle/>
          <a:p>
            <a:r>
              <a:rPr lang="en-IN" dirty="0" smtClean="0"/>
              <a:t>New York crimes in police precincts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269999"/>
            <a:ext cx="4838096" cy="334164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326571"/>
            <a:ext cx="4665134" cy="935491"/>
          </a:xfrm>
        </p:spPr>
        <p:txBody>
          <a:bodyPr/>
          <a:lstStyle/>
          <a:p>
            <a:r>
              <a:rPr lang="en-IN" dirty="0" smtClean="0"/>
              <a:t>Toronto crimes in police divisions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86" y="1600830"/>
            <a:ext cx="5827056" cy="2878565"/>
          </a:xfrm>
        </p:spPr>
      </p:pic>
    </p:spTree>
    <p:extLst>
      <p:ext uri="{BB962C8B-B14F-4D97-AF65-F5344CB8AC3E}">
        <p14:creationId xmlns:p14="http://schemas.microsoft.com/office/powerpoint/2010/main" val="264860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596257" cy="1521582"/>
          </a:xfrm>
        </p:spPr>
        <p:txBody>
          <a:bodyPr>
            <a:normAutofit/>
          </a:bodyPr>
          <a:lstStyle/>
          <a:p>
            <a:r>
              <a:rPr lang="en-IN" sz="2800" cap="none" dirty="0" smtClean="0">
                <a:latin typeface="+mn-lt"/>
                <a:ea typeface="+mn-ea"/>
                <a:cs typeface="+mn-cs"/>
              </a:rPr>
              <a:t>1000 randomly selected crime data is colour coded as Red(high intensity),Green and Orange(low intensity)</a:t>
            </a:r>
            <a:endParaRPr lang="en-IN" sz="28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313509"/>
            <a:ext cx="4649787" cy="948553"/>
          </a:xfrm>
        </p:spPr>
        <p:txBody>
          <a:bodyPr/>
          <a:lstStyle/>
          <a:p>
            <a:r>
              <a:rPr lang="en-IN" dirty="0" smtClean="0"/>
              <a:t>Interactive map New York crimes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1" y="1269999"/>
            <a:ext cx="4611526" cy="326157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313509"/>
            <a:ext cx="4665134" cy="948553"/>
          </a:xfrm>
        </p:spPr>
        <p:txBody>
          <a:bodyPr/>
          <a:lstStyle/>
          <a:p>
            <a:r>
              <a:rPr lang="en-IN" dirty="0" smtClean="0"/>
              <a:t>Interactive map Toronto crimes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97" y="1405540"/>
            <a:ext cx="5165783" cy="3073855"/>
          </a:xfrm>
        </p:spPr>
      </p:pic>
    </p:spTree>
    <p:extLst>
      <p:ext uri="{BB962C8B-B14F-4D97-AF65-F5344CB8AC3E}">
        <p14:creationId xmlns:p14="http://schemas.microsoft.com/office/powerpoint/2010/main" val="27901595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</TotalTime>
  <Words>499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Slice</vt:lpstr>
      <vt:lpstr>Visualize your city</vt:lpstr>
      <vt:lpstr>Visualization of crimes in New York and Toronto</vt:lpstr>
      <vt:lpstr>Data acquisition and Pre-Processing </vt:lpstr>
      <vt:lpstr>Data acquisition and Pre-Processing</vt:lpstr>
      <vt:lpstr>Highest crimes have occurred  in August and July months in both the cities</vt:lpstr>
      <vt:lpstr>New York  precinct 75  Toronto division 41  has the highest number of crimes in in the year 2015</vt:lpstr>
      <vt:lpstr>New York Police Divisions locations</vt:lpstr>
      <vt:lpstr>Choropleth maps are shaded according to the 6 bins provided with dark red as maximum number of crimes. Unavailable data is shaded black by default</vt:lpstr>
      <vt:lpstr>1000 randomly selected crime data is colour coded as Red(high intensity),Green and Orange(low intensity)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your city</dc:title>
  <dc:creator>GSN01</dc:creator>
  <cp:lastModifiedBy>GSN01</cp:lastModifiedBy>
  <cp:revision>13</cp:revision>
  <dcterms:created xsi:type="dcterms:W3CDTF">2020-07-28T14:27:54Z</dcterms:created>
  <dcterms:modified xsi:type="dcterms:W3CDTF">2020-07-28T17:01:42Z</dcterms:modified>
</cp:coreProperties>
</file>