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59" r:id="rId5"/>
    <p:sldId id="260" r:id="rId6"/>
    <p:sldId id="261" r:id="rId7"/>
    <p:sldId id="282" r:id="rId8"/>
    <p:sldId id="283" r:id="rId9"/>
    <p:sldId id="262" r:id="rId10"/>
    <p:sldId id="263" r:id="rId11"/>
    <p:sldId id="284" r:id="rId12"/>
    <p:sldId id="264" r:id="rId13"/>
    <p:sldId id="265" r:id="rId14"/>
    <p:sldId id="266" r:id="rId15"/>
    <p:sldId id="271" r:id="rId16"/>
    <p:sldId id="268" r:id="rId17"/>
    <p:sldId id="269" r:id="rId18"/>
    <p:sldId id="270" r:id="rId19"/>
    <p:sldId id="272" r:id="rId20"/>
    <p:sldId id="273" r:id="rId21"/>
    <p:sldId id="274" r:id="rId22"/>
    <p:sldId id="275" r:id="rId23"/>
    <p:sldId id="290" r:id="rId24"/>
    <p:sldId id="286" r:id="rId25"/>
    <p:sldId id="292" r:id="rId26"/>
    <p:sldId id="291" r:id="rId27"/>
    <p:sldId id="276" r:id="rId28"/>
    <p:sldId id="277" r:id="rId29"/>
    <p:sldId id="278" r:id="rId30"/>
    <p:sldId id="288" r:id="rId31"/>
    <p:sldId id="289" r:id="rId32"/>
    <p:sldId id="279" r:id="rId33"/>
    <p:sldId id="280" r:id="rId34"/>
    <p:sldId id="294" r:id="rId35"/>
    <p:sldId id="295" r:id="rId36"/>
    <p:sldId id="296" r:id="rId37"/>
    <p:sldId id="297" r:id="rId38"/>
    <p:sldId id="298"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61611-AFF6-4461-8BE8-4DCE641F3527}" v="1" dt="2022-04-21T06:09:43.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52.svg"/><Relationship Id="rId4" Type="http://schemas.openxmlformats.org/officeDocument/2006/relationships/image" Target="../media/image47.svg"/><Relationship Id="rId9" Type="http://schemas.openxmlformats.org/officeDocument/2006/relationships/image" Target="../media/image39.png"/></Relationships>
</file>

<file path=ppt/diagrams/_rels/data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52.svg"/><Relationship Id="rId4" Type="http://schemas.openxmlformats.org/officeDocument/2006/relationships/image" Target="../media/image47.svg"/><Relationship Id="rId9" Type="http://schemas.openxmlformats.org/officeDocument/2006/relationships/image" Target="../media/image3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C6C3C-B64F-4CD3-B5F2-D3A9E39A776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8C196CD-58D0-4170-A664-BB30A1224C65}">
      <dgm:prSet custT="1"/>
      <dgm:spPr/>
      <dgm:t>
        <a:bodyPr/>
        <a:lstStyle/>
        <a:p>
          <a:pPr>
            <a:lnSpc>
              <a:spcPct val="100000"/>
            </a:lnSpc>
          </a:pPr>
          <a:r>
            <a:rPr lang="en-GB" sz="1600" baseline="0" dirty="0"/>
            <a:t>Social media is an internet-based form of communication. </a:t>
          </a:r>
          <a:endParaRPr lang="en-US" sz="1600" dirty="0"/>
        </a:p>
      </dgm:t>
    </dgm:pt>
    <dgm:pt modelId="{3465BA1C-E23C-41E3-B2AC-C23BDF8851E2}" type="parTrans" cxnId="{D3BD8BFF-4FA9-42BA-A477-5E63FA0E6799}">
      <dgm:prSet/>
      <dgm:spPr/>
      <dgm:t>
        <a:bodyPr/>
        <a:lstStyle/>
        <a:p>
          <a:endParaRPr lang="en-US"/>
        </a:p>
      </dgm:t>
    </dgm:pt>
    <dgm:pt modelId="{C3FE3881-09F6-4AB2-9848-0445C76B6155}" type="sibTrans" cxnId="{D3BD8BFF-4FA9-42BA-A477-5E63FA0E6799}">
      <dgm:prSet/>
      <dgm:spPr/>
      <dgm:t>
        <a:bodyPr/>
        <a:lstStyle/>
        <a:p>
          <a:pPr>
            <a:lnSpc>
              <a:spcPct val="100000"/>
            </a:lnSpc>
          </a:pPr>
          <a:endParaRPr lang="en-US"/>
        </a:p>
      </dgm:t>
    </dgm:pt>
    <dgm:pt modelId="{AAE18558-E759-4DBB-A5F9-7BEDE3400F4E}">
      <dgm:prSet custT="1"/>
      <dgm:spPr/>
      <dgm:t>
        <a:bodyPr/>
        <a:lstStyle/>
        <a:p>
          <a:pPr>
            <a:lnSpc>
              <a:spcPct val="100000"/>
            </a:lnSpc>
          </a:pPr>
          <a:r>
            <a:rPr lang="en-GB" sz="1400" baseline="0" dirty="0"/>
            <a:t>Social media platforms allow users to have conversations, share information and create web content</a:t>
          </a:r>
          <a:endParaRPr lang="en-US" sz="1400" dirty="0"/>
        </a:p>
      </dgm:t>
    </dgm:pt>
    <dgm:pt modelId="{02EB047C-71E4-4C0B-83C7-168C63862357}" type="parTrans" cxnId="{32B10D75-C15D-4A8C-9F1C-AC8FE24FFBA9}">
      <dgm:prSet/>
      <dgm:spPr/>
      <dgm:t>
        <a:bodyPr/>
        <a:lstStyle/>
        <a:p>
          <a:endParaRPr lang="en-US"/>
        </a:p>
      </dgm:t>
    </dgm:pt>
    <dgm:pt modelId="{1C1BA381-840A-4099-9E72-B801B0ACF7A3}" type="sibTrans" cxnId="{32B10D75-C15D-4A8C-9F1C-AC8FE24FFBA9}">
      <dgm:prSet/>
      <dgm:spPr/>
      <dgm:t>
        <a:bodyPr/>
        <a:lstStyle/>
        <a:p>
          <a:pPr>
            <a:lnSpc>
              <a:spcPct val="100000"/>
            </a:lnSpc>
          </a:pPr>
          <a:endParaRPr lang="en-US"/>
        </a:p>
      </dgm:t>
    </dgm:pt>
    <dgm:pt modelId="{3EEA5574-973D-4F6E-A1CA-91401A9C3747}">
      <dgm:prSet custT="1"/>
      <dgm:spPr/>
      <dgm:t>
        <a:bodyPr/>
        <a:lstStyle/>
        <a:p>
          <a:pPr>
            <a:lnSpc>
              <a:spcPct val="100000"/>
            </a:lnSpc>
          </a:pPr>
          <a:r>
            <a:rPr lang="en-IN" sz="1200" baseline="0" dirty="0"/>
            <a:t>There are many forms of social media, including blogs, micro-blogs, wikis, social networking sites, photo-sharing sites, instant messaging, video-sharing sites, podcasts, widgets, virtual worlds, and more</a:t>
          </a:r>
          <a:r>
            <a:rPr lang="en-GB" sz="1200" baseline="0" dirty="0"/>
            <a:t>.</a:t>
          </a:r>
          <a:endParaRPr lang="en-US" sz="1200" dirty="0"/>
        </a:p>
      </dgm:t>
    </dgm:pt>
    <dgm:pt modelId="{8E38C0BD-93D8-4453-8799-B9B4A56A011F}" type="parTrans" cxnId="{9815D1C4-AEA2-4E41-8169-7AEF5C7975BC}">
      <dgm:prSet/>
      <dgm:spPr/>
      <dgm:t>
        <a:bodyPr/>
        <a:lstStyle/>
        <a:p>
          <a:endParaRPr lang="en-US"/>
        </a:p>
      </dgm:t>
    </dgm:pt>
    <dgm:pt modelId="{1B379275-EFF9-475B-8FEA-2593F1C49798}" type="sibTrans" cxnId="{9815D1C4-AEA2-4E41-8169-7AEF5C7975BC}">
      <dgm:prSet/>
      <dgm:spPr/>
      <dgm:t>
        <a:bodyPr/>
        <a:lstStyle/>
        <a:p>
          <a:pPr>
            <a:lnSpc>
              <a:spcPct val="100000"/>
            </a:lnSpc>
          </a:pPr>
          <a:endParaRPr lang="en-US"/>
        </a:p>
      </dgm:t>
    </dgm:pt>
    <dgm:pt modelId="{3BC92BF7-E1CF-4112-BF0B-5F795B328AED}">
      <dgm:prSet custT="1"/>
      <dgm:spPr/>
      <dgm:t>
        <a:bodyPr/>
        <a:lstStyle/>
        <a:p>
          <a:pPr>
            <a:lnSpc>
              <a:spcPct val="100000"/>
            </a:lnSpc>
          </a:pPr>
          <a:r>
            <a:rPr lang="en-GB" sz="1400" baseline="0" dirty="0"/>
            <a:t>Billions of people around the world use social media to share information and make connections.</a:t>
          </a:r>
          <a:endParaRPr lang="en-US" sz="1400" dirty="0"/>
        </a:p>
      </dgm:t>
    </dgm:pt>
    <dgm:pt modelId="{CAC91F50-2B94-4FA5-89FF-08E365B0CD08}" type="parTrans" cxnId="{91B4403F-B974-4E09-B064-0ACD7EBF0606}">
      <dgm:prSet/>
      <dgm:spPr/>
      <dgm:t>
        <a:bodyPr/>
        <a:lstStyle/>
        <a:p>
          <a:endParaRPr lang="en-US"/>
        </a:p>
      </dgm:t>
    </dgm:pt>
    <dgm:pt modelId="{E7C3E595-5C06-4A80-8B3A-9257F17B359E}" type="sibTrans" cxnId="{91B4403F-B974-4E09-B064-0ACD7EBF0606}">
      <dgm:prSet/>
      <dgm:spPr/>
      <dgm:t>
        <a:bodyPr/>
        <a:lstStyle/>
        <a:p>
          <a:pPr>
            <a:lnSpc>
              <a:spcPct val="100000"/>
            </a:lnSpc>
          </a:pPr>
          <a:endParaRPr lang="en-US"/>
        </a:p>
      </dgm:t>
    </dgm:pt>
    <dgm:pt modelId="{D5174AAD-0358-4E68-A0E8-214B4472E63F}">
      <dgm:prSet custT="1"/>
      <dgm:spPr/>
      <dgm:t>
        <a:bodyPr/>
        <a:lstStyle/>
        <a:p>
          <a:pPr>
            <a:lnSpc>
              <a:spcPct val="100000"/>
            </a:lnSpc>
          </a:pPr>
          <a:r>
            <a:rPr lang="en-GB" sz="1400" baseline="0" dirty="0"/>
            <a:t>On a personal level, social media allows you to communicate with friends and family, learn new things, develop your interests, and be entertained.</a:t>
          </a:r>
          <a:endParaRPr lang="en-US" sz="1400" dirty="0"/>
        </a:p>
      </dgm:t>
    </dgm:pt>
    <dgm:pt modelId="{9ED76A5D-88BB-406B-989D-EC57A522319D}" type="parTrans" cxnId="{1E9B899C-12B7-44A4-8588-8F93073CF5B0}">
      <dgm:prSet/>
      <dgm:spPr/>
      <dgm:t>
        <a:bodyPr/>
        <a:lstStyle/>
        <a:p>
          <a:endParaRPr lang="en-US"/>
        </a:p>
      </dgm:t>
    </dgm:pt>
    <dgm:pt modelId="{F4112518-F0B7-40FC-A733-8B4F12646FC7}" type="sibTrans" cxnId="{1E9B899C-12B7-44A4-8588-8F93073CF5B0}">
      <dgm:prSet/>
      <dgm:spPr/>
      <dgm:t>
        <a:bodyPr/>
        <a:lstStyle/>
        <a:p>
          <a:pPr>
            <a:lnSpc>
              <a:spcPct val="100000"/>
            </a:lnSpc>
          </a:pPr>
          <a:endParaRPr lang="en-US"/>
        </a:p>
      </dgm:t>
    </dgm:pt>
    <dgm:pt modelId="{36182A96-E8B5-4D6D-9050-FDB14CBA094C}">
      <dgm:prSet custT="1"/>
      <dgm:spPr/>
      <dgm:t>
        <a:bodyPr/>
        <a:lstStyle/>
        <a:p>
          <a:pPr>
            <a:lnSpc>
              <a:spcPct val="100000"/>
            </a:lnSpc>
          </a:pPr>
          <a:r>
            <a:rPr lang="en-GB" sz="1400" baseline="0" dirty="0"/>
            <a:t>At the company level, social media allows you to have a conversation with your audience, gain customer feedback, and elevate your brand.</a:t>
          </a:r>
          <a:endParaRPr lang="en-US" sz="1400" dirty="0"/>
        </a:p>
      </dgm:t>
    </dgm:pt>
    <dgm:pt modelId="{CDA7160E-4044-4F10-83FD-55B2A6A7AD0B}" type="parTrans" cxnId="{5756420D-77AB-4625-BAE9-B9D944AEDF17}">
      <dgm:prSet/>
      <dgm:spPr/>
      <dgm:t>
        <a:bodyPr/>
        <a:lstStyle/>
        <a:p>
          <a:endParaRPr lang="en-US"/>
        </a:p>
      </dgm:t>
    </dgm:pt>
    <dgm:pt modelId="{7EC62468-BB55-4F84-903D-6FA28F467A58}" type="sibTrans" cxnId="{5756420D-77AB-4625-BAE9-B9D944AEDF17}">
      <dgm:prSet/>
      <dgm:spPr/>
      <dgm:t>
        <a:bodyPr/>
        <a:lstStyle/>
        <a:p>
          <a:endParaRPr lang="en-US"/>
        </a:p>
      </dgm:t>
    </dgm:pt>
    <dgm:pt modelId="{C2B07522-4145-4D65-8DBB-3C8BDCF04FEF}" type="pres">
      <dgm:prSet presAssocID="{819C6C3C-B64F-4CD3-B5F2-D3A9E39A7769}" presName="root" presStyleCnt="0">
        <dgm:presLayoutVars>
          <dgm:dir/>
          <dgm:resizeHandles val="exact"/>
        </dgm:presLayoutVars>
      </dgm:prSet>
      <dgm:spPr/>
    </dgm:pt>
    <dgm:pt modelId="{625E54B9-A383-438B-8035-969073C39341}" type="pres">
      <dgm:prSet presAssocID="{819C6C3C-B64F-4CD3-B5F2-D3A9E39A7769}" presName="container" presStyleCnt="0">
        <dgm:presLayoutVars>
          <dgm:dir/>
          <dgm:resizeHandles val="exact"/>
        </dgm:presLayoutVars>
      </dgm:prSet>
      <dgm:spPr/>
    </dgm:pt>
    <dgm:pt modelId="{7EF7D923-09E4-4124-A9BA-C08E3ED9DC7B}" type="pres">
      <dgm:prSet presAssocID="{88C196CD-58D0-4170-A664-BB30A1224C65}" presName="compNode" presStyleCnt="0"/>
      <dgm:spPr/>
    </dgm:pt>
    <dgm:pt modelId="{E9721E7A-7431-4574-AA25-710B945CEF3C}" type="pres">
      <dgm:prSet presAssocID="{88C196CD-58D0-4170-A664-BB30A1224C65}" presName="iconBgRect" presStyleLbl="bgShp" presStyleIdx="0" presStyleCnt="6"/>
      <dgm:spPr/>
    </dgm:pt>
    <dgm:pt modelId="{EB63A24E-AE14-4558-B38B-5D2BACAC7F00}" type="pres">
      <dgm:prSet presAssocID="{88C196CD-58D0-4170-A664-BB30A1224C6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ternet"/>
        </a:ext>
      </dgm:extLst>
    </dgm:pt>
    <dgm:pt modelId="{1B591C94-E7B6-4D70-939A-6396F188648C}" type="pres">
      <dgm:prSet presAssocID="{88C196CD-58D0-4170-A664-BB30A1224C65}" presName="spaceRect" presStyleCnt="0"/>
      <dgm:spPr/>
    </dgm:pt>
    <dgm:pt modelId="{C6D93902-E11B-4DD7-B23C-BCB712F5CB3E}" type="pres">
      <dgm:prSet presAssocID="{88C196CD-58D0-4170-A664-BB30A1224C65}" presName="textRect" presStyleLbl="revTx" presStyleIdx="0" presStyleCnt="6">
        <dgm:presLayoutVars>
          <dgm:chMax val="1"/>
          <dgm:chPref val="1"/>
        </dgm:presLayoutVars>
      </dgm:prSet>
      <dgm:spPr/>
    </dgm:pt>
    <dgm:pt modelId="{CB66D30E-5924-4223-930B-49FAD9D1DBFC}" type="pres">
      <dgm:prSet presAssocID="{C3FE3881-09F6-4AB2-9848-0445C76B6155}" presName="sibTrans" presStyleLbl="sibTrans2D1" presStyleIdx="0" presStyleCnt="0"/>
      <dgm:spPr/>
    </dgm:pt>
    <dgm:pt modelId="{92C2322C-C786-48FA-8F0E-966818358035}" type="pres">
      <dgm:prSet presAssocID="{AAE18558-E759-4DBB-A5F9-7BEDE3400F4E}" presName="compNode" presStyleCnt="0"/>
      <dgm:spPr/>
    </dgm:pt>
    <dgm:pt modelId="{6AD46E88-96EE-4C4B-B163-8815C710CB9C}" type="pres">
      <dgm:prSet presAssocID="{AAE18558-E759-4DBB-A5F9-7BEDE3400F4E}" presName="iconBgRect" presStyleLbl="bgShp" presStyleIdx="1" presStyleCnt="6"/>
      <dgm:spPr/>
    </dgm:pt>
    <dgm:pt modelId="{06217F38-81C8-480A-AC58-BAB31598D933}" type="pres">
      <dgm:prSet presAssocID="{AAE18558-E759-4DBB-A5F9-7BEDE3400F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With Person"/>
        </a:ext>
      </dgm:extLst>
    </dgm:pt>
    <dgm:pt modelId="{202FAFA0-D25B-4DA6-ADAD-88487DC34547}" type="pres">
      <dgm:prSet presAssocID="{AAE18558-E759-4DBB-A5F9-7BEDE3400F4E}" presName="spaceRect" presStyleCnt="0"/>
      <dgm:spPr/>
    </dgm:pt>
    <dgm:pt modelId="{0729E40E-77D7-4CC8-850D-FE3F31ED5A79}" type="pres">
      <dgm:prSet presAssocID="{AAE18558-E759-4DBB-A5F9-7BEDE3400F4E}" presName="textRect" presStyleLbl="revTx" presStyleIdx="1" presStyleCnt="6">
        <dgm:presLayoutVars>
          <dgm:chMax val="1"/>
          <dgm:chPref val="1"/>
        </dgm:presLayoutVars>
      </dgm:prSet>
      <dgm:spPr/>
    </dgm:pt>
    <dgm:pt modelId="{2FD80DC6-B307-4D5B-9E1B-A401ED20F21A}" type="pres">
      <dgm:prSet presAssocID="{1C1BA381-840A-4099-9E72-B801B0ACF7A3}" presName="sibTrans" presStyleLbl="sibTrans2D1" presStyleIdx="0" presStyleCnt="0"/>
      <dgm:spPr/>
    </dgm:pt>
    <dgm:pt modelId="{440C3EA1-7857-4730-B6C6-9E328AB6FFC8}" type="pres">
      <dgm:prSet presAssocID="{3EEA5574-973D-4F6E-A1CA-91401A9C3747}" presName="compNode" presStyleCnt="0"/>
      <dgm:spPr/>
    </dgm:pt>
    <dgm:pt modelId="{CF397139-1E04-47D5-B552-772AF1D36D50}" type="pres">
      <dgm:prSet presAssocID="{3EEA5574-973D-4F6E-A1CA-91401A9C3747}" presName="iconBgRect" presStyleLbl="bgShp" presStyleIdx="2" presStyleCnt="6"/>
      <dgm:spPr/>
    </dgm:pt>
    <dgm:pt modelId="{F604E914-CF2F-4674-9594-4B7565065A6A}" type="pres">
      <dgm:prSet presAssocID="{3EEA5574-973D-4F6E-A1CA-91401A9C374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7D3549C4-273E-474E-B2AE-182AC5D20DFD}" type="pres">
      <dgm:prSet presAssocID="{3EEA5574-973D-4F6E-A1CA-91401A9C3747}" presName="spaceRect" presStyleCnt="0"/>
      <dgm:spPr/>
    </dgm:pt>
    <dgm:pt modelId="{669F9289-6ED2-47C8-8049-901F75CD287F}" type="pres">
      <dgm:prSet presAssocID="{3EEA5574-973D-4F6E-A1CA-91401A9C3747}" presName="textRect" presStyleLbl="revTx" presStyleIdx="2" presStyleCnt="6">
        <dgm:presLayoutVars>
          <dgm:chMax val="1"/>
          <dgm:chPref val="1"/>
        </dgm:presLayoutVars>
      </dgm:prSet>
      <dgm:spPr/>
    </dgm:pt>
    <dgm:pt modelId="{6C61F8BC-BBBA-41EC-81DA-C0C462248F32}" type="pres">
      <dgm:prSet presAssocID="{1B379275-EFF9-475B-8FEA-2593F1C49798}" presName="sibTrans" presStyleLbl="sibTrans2D1" presStyleIdx="0" presStyleCnt="0"/>
      <dgm:spPr/>
    </dgm:pt>
    <dgm:pt modelId="{C35F5385-C6A9-4DA5-B43C-84484E4DCD21}" type="pres">
      <dgm:prSet presAssocID="{3BC92BF7-E1CF-4112-BF0B-5F795B328AED}" presName="compNode" presStyleCnt="0"/>
      <dgm:spPr/>
    </dgm:pt>
    <dgm:pt modelId="{E542AFF8-0315-40E3-B456-CAE02E601CA3}" type="pres">
      <dgm:prSet presAssocID="{3BC92BF7-E1CF-4112-BF0B-5F795B328AED}" presName="iconBgRect" presStyleLbl="bgShp" presStyleIdx="3" presStyleCnt="6"/>
      <dgm:spPr/>
    </dgm:pt>
    <dgm:pt modelId="{FEB70A13-58E6-430C-9E6A-6505F213F917}" type="pres">
      <dgm:prSet presAssocID="{3BC92BF7-E1CF-4112-BF0B-5F795B328AE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4709CC13-8374-4F5B-903F-9FEB2A8AA83D}" type="pres">
      <dgm:prSet presAssocID="{3BC92BF7-E1CF-4112-BF0B-5F795B328AED}" presName="spaceRect" presStyleCnt="0"/>
      <dgm:spPr/>
    </dgm:pt>
    <dgm:pt modelId="{FFA47C11-184F-4C21-B67C-BAB5669CE5B2}" type="pres">
      <dgm:prSet presAssocID="{3BC92BF7-E1CF-4112-BF0B-5F795B328AED}" presName="textRect" presStyleLbl="revTx" presStyleIdx="3" presStyleCnt="6">
        <dgm:presLayoutVars>
          <dgm:chMax val="1"/>
          <dgm:chPref val="1"/>
        </dgm:presLayoutVars>
      </dgm:prSet>
      <dgm:spPr/>
    </dgm:pt>
    <dgm:pt modelId="{941F639D-6F8D-4E73-B5D6-D7F3C2EC67FD}" type="pres">
      <dgm:prSet presAssocID="{E7C3E595-5C06-4A80-8B3A-9257F17B359E}" presName="sibTrans" presStyleLbl="sibTrans2D1" presStyleIdx="0" presStyleCnt="0"/>
      <dgm:spPr/>
    </dgm:pt>
    <dgm:pt modelId="{75092B76-748B-45D3-A859-5FF6A02197C0}" type="pres">
      <dgm:prSet presAssocID="{D5174AAD-0358-4E68-A0E8-214B4472E63F}" presName="compNode" presStyleCnt="0"/>
      <dgm:spPr/>
    </dgm:pt>
    <dgm:pt modelId="{B387823F-2C6C-4044-A6A6-F6D5A817C561}" type="pres">
      <dgm:prSet presAssocID="{D5174AAD-0358-4E68-A0E8-214B4472E63F}" presName="iconBgRect" presStyleLbl="bgShp" presStyleIdx="4" presStyleCnt="6"/>
      <dgm:spPr/>
    </dgm:pt>
    <dgm:pt modelId="{9CAF5788-AEF1-46A5-9CF5-5158CDE834C6}" type="pres">
      <dgm:prSet presAssocID="{D5174AAD-0358-4E68-A0E8-214B4472E63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ocial Network"/>
        </a:ext>
      </dgm:extLst>
    </dgm:pt>
    <dgm:pt modelId="{C750EF1F-D609-4015-8DF8-24BBADBF5EBE}" type="pres">
      <dgm:prSet presAssocID="{D5174AAD-0358-4E68-A0E8-214B4472E63F}" presName="spaceRect" presStyleCnt="0"/>
      <dgm:spPr/>
    </dgm:pt>
    <dgm:pt modelId="{DF63A916-F11E-4B23-A956-142C62993721}" type="pres">
      <dgm:prSet presAssocID="{D5174AAD-0358-4E68-A0E8-214B4472E63F}" presName="textRect" presStyleLbl="revTx" presStyleIdx="4" presStyleCnt="6">
        <dgm:presLayoutVars>
          <dgm:chMax val="1"/>
          <dgm:chPref val="1"/>
        </dgm:presLayoutVars>
      </dgm:prSet>
      <dgm:spPr/>
    </dgm:pt>
    <dgm:pt modelId="{33435463-DBB4-43C0-8282-6212F35BE61D}" type="pres">
      <dgm:prSet presAssocID="{F4112518-F0B7-40FC-A733-8B4F12646FC7}" presName="sibTrans" presStyleLbl="sibTrans2D1" presStyleIdx="0" presStyleCnt="0"/>
      <dgm:spPr/>
    </dgm:pt>
    <dgm:pt modelId="{4BAC816E-2FFE-410F-BC9C-4331CDA17972}" type="pres">
      <dgm:prSet presAssocID="{36182A96-E8B5-4D6D-9050-FDB14CBA094C}" presName="compNode" presStyleCnt="0"/>
      <dgm:spPr/>
    </dgm:pt>
    <dgm:pt modelId="{97AD7570-6CEF-411E-95EB-CA3B768C4FC4}" type="pres">
      <dgm:prSet presAssocID="{36182A96-E8B5-4D6D-9050-FDB14CBA094C}" presName="iconBgRect" presStyleLbl="bgShp" presStyleIdx="5" presStyleCnt="6"/>
      <dgm:spPr/>
    </dgm:pt>
    <dgm:pt modelId="{06373EF1-227F-4838-BA47-E58EA2455EE4}" type="pres">
      <dgm:prSet presAssocID="{36182A96-E8B5-4D6D-9050-FDB14CBA09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rketing"/>
        </a:ext>
      </dgm:extLst>
    </dgm:pt>
    <dgm:pt modelId="{386096A9-4E1C-4410-8C3F-A046A3D5297D}" type="pres">
      <dgm:prSet presAssocID="{36182A96-E8B5-4D6D-9050-FDB14CBA094C}" presName="spaceRect" presStyleCnt="0"/>
      <dgm:spPr/>
    </dgm:pt>
    <dgm:pt modelId="{B93F06B4-D870-45EE-8354-3F0114D02102}" type="pres">
      <dgm:prSet presAssocID="{36182A96-E8B5-4D6D-9050-FDB14CBA094C}" presName="textRect" presStyleLbl="revTx" presStyleIdx="5" presStyleCnt="6">
        <dgm:presLayoutVars>
          <dgm:chMax val="1"/>
          <dgm:chPref val="1"/>
        </dgm:presLayoutVars>
      </dgm:prSet>
      <dgm:spPr/>
    </dgm:pt>
  </dgm:ptLst>
  <dgm:cxnLst>
    <dgm:cxn modelId="{CF88D20B-27E3-4A69-960B-44E891C3DF9D}" type="presOf" srcId="{C3FE3881-09F6-4AB2-9848-0445C76B6155}" destId="{CB66D30E-5924-4223-930B-49FAD9D1DBFC}" srcOrd="0" destOrd="0" presId="urn:microsoft.com/office/officeart/2018/2/layout/IconCircleList"/>
    <dgm:cxn modelId="{5756420D-77AB-4625-BAE9-B9D944AEDF17}" srcId="{819C6C3C-B64F-4CD3-B5F2-D3A9E39A7769}" destId="{36182A96-E8B5-4D6D-9050-FDB14CBA094C}" srcOrd="5" destOrd="0" parTransId="{CDA7160E-4044-4F10-83FD-55B2A6A7AD0B}" sibTransId="{7EC62468-BB55-4F84-903D-6FA28F467A58}"/>
    <dgm:cxn modelId="{6FD5A517-7085-45F1-ABB4-1BE9885788C0}" type="presOf" srcId="{3BC92BF7-E1CF-4112-BF0B-5F795B328AED}" destId="{FFA47C11-184F-4C21-B67C-BAB5669CE5B2}" srcOrd="0" destOrd="0" presId="urn:microsoft.com/office/officeart/2018/2/layout/IconCircleList"/>
    <dgm:cxn modelId="{91B4403F-B974-4E09-B064-0ACD7EBF0606}" srcId="{819C6C3C-B64F-4CD3-B5F2-D3A9E39A7769}" destId="{3BC92BF7-E1CF-4112-BF0B-5F795B328AED}" srcOrd="3" destOrd="0" parTransId="{CAC91F50-2B94-4FA5-89FF-08E365B0CD08}" sibTransId="{E7C3E595-5C06-4A80-8B3A-9257F17B359E}"/>
    <dgm:cxn modelId="{FB5AA243-ECC7-4463-B2FF-85BA46B6DE80}" type="presOf" srcId="{AAE18558-E759-4DBB-A5F9-7BEDE3400F4E}" destId="{0729E40E-77D7-4CC8-850D-FE3F31ED5A79}" srcOrd="0" destOrd="0" presId="urn:microsoft.com/office/officeart/2018/2/layout/IconCircleList"/>
    <dgm:cxn modelId="{D8D1B16B-5B93-4C1D-9230-55FBB608F14B}" type="presOf" srcId="{819C6C3C-B64F-4CD3-B5F2-D3A9E39A7769}" destId="{C2B07522-4145-4D65-8DBB-3C8BDCF04FEF}" srcOrd="0" destOrd="0" presId="urn:microsoft.com/office/officeart/2018/2/layout/IconCircleList"/>
    <dgm:cxn modelId="{C77E8F53-4117-47EC-BB5B-1B95DDBD4ABE}" type="presOf" srcId="{1C1BA381-840A-4099-9E72-B801B0ACF7A3}" destId="{2FD80DC6-B307-4D5B-9E1B-A401ED20F21A}" srcOrd="0" destOrd="0" presId="urn:microsoft.com/office/officeart/2018/2/layout/IconCircleList"/>
    <dgm:cxn modelId="{F33DE574-A151-4212-A363-EAA31410DE3D}" type="presOf" srcId="{88C196CD-58D0-4170-A664-BB30A1224C65}" destId="{C6D93902-E11B-4DD7-B23C-BCB712F5CB3E}" srcOrd="0" destOrd="0" presId="urn:microsoft.com/office/officeart/2018/2/layout/IconCircleList"/>
    <dgm:cxn modelId="{32B10D75-C15D-4A8C-9F1C-AC8FE24FFBA9}" srcId="{819C6C3C-B64F-4CD3-B5F2-D3A9E39A7769}" destId="{AAE18558-E759-4DBB-A5F9-7BEDE3400F4E}" srcOrd="1" destOrd="0" parTransId="{02EB047C-71E4-4C0B-83C7-168C63862357}" sibTransId="{1C1BA381-840A-4099-9E72-B801B0ACF7A3}"/>
    <dgm:cxn modelId="{980FC07D-178E-49DE-A6E4-37F3A84E1A2C}" type="presOf" srcId="{F4112518-F0B7-40FC-A733-8B4F12646FC7}" destId="{33435463-DBB4-43C0-8282-6212F35BE61D}" srcOrd="0" destOrd="0" presId="urn:microsoft.com/office/officeart/2018/2/layout/IconCircleList"/>
    <dgm:cxn modelId="{1E9B899C-12B7-44A4-8588-8F93073CF5B0}" srcId="{819C6C3C-B64F-4CD3-B5F2-D3A9E39A7769}" destId="{D5174AAD-0358-4E68-A0E8-214B4472E63F}" srcOrd="4" destOrd="0" parTransId="{9ED76A5D-88BB-406B-989D-EC57A522319D}" sibTransId="{F4112518-F0B7-40FC-A733-8B4F12646FC7}"/>
    <dgm:cxn modelId="{422F14A8-B8D1-44BF-8CE7-AD80BD62819D}" type="presOf" srcId="{D5174AAD-0358-4E68-A0E8-214B4472E63F}" destId="{DF63A916-F11E-4B23-A956-142C62993721}" srcOrd="0" destOrd="0" presId="urn:microsoft.com/office/officeart/2018/2/layout/IconCircleList"/>
    <dgm:cxn modelId="{90FB96B9-0D28-4E6C-AA11-8571A6D25E67}" type="presOf" srcId="{36182A96-E8B5-4D6D-9050-FDB14CBA094C}" destId="{B93F06B4-D870-45EE-8354-3F0114D02102}" srcOrd="0" destOrd="0" presId="urn:microsoft.com/office/officeart/2018/2/layout/IconCircleList"/>
    <dgm:cxn modelId="{6B662AC0-DBF9-43D0-B235-64AC7C14A1BE}" type="presOf" srcId="{E7C3E595-5C06-4A80-8B3A-9257F17B359E}" destId="{941F639D-6F8D-4E73-B5D6-D7F3C2EC67FD}" srcOrd="0" destOrd="0" presId="urn:microsoft.com/office/officeart/2018/2/layout/IconCircleList"/>
    <dgm:cxn modelId="{232F86C1-777D-4185-A626-1F3A522F8A9D}" type="presOf" srcId="{3EEA5574-973D-4F6E-A1CA-91401A9C3747}" destId="{669F9289-6ED2-47C8-8049-901F75CD287F}" srcOrd="0" destOrd="0" presId="urn:microsoft.com/office/officeart/2018/2/layout/IconCircleList"/>
    <dgm:cxn modelId="{9815D1C4-AEA2-4E41-8169-7AEF5C7975BC}" srcId="{819C6C3C-B64F-4CD3-B5F2-D3A9E39A7769}" destId="{3EEA5574-973D-4F6E-A1CA-91401A9C3747}" srcOrd="2" destOrd="0" parTransId="{8E38C0BD-93D8-4453-8799-B9B4A56A011F}" sibTransId="{1B379275-EFF9-475B-8FEA-2593F1C49798}"/>
    <dgm:cxn modelId="{5AAC65E8-6602-4FCA-81A6-A6B04815A0D8}" type="presOf" srcId="{1B379275-EFF9-475B-8FEA-2593F1C49798}" destId="{6C61F8BC-BBBA-41EC-81DA-C0C462248F32}" srcOrd="0" destOrd="0" presId="urn:microsoft.com/office/officeart/2018/2/layout/IconCircleList"/>
    <dgm:cxn modelId="{D3BD8BFF-4FA9-42BA-A477-5E63FA0E6799}" srcId="{819C6C3C-B64F-4CD3-B5F2-D3A9E39A7769}" destId="{88C196CD-58D0-4170-A664-BB30A1224C65}" srcOrd="0" destOrd="0" parTransId="{3465BA1C-E23C-41E3-B2AC-C23BDF8851E2}" sibTransId="{C3FE3881-09F6-4AB2-9848-0445C76B6155}"/>
    <dgm:cxn modelId="{27E09861-0CC3-45D4-BE40-4D76DC8CDB80}" type="presParOf" srcId="{C2B07522-4145-4D65-8DBB-3C8BDCF04FEF}" destId="{625E54B9-A383-438B-8035-969073C39341}" srcOrd="0" destOrd="0" presId="urn:microsoft.com/office/officeart/2018/2/layout/IconCircleList"/>
    <dgm:cxn modelId="{E7F95003-DEF0-441A-97BD-1E2F15673A8D}" type="presParOf" srcId="{625E54B9-A383-438B-8035-969073C39341}" destId="{7EF7D923-09E4-4124-A9BA-C08E3ED9DC7B}" srcOrd="0" destOrd="0" presId="urn:microsoft.com/office/officeart/2018/2/layout/IconCircleList"/>
    <dgm:cxn modelId="{F06CE4D9-D94D-4756-A9FC-3136775E3EBD}" type="presParOf" srcId="{7EF7D923-09E4-4124-A9BA-C08E3ED9DC7B}" destId="{E9721E7A-7431-4574-AA25-710B945CEF3C}" srcOrd="0" destOrd="0" presId="urn:microsoft.com/office/officeart/2018/2/layout/IconCircleList"/>
    <dgm:cxn modelId="{49E86A79-378A-49E0-899C-C464567F9688}" type="presParOf" srcId="{7EF7D923-09E4-4124-A9BA-C08E3ED9DC7B}" destId="{EB63A24E-AE14-4558-B38B-5D2BACAC7F00}" srcOrd="1" destOrd="0" presId="urn:microsoft.com/office/officeart/2018/2/layout/IconCircleList"/>
    <dgm:cxn modelId="{8CB6018E-EC18-4913-9EB7-CF5FE11589AB}" type="presParOf" srcId="{7EF7D923-09E4-4124-A9BA-C08E3ED9DC7B}" destId="{1B591C94-E7B6-4D70-939A-6396F188648C}" srcOrd="2" destOrd="0" presId="urn:microsoft.com/office/officeart/2018/2/layout/IconCircleList"/>
    <dgm:cxn modelId="{C9DFB0F1-BDDB-4B61-83FC-98787EA2A346}" type="presParOf" srcId="{7EF7D923-09E4-4124-A9BA-C08E3ED9DC7B}" destId="{C6D93902-E11B-4DD7-B23C-BCB712F5CB3E}" srcOrd="3" destOrd="0" presId="urn:microsoft.com/office/officeart/2018/2/layout/IconCircleList"/>
    <dgm:cxn modelId="{63B087D3-ADA0-4DE5-9AFF-B2BCA41B7691}" type="presParOf" srcId="{625E54B9-A383-438B-8035-969073C39341}" destId="{CB66D30E-5924-4223-930B-49FAD9D1DBFC}" srcOrd="1" destOrd="0" presId="urn:microsoft.com/office/officeart/2018/2/layout/IconCircleList"/>
    <dgm:cxn modelId="{E7941113-1110-4145-80CE-7287A9E9E3BB}" type="presParOf" srcId="{625E54B9-A383-438B-8035-969073C39341}" destId="{92C2322C-C786-48FA-8F0E-966818358035}" srcOrd="2" destOrd="0" presId="urn:microsoft.com/office/officeart/2018/2/layout/IconCircleList"/>
    <dgm:cxn modelId="{E5AB04AF-7197-4CFA-AA72-7A04835C2704}" type="presParOf" srcId="{92C2322C-C786-48FA-8F0E-966818358035}" destId="{6AD46E88-96EE-4C4B-B163-8815C710CB9C}" srcOrd="0" destOrd="0" presId="urn:microsoft.com/office/officeart/2018/2/layout/IconCircleList"/>
    <dgm:cxn modelId="{87F5C675-1447-4B82-9FFD-A96E3FF30713}" type="presParOf" srcId="{92C2322C-C786-48FA-8F0E-966818358035}" destId="{06217F38-81C8-480A-AC58-BAB31598D933}" srcOrd="1" destOrd="0" presId="urn:microsoft.com/office/officeart/2018/2/layout/IconCircleList"/>
    <dgm:cxn modelId="{658E9007-178A-44DD-9529-10FB083706E2}" type="presParOf" srcId="{92C2322C-C786-48FA-8F0E-966818358035}" destId="{202FAFA0-D25B-4DA6-ADAD-88487DC34547}" srcOrd="2" destOrd="0" presId="urn:microsoft.com/office/officeart/2018/2/layout/IconCircleList"/>
    <dgm:cxn modelId="{750297E2-DDE8-4B87-A2CE-F277AD740B77}" type="presParOf" srcId="{92C2322C-C786-48FA-8F0E-966818358035}" destId="{0729E40E-77D7-4CC8-850D-FE3F31ED5A79}" srcOrd="3" destOrd="0" presId="urn:microsoft.com/office/officeart/2018/2/layout/IconCircleList"/>
    <dgm:cxn modelId="{CFE11F02-62F9-4E8C-B087-4E654D928218}" type="presParOf" srcId="{625E54B9-A383-438B-8035-969073C39341}" destId="{2FD80DC6-B307-4D5B-9E1B-A401ED20F21A}" srcOrd="3" destOrd="0" presId="urn:microsoft.com/office/officeart/2018/2/layout/IconCircleList"/>
    <dgm:cxn modelId="{04DA41A5-8863-415C-AE27-491FB1F2013A}" type="presParOf" srcId="{625E54B9-A383-438B-8035-969073C39341}" destId="{440C3EA1-7857-4730-B6C6-9E328AB6FFC8}" srcOrd="4" destOrd="0" presId="urn:microsoft.com/office/officeart/2018/2/layout/IconCircleList"/>
    <dgm:cxn modelId="{7A77C7A6-8767-4CBC-8D81-C963FA2DE1FB}" type="presParOf" srcId="{440C3EA1-7857-4730-B6C6-9E328AB6FFC8}" destId="{CF397139-1E04-47D5-B552-772AF1D36D50}" srcOrd="0" destOrd="0" presId="urn:microsoft.com/office/officeart/2018/2/layout/IconCircleList"/>
    <dgm:cxn modelId="{6A4171E0-2F65-4D1B-BA85-057BA08322A4}" type="presParOf" srcId="{440C3EA1-7857-4730-B6C6-9E328AB6FFC8}" destId="{F604E914-CF2F-4674-9594-4B7565065A6A}" srcOrd="1" destOrd="0" presId="urn:microsoft.com/office/officeart/2018/2/layout/IconCircleList"/>
    <dgm:cxn modelId="{807A660F-B4CA-404A-BDDC-DCA67BB16D3E}" type="presParOf" srcId="{440C3EA1-7857-4730-B6C6-9E328AB6FFC8}" destId="{7D3549C4-273E-474E-B2AE-182AC5D20DFD}" srcOrd="2" destOrd="0" presId="urn:microsoft.com/office/officeart/2018/2/layout/IconCircleList"/>
    <dgm:cxn modelId="{DC36ED8D-4DD9-4BD1-BF6B-A3AA43DF4B7B}" type="presParOf" srcId="{440C3EA1-7857-4730-B6C6-9E328AB6FFC8}" destId="{669F9289-6ED2-47C8-8049-901F75CD287F}" srcOrd="3" destOrd="0" presId="urn:microsoft.com/office/officeart/2018/2/layout/IconCircleList"/>
    <dgm:cxn modelId="{516BDDD0-2BFC-4771-B196-471E366816B3}" type="presParOf" srcId="{625E54B9-A383-438B-8035-969073C39341}" destId="{6C61F8BC-BBBA-41EC-81DA-C0C462248F32}" srcOrd="5" destOrd="0" presId="urn:microsoft.com/office/officeart/2018/2/layout/IconCircleList"/>
    <dgm:cxn modelId="{906E3DA7-2A66-4215-8FEA-B1ABFE10CAE9}" type="presParOf" srcId="{625E54B9-A383-438B-8035-969073C39341}" destId="{C35F5385-C6A9-4DA5-B43C-84484E4DCD21}" srcOrd="6" destOrd="0" presId="urn:microsoft.com/office/officeart/2018/2/layout/IconCircleList"/>
    <dgm:cxn modelId="{8B6CC754-3633-4DFD-9A3E-3F735A78419A}" type="presParOf" srcId="{C35F5385-C6A9-4DA5-B43C-84484E4DCD21}" destId="{E542AFF8-0315-40E3-B456-CAE02E601CA3}" srcOrd="0" destOrd="0" presId="urn:microsoft.com/office/officeart/2018/2/layout/IconCircleList"/>
    <dgm:cxn modelId="{9C107BB9-ED2E-4D4A-A138-C1AA72F53BC7}" type="presParOf" srcId="{C35F5385-C6A9-4DA5-B43C-84484E4DCD21}" destId="{FEB70A13-58E6-430C-9E6A-6505F213F917}" srcOrd="1" destOrd="0" presId="urn:microsoft.com/office/officeart/2018/2/layout/IconCircleList"/>
    <dgm:cxn modelId="{F13F6243-9D2D-4C67-B3B3-5B7854DFCC80}" type="presParOf" srcId="{C35F5385-C6A9-4DA5-B43C-84484E4DCD21}" destId="{4709CC13-8374-4F5B-903F-9FEB2A8AA83D}" srcOrd="2" destOrd="0" presId="urn:microsoft.com/office/officeart/2018/2/layout/IconCircleList"/>
    <dgm:cxn modelId="{AFE19F57-B408-403F-B814-3B868B665A04}" type="presParOf" srcId="{C35F5385-C6A9-4DA5-B43C-84484E4DCD21}" destId="{FFA47C11-184F-4C21-B67C-BAB5669CE5B2}" srcOrd="3" destOrd="0" presId="urn:microsoft.com/office/officeart/2018/2/layout/IconCircleList"/>
    <dgm:cxn modelId="{B9DF2E67-EED8-4343-B3D5-63B4BF66AB65}" type="presParOf" srcId="{625E54B9-A383-438B-8035-969073C39341}" destId="{941F639D-6F8D-4E73-B5D6-D7F3C2EC67FD}" srcOrd="7" destOrd="0" presId="urn:microsoft.com/office/officeart/2018/2/layout/IconCircleList"/>
    <dgm:cxn modelId="{DF0F8495-0E1A-43DF-A631-4CB7A12EC615}" type="presParOf" srcId="{625E54B9-A383-438B-8035-969073C39341}" destId="{75092B76-748B-45D3-A859-5FF6A02197C0}" srcOrd="8" destOrd="0" presId="urn:microsoft.com/office/officeart/2018/2/layout/IconCircleList"/>
    <dgm:cxn modelId="{D985B9B5-BCF6-4842-869E-751B7E6369C4}" type="presParOf" srcId="{75092B76-748B-45D3-A859-5FF6A02197C0}" destId="{B387823F-2C6C-4044-A6A6-F6D5A817C561}" srcOrd="0" destOrd="0" presId="urn:microsoft.com/office/officeart/2018/2/layout/IconCircleList"/>
    <dgm:cxn modelId="{03F208B7-DAC4-4843-8006-B950BE1BB863}" type="presParOf" srcId="{75092B76-748B-45D3-A859-5FF6A02197C0}" destId="{9CAF5788-AEF1-46A5-9CF5-5158CDE834C6}" srcOrd="1" destOrd="0" presId="urn:microsoft.com/office/officeart/2018/2/layout/IconCircleList"/>
    <dgm:cxn modelId="{53542448-3E13-4F79-9DFE-7518927D6805}" type="presParOf" srcId="{75092B76-748B-45D3-A859-5FF6A02197C0}" destId="{C750EF1F-D609-4015-8DF8-24BBADBF5EBE}" srcOrd="2" destOrd="0" presId="urn:microsoft.com/office/officeart/2018/2/layout/IconCircleList"/>
    <dgm:cxn modelId="{77EAE7D7-AEF6-4916-B352-272B2FE554EC}" type="presParOf" srcId="{75092B76-748B-45D3-A859-5FF6A02197C0}" destId="{DF63A916-F11E-4B23-A956-142C62993721}" srcOrd="3" destOrd="0" presId="urn:microsoft.com/office/officeart/2018/2/layout/IconCircleList"/>
    <dgm:cxn modelId="{31BDA58B-D0FB-443B-BFF9-187E6765D8A6}" type="presParOf" srcId="{625E54B9-A383-438B-8035-969073C39341}" destId="{33435463-DBB4-43C0-8282-6212F35BE61D}" srcOrd="9" destOrd="0" presId="urn:microsoft.com/office/officeart/2018/2/layout/IconCircleList"/>
    <dgm:cxn modelId="{E108A454-3E39-4269-B9C2-1ABD5E8C402F}" type="presParOf" srcId="{625E54B9-A383-438B-8035-969073C39341}" destId="{4BAC816E-2FFE-410F-BC9C-4331CDA17972}" srcOrd="10" destOrd="0" presId="urn:microsoft.com/office/officeart/2018/2/layout/IconCircleList"/>
    <dgm:cxn modelId="{4113C329-75A5-4D84-B71B-B4ACA3F8ADC6}" type="presParOf" srcId="{4BAC816E-2FFE-410F-BC9C-4331CDA17972}" destId="{97AD7570-6CEF-411E-95EB-CA3B768C4FC4}" srcOrd="0" destOrd="0" presId="urn:microsoft.com/office/officeart/2018/2/layout/IconCircleList"/>
    <dgm:cxn modelId="{DC85B260-FEDF-42EC-9025-CB7B632F50AF}" type="presParOf" srcId="{4BAC816E-2FFE-410F-BC9C-4331CDA17972}" destId="{06373EF1-227F-4838-BA47-E58EA2455EE4}" srcOrd="1" destOrd="0" presId="urn:microsoft.com/office/officeart/2018/2/layout/IconCircleList"/>
    <dgm:cxn modelId="{9E55B6A5-DC79-4E71-BC72-94E3D68764C8}" type="presParOf" srcId="{4BAC816E-2FFE-410F-BC9C-4331CDA17972}" destId="{386096A9-4E1C-4410-8C3F-A046A3D5297D}" srcOrd="2" destOrd="0" presId="urn:microsoft.com/office/officeart/2018/2/layout/IconCircleList"/>
    <dgm:cxn modelId="{0207F949-7376-4550-B050-CCF47384C913}" type="presParOf" srcId="{4BAC816E-2FFE-410F-BC9C-4331CDA17972}" destId="{B93F06B4-D870-45EE-8354-3F0114D021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93FF76-9C3A-4DA9-938D-3BC8B22F7947}"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F9B6554A-9F12-4C2C-B2EF-CF2E67EC0FDC}">
      <dgm:prSet/>
      <dgm:spPr/>
      <dgm:t>
        <a:bodyPr/>
        <a:lstStyle/>
        <a:p>
          <a:r>
            <a:rPr lang="en-GB" b="0" i="0"/>
            <a:t>A signup page (also known as a registration page) enables users and organizations to independently register and gain access to your system</a:t>
          </a:r>
          <a:endParaRPr lang="en-US"/>
        </a:p>
      </dgm:t>
    </dgm:pt>
    <dgm:pt modelId="{83208972-AAC0-4655-AD08-E6435B3CABA6}" type="parTrans" cxnId="{D9905CDA-6001-4B9F-B641-5D6EB088FB67}">
      <dgm:prSet/>
      <dgm:spPr/>
      <dgm:t>
        <a:bodyPr/>
        <a:lstStyle/>
        <a:p>
          <a:endParaRPr lang="en-US"/>
        </a:p>
      </dgm:t>
    </dgm:pt>
    <dgm:pt modelId="{C9F5E45F-97B7-4736-BEAF-0FD8B33F3AFA}" type="sibTrans" cxnId="{D9905CDA-6001-4B9F-B641-5D6EB088FB67}">
      <dgm:prSet/>
      <dgm:spPr/>
      <dgm:t>
        <a:bodyPr/>
        <a:lstStyle/>
        <a:p>
          <a:endParaRPr lang="en-US"/>
        </a:p>
      </dgm:t>
    </dgm:pt>
    <dgm:pt modelId="{9E3569F4-5F17-43CB-870D-CDDC42D11E45}">
      <dgm:prSet/>
      <dgm:spPr/>
      <dgm:t>
        <a:bodyPr/>
        <a:lstStyle/>
        <a:p>
          <a:r>
            <a:rPr lang="en-GB" b="0" i="0"/>
            <a:t>It is common to have multiple signup pages depending on the types of people and organizations you want to register.</a:t>
          </a:r>
          <a:endParaRPr lang="en-US"/>
        </a:p>
      </dgm:t>
    </dgm:pt>
    <dgm:pt modelId="{356FFBE2-52B1-4552-AF98-A38BCE955E6C}" type="parTrans" cxnId="{D96A8D6D-8C41-49EB-9514-4C5B6ECCAE9F}">
      <dgm:prSet/>
      <dgm:spPr/>
      <dgm:t>
        <a:bodyPr/>
        <a:lstStyle/>
        <a:p>
          <a:endParaRPr lang="en-US"/>
        </a:p>
      </dgm:t>
    </dgm:pt>
    <dgm:pt modelId="{77467C02-A96A-42D7-85C9-E41170736915}" type="sibTrans" cxnId="{D96A8D6D-8C41-49EB-9514-4C5B6ECCAE9F}">
      <dgm:prSet/>
      <dgm:spPr/>
      <dgm:t>
        <a:bodyPr/>
        <a:lstStyle/>
        <a:p>
          <a:endParaRPr lang="en-US"/>
        </a:p>
      </dgm:t>
    </dgm:pt>
    <dgm:pt modelId="{BDF5C9A6-626E-4FF8-AE1A-05788E824B9A}">
      <dgm:prSet/>
      <dgm:spPr/>
      <dgm:t>
        <a:bodyPr/>
        <a:lstStyle/>
        <a:p>
          <a:r>
            <a:rPr lang="en-GB"/>
            <a:t>For using the Socialavey application new users has to sign-up (register) at the start.</a:t>
          </a:r>
          <a:endParaRPr lang="en-US"/>
        </a:p>
      </dgm:t>
    </dgm:pt>
    <dgm:pt modelId="{EB7B8F71-21A2-45BB-9668-10372F2D658A}" type="parTrans" cxnId="{123C3AC8-8C30-4FA8-AE2B-9852C06BFEA8}">
      <dgm:prSet/>
      <dgm:spPr/>
      <dgm:t>
        <a:bodyPr/>
        <a:lstStyle/>
        <a:p>
          <a:endParaRPr lang="en-US"/>
        </a:p>
      </dgm:t>
    </dgm:pt>
    <dgm:pt modelId="{E2656154-563B-404C-9AD2-7D1BEAE8561E}" type="sibTrans" cxnId="{123C3AC8-8C30-4FA8-AE2B-9852C06BFEA8}">
      <dgm:prSet/>
      <dgm:spPr/>
      <dgm:t>
        <a:bodyPr/>
        <a:lstStyle/>
        <a:p>
          <a:endParaRPr lang="en-US"/>
        </a:p>
      </dgm:t>
    </dgm:pt>
    <dgm:pt modelId="{04A4BA27-ECF6-41E6-B746-FE6B7B57B306}">
      <dgm:prSet/>
      <dgm:spPr/>
      <dgm:t>
        <a:bodyPr/>
        <a:lstStyle/>
        <a:p>
          <a:r>
            <a:rPr lang="en-GB"/>
            <a:t>The sign-up button is also provided at the homepage</a:t>
          </a:r>
          <a:endParaRPr lang="en-US"/>
        </a:p>
      </dgm:t>
    </dgm:pt>
    <dgm:pt modelId="{A24D432E-12FA-49B4-8B8A-68CF0B674E7F}" type="parTrans" cxnId="{11E77857-EDD5-486C-90DD-0917DECB5207}">
      <dgm:prSet/>
      <dgm:spPr/>
      <dgm:t>
        <a:bodyPr/>
        <a:lstStyle/>
        <a:p>
          <a:endParaRPr lang="en-US"/>
        </a:p>
      </dgm:t>
    </dgm:pt>
    <dgm:pt modelId="{6B34989C-9DC1-4867-AD70-3DD9A7E5E454}" type="sibTrans" cxnId="{11E77857-EDD5-486C-90DD-0917DECB5207}">
      <dgm:prSet/>
      <dgm:spPr/>
      <dgm:t>
        <a:bodyPr/>
        <a:lstStyle/>
        <a:p>
          <a:endParaRPr lang="en-US"/>
        </a:p>
      </dgm:t>
    </dgm:pt>
    <dgm:pt modelId="{A5C41679-666C-4925-98A4-53D0767408E4}">
      <dgm:prSet/>
      <dgm:spPr/>
      <dgm:t>
        <a:bodyPr/>
        <a:lstStyle/>
        <a:p>
          <a:r>
            <a:rPr lang="en-GB" b="0" i="0"/>
            <a:t>The new users has to give their basic details for sign-up.</a:t>
          </a:r>
          <a:endParaRPr lang="en-US"/>
        </a:p>
      </dgm:t>
    </dgm:pt>
    <dgm:pt modelId="{6313F046-80AB-44B0-BA31-146B4E46370A}" type="parTrans" cxnId="{8FCFAF2E-FA6C-4239-A878-B462C66D0D8E}">
      <dgm:prSet/>
      <dgm:spPr/>
      <dgm:t>
        <a:bodyPr/>
        <a:lstStyle/>
        <a:p>
          <a:endParaRPr lang="en-US"/>
        </a:p>
      </dgm:t>
    </dgm:pt>
    <dgm:pt modelId="{DEEA6CA4-2E08-4F39-AF57-7B850F5BA843}" type="sibTrans" cxnId="{8FCFAF2E-FA6C-4239-A878-B462C66D0D8E}">
      <dgm:prSet/>
      <dgm:spPr/>
      <dgm:t>
        <a:bodyPr/>
        <a:lstStyle/>
        <a:p>
          <a:endParaRPr lang="en-US"/>
        </a:p>
      </dgm:t>
    </dgm:pt>
    <dgm:pt modelId="{6AF38B3E-A601-4B89-9BD5-3EEE3D0F4555}">
      <dgm:prSet/>
      <dgm:spPr/>
      <dgm:t>
        <a:bodyPr/>
        <a:lstStyle/>
        <a:p>
          <a:r>
            <a:rPr lang="en-GB"/>
            <a:t>Once the user has completed the registration or sign-up page they can login using the email and password which they had set in the sign-up page.</a:t>
          </a:r>
          <a:endParaRPr lang="en-US"/>
        </a:p>
      </dgm:t>
    </dgm:pt>
    <dgm:pt modelId="{BA278AF7-18CF-4468-A53B-DECD9F6F1D1B}" type="parTrans" cxnId="{08565C19-6E2D-4E49-AB1F-73D21AC1838E}">
      <dgm:prSet/>
      <dgm:spPr/>
      <dgm:t>
        <a:bodyPr/>
        <a:lstStyle/>
        <a:p>
          <a:endParaRPr lang="en-US"/>
        </a:p>
      </dgm:t>
    </dgm:pt>
    <dgm:pt modelId="{688A6AE6-D949-4EA2-8C60-207A27CD5706}" type="sibTrans" cxnId="{08565C19-6E2D-4E49-AB1F-73D21AC1838E}">
      <dgm:prSet/>
      <dgm:spPr/>
      <dgm:t>
        <a:bodyPr/>
        <a:lstStyle/>
        <a:p>
          <a:endParaRPr lang="en-US"/>
        </a:p>
      </dgm:t>
    </dgm:pt>
    <dgm:pt modelId="{61878233-A7E2-4809-83C8-90C26A814C39}" type="pres">
      <dgm:prSet presAssocID="{8393FF76-9C3A-4DA9-938D-3BC8B22F7947}" presName="Name0" presStyleCnt="0">
        <dgm:presLayoutVars>
          <dgm:dir/>
          <dgm:resizeHandles val="exact"/>
        </dgm:presLayoutVars>
      </dgm:prSet>
      <dgm:spPr/>
    </dgm:pt>
    <dgm:pt modelId="{FD16151F-27FE-473D-AEAD-7F7ABA78FC72}" type="pres">
      <dgm:prSet presAssocID="{F9B6554A-9F12-4C2C-B2EF-CF2E67EC0FDC}" presName="node" presStyleLbl="node1" presStyleIdx="0" presStyleCnt="6">
        <dgm:presLayoutVars>
          <dgm:bulletEnabled val="1"/>
        </dgm:presLayoutVars>
      </dgm:prSet>
      <dgm:spPr/>
    </dgm:pt>
    <dgm:pt modelId="{634435FE-FC83-4C94-9BBC-C89DA71757E5}" type="pres">
      <dgm:prSet presAssocID="{C9F5E45F-97B7-4736-BEAF-0FD8B33F3AFA}" presName="sibTrans" presStyleLbl="sibTrans1D1" presStyleIdx="0" presStyleCnt="5"/>
      <dgm:spPr/>
    </dgm:pt>
    <dgm:pt modelId="{80D07C87-CD6A-452B-A5F9-FEA974429503}" type="pres">
      <dgm:prSet presAssocID="{C9F5E45F-97B7-4736-BEAF-0FD8B33F3AFA}" presName="connectorText" presStyleLbl="sibTrans1D1" presStyleIdx="0" presStyleCnt="5"/>
      <dgm:spPr/>
    </dgm:pt>
    <dgm:pt modelId="{70863803-E01F-4CEF-BDE3-F67D916FAE9D}" type="pres">
      <dgm:prSet presAssocID="{9E3569F4-5F17-43CB-870D-CDDC42D11E45}" presName="node" presStyleLbl="node1" presStyleIdx="1" presStyleCnt="6">
        <dgm:presLayoutVars>
          <dgm:bulletEnabled val="1"/>
        </dgm:presLayoutVars>
      </dgm:prSet>
      <dgm:spPr/>
    </dgm:pt>
    <dgm:pt modelId="{EF686965-B6C0-4898-B1F4-6B2856DE94D7}" type="pres">
      <dgm:prSet presAssocID="{77467C02-A96A-42D7-85C9-E41170736915}" presName="sibTrans" presStyleLbl="sibTrans1D1" presStyleIdx="1" presStyleCnt="5"/>
      <dgm:spPr/>
    </dgm:pt>
    <dgm:pt modelId="{3C0DF4CC-4020-45B1-8EDC-154E6140560A}" type="pres">
      <dgm:prSet presAssocID="{77467C02-A96A-42D7-85C9-E41170736915}" presName="connectorText" presStyleLbl="sibTrans1D1" presStyleIdx="1" presStyleCnt="5"/>
      <dgm:spPr/>
    </dgm:pt>
    <dgm:pt modelId="{3E4AF0FA-E3AE-41CB-BEF7-8EAFF5E30EE5}" type="pres">
      <dgm:prSet presAssocID="{BDF5C9A6-626E-4FF8-AE1A-05788E824B9A}" presName="node" presStyleLbl="node1" presStyleIdx="2" presStyleCnt="6">
        <dgm:presLayoutVars>
          <dgm:bulletEnabled val="1"/>
        </dgm:presLayoutVars>
      </dgm:prSet>
      <dgm:spPr/>
    </dgm:pt>
    <dgm:pt modelId="{19732745-0D50-494E-B211-0E3035A2D7BD}" type="pres">
      <dgm:prSet presAssocID="{E2656154-563B-404C-9AD2-7D1BEAE8561E}" presName="sibTrans" presStyleLbl="sibTrans1D1" presStyleIdx="2" presStyleCnt="5"/>
      <dgm:spPr/>
    </dgm:pt>
    <dgm:pt modelId="{636CBC75-C342-47CD-BCD1-1DD1E1200970}" type="pres">
      <dgm:prSet presAssocID="{E2656154-563B-404C-9AD2-7D1BEAE8561E}" presName="connectorText" presStyleLbl="sibTrans1D1" presStyleIdx="2" presStyleCnt="5"/>
      <dgm:spPr/>
    </dgm:pt>
    <dgm:pt modelId="{0EDBA273-9307-4B23-8202-C3FC9C7A9FE0}" type="pres">
      <dgm:prSet presAssocID="{04A4BA27-ECF6-41E6-B746-FE6B7B57B306}" presName="node" presStyleLbl="node1" presStyleIdx="3" presStyleCnt="6">
        <dgm:presLayoutVars>
          <dgm:bulletEnabled val="1"/>
        </dgm:presLayoutVars>
      </dgm:prSet>
      <dgm:spPr/>
    </dgm:pt>
    <dgm:pt modelId="{68CA3EEC-D1DC-440C-879C-64934FCFA77A}" type="pres">
      <dgm:prSet presAssocID="{6B34989C-9DC1-4867-AD70-3DD9A7E5E454}" presName="sibTrans" presStyleLbl="sibTrans1D1" presStyleIdx="3" presStyleCnt="5"/>
      <dgm:spPr/>
    </dgm:pt>
    <dgm:pt modelId="{B583CD92-8041-41CC-BA1F-08547A75B247}" type="pres">
      <dgm:prSet presAssocID="{6B34989C-9DC1-4867-AD70-3DD9A7E5E454}" presName="connectorText" presStyleLbl="sibTrans1D1" presStyleIdx="3" presStyleCnt="5"/>
      <dgm:spPr/>
    </dgm:pt>
    <dgm:pt modelId="{88F4C974-D7B3-43E1-A25E-5118A035D0DA}" type="pres">
      <dgm:prSet presAssocID="{A5C41679-666C-4925-98A4-53D0767408E4}" presName="node" presStyleLbl="node1" presStyleIdx="4" presStyleCnt="6">
        <dgm:presLayoutVars>
          <dgm:bulletEnabled val="1"/>
        </dgm:presLayoutVars>
      </dgm:prSet>
      <dgm:spPr/>
    </dgm:pt>
    <dgm:pt modelId="{57E04E7C-1D88-4F63-ADFE-C235C4208A02}" type="pres">
      <dgm:prSet presAssocID="{DEEA6CA4-2E08-4F39-AF57-7B850F5BA843}" presName="sibTrans" presStyleLbl="sibTrans1D1" presStyleIdx="4" presStyleCnt="5"/>
      <dgm:spPr/>
    </dgm:pt>
    <dgm:pt modelId="{0B25FDD5-BE89-4FE9-A771-B472C016A606}" type="pres">
      <dgm:prSet presAssocID="{DEEA6CA4-2E08-4F39-AF57-7B850F5BA843}" presName="connectorText" presStyleLbl="sibTrans1D1" presStyleIdx="4" presStyleCnt="5"/>
      <dgm:spPr/>
    </dgm:pt>
    <dgm:pt modelId="{2A9B07A7-9514-4560-AA8A-4D73538BF20A}" type="pres">
      <dgm:prSet presAssocID="{6AF38B3E-A601-4B89-9BD5-3EEE3D0F4555}" presName="node" presStyleLbl="node1" presStyleIdx="5" presStyleCnt="6">
        <dgm:presLayoutVars>
          <dgm:bulletEnabled val="1"/>
        </dgm:presLayoutVars>
      </dgm:prSet>
      <dgm:spPr/>
    </dgm:pt>
  </dgm:ptLst>
  <dgm:cxnLst>
    <dgm:cxn modelId="{DF4C9708-9F46-4F1D-9095-C1B051338447}" type="presOf" srcId="{DEEA6CA4-2E08-4F39-AF57-7B850F5BA843}" destId="{57E04E7C-1D88-4F63-ADFE-C235C4208A02}" srcOrd="0" destOrd="0" presId="urn:microsoft.com/office/officeart/2016/7/layout/RepeatingBendingProcessNew"/>
    <dgm:cxn modelId="{08565C19-6E2D-4E49-AB1F-73D21AC1838E}" srcId="{8393FF76-9C3A-4DA9-938D-3BC8B22F7947}" destId="{6AF38B3E-A601-4B89-9BD5-3EEE3D0F4555}" srcOrd="5" destOrd="0" parTransId="{BA278AF7-18CF-4468-A53B-DECD9F6F1D1B}" sibTransId="{688A6AE6-D949-4EA2-8C60-207A27CD5706}"/>
    <dgm:cxn modelId="{D778C31F-CF9E-494B-AB44-8552A130191B}" type="presOf" srcId="{C9F5E45F-97B7-4736-BEAF-0FD8B33F3AFA}" destId="{634435FE-FC83-4C94-9BBC-C89DA71757E5}" srcOrd="0" destOrd="0" presId="urn:microsoft.com/office/officeart/2016/7/layout/RepeatingBendingProcessNew"/>
    <dgm:cxn modelId="{944E6B21-69FF-4D1C-AB64-3E751B09E5CA}" type="presOf" srcId="{BDF5C9A6-626E-4FF8-AE1A-05788E824B9A}" destId="{3E4AF0FA-E3AE-41CB-BEF7-8EAFF5E30EE5}" srcOrd="0" destOrd="0" presId="urn:microsoft.com/office/officeart/2016/7/layout/RepeatingBendingProcessNew"/>
    <dgm:cxn modelId="{8FCFAF2E-FA6C-4239-A878-B462C66D0D8E}" srcId="{8393FF76-9C3A-4DA9-938D-3BC8B22F7947}" destId="{A5C41679-666C-4925-98A4-53D0767408E4}" srcOrd="4" destOrd="0" parTransId="{6313F046-80AB-44B0-BA31-146B4E46370A}" sibTransId="{DEEA6CA4-2E08-4F39-AF57-7B850F5BA843}"/>
    <dgm:cxn modelId="{234F3F35-36AB-4DD2-9E37-3CE273AFD1E4}" type="presOf" srcId="{6B34989C-9DC1-4867-AD70-3DD9A7E5E454}" destId="{B583CD92-8041-41CC-BA1F-08547A75B247}" srcOrd="1" destOrd="0" presId="urn:microsoft.com/office/officeart/2016/7/layout/RepeatingBendingProcessNew"/>
    <dgm:cxn modelId="{3F285735-5ECB-49CA-88ED-DDB29505DA7A}" type="presOf" srcId="{6B34989C-9DC1-4867-AD70-3DD9A7E5E454}" destId="{68CA3EEC-D1DC-440C-879C-64934FCFA77A}" srcOrd="0" destOrd="0" presId="urn:microsoft.com/office/officeart/2016/7/layout/RepeatingBendingProcessNew"/>
    <dgm:cxn modelId="{87D8603A-8F8A-4747-BF98-C78B8C313881}" type="presOf" srcId="{C9F5E45F-97B7-4736-BEAF-0FD8B33F3AFA}" destId="{80D07C87-CD6A-452B-A5F9-FEA974429503}" srcOrd="1" destOrd="0" presId="urn:microsoft.com/office/officeart/2016/7/layout/RepeatingBendingProcessNew"/>
    <dgm:cxn modelId="{03D80A5C-323C-417D-8323-D24D51994881}" type="presOf" srcId="{9E3569F4-5F17-43CB-870D-CDDC42D11E45}" destId="{70863803-E01F-4CEF-BDE3-F67D916FAE9D}" srcOrd="0" destOrd="0" presId="urn:microsoft.com/office/officeart/2016/7/layout/RepeatingBendingProcessNew"/>
    <dgm:cxn modelId="{D4B16369-1EE8-4F14-8E10-ACFA8D4192CF}" type="presOf" srcId="{E2656154-563B-404C-9AD2-7D1BEAE8561E}" destId="{636CBC75-C342-47CD-BCD1-1DD1E1200970}" srcOrd="1" destOrd="0" presId="urn:microsoft.com/office/officeart/2016/7/layout/RepeatingBendingProcessNew"/>
    <dgm:cxn modelId="{5FAF5869-39AC-4342-82F3-2DA025F6A36F}" type="presOf" srcId="{77467C02-A96A-42D7-85C9-E41170736915}" destId="{EF686965-B6C0-4898-B1F4-6B2856DE94D7}" srcOrd="0" destOrd="0" presId="urn:microsoft.com/office/officeart/2016/7/layout/RepeatingBendingProcessNew"/>
    <dgm:cxn modelId="{D96A8D6D-8C41-49EB-9514-4C5B6ECCAE9F}" srcId="{8393FF76-9C3A-4DA9-938D-3BC8B22F7947}" destId="{9E3569F4-5F17-43CB-870D-CDDC42D11E45}" srcOrd="1" destOrd="0" parTransId="{356FFBE2-52B1-4552-AF98-A38BCE955E6C}" sibTransId="{77467C02-A96A-42D7-85C9-E41170736915}"/>
    <dgm:cxn modelId="{D7663C52-4E1D-40B8-BF01-322DE230734E}" type="presOf" srcId="{77467C02-A96A-42D7-85C9-E41170736915}" destId="{3C0DF4CC-4020-45B1-8EDC-154E6140560A}" srcOrd="1" destOrd="0" presId="urn:microsoft.com/office/officeart/2016/7/layout/RepeatingBendingProcessNew"/>
    <dgm:cxn modelId="{11E77857-EDD5-486C-90DD-0917DECB5207}" srcId="{8393FF76-9C3A-4DA9-938D-3BC8B22F7947}" destId="{04A4BA27-ECF6-41E6-B746-FE6B7B57B306}" srcOrd="3" destOrd="0" parTransId="{A24D432E-12FA-49B4-8B8A-68CF0B674E7F}" sibTransId="{6B34989C-9DC1-4867-AD70-3DD9A7E5E454}"/>
    <dgm:cxn modelId="{63A9E585-2B73-4BBC-AE7F-55AEEF1A32D2}" type="presOf" srcId="{E2656154-563B-404C-9AD2-7D1BEAE8561E}" destId="{19732745-0D50-494E-B211-0E3035A2D7BD}" srcOrd="0" destOrd="0" presId="urn:microsoft.com/office/officeart/2016/7/layout/RepeatingBendingProcessNew"/>
    <dgm:cxn modelId="{CEC4F49C-6DE5-4103-A5F5-42300CAA67BF}" type="presOf" srcId="{8393FF76-9C3A-4DA9-938D-3BC8B22F7947}" destId="{61878233-A7E2-4809-83C8-90C26A814C39}" srcOrd="0" destOrd="0" presId="urn:microsoft.com/office/officeart/2016/7/layout/RepeatingBendingProcessNew"/>
    <dgm:cxn modelId="{1836E39F-FCE4-4B38-8089-1B8825B5AADC}" type="presOf" srcId="{A5C41679-666C-4925-98A4-53D0767408E4}" destId="{88F4C974-D7B3-43E1-A25E-5118A035D0DA}" srcOrd="0" destOrd="0" presId="urn:microsoft.com/office/officeart/2016/7/layout/RepeatingBendingProcessNew"/>
    <dgm:cxn modelId="{468BE1C3-0BE2-4F3C-BEFD-14CAE3795DBB}" type="presOf" srcId="{DEEA6CA4-2E08-4F39-AF57-7B850F5BA843}" destId="{0B25FDD5-BE89-4FE9-A771-B472C016A606}" srcOrd="1" destOrd="0" presId="urn:microsoft.com/office/officeart/2016/7/layout/RepeatingBendingProcessNew"/>
    <dgm:cxn modelId="{123C3AC8-8C30-4FA8-AE2B-9852C06BFEA8}" srcId="{8393FF76-9C3A-4DA9-938D-3BC8B22F7947}" destId="{BDF5C9A6-626E-4FF8-AE1A-05788E824B9A}" srcOrd="2" destOrd="0" parTransId="{EB7B8F71-21A2-45BB-9668-10372F2D658A}" sibTransId="{E2656154-563B-404C-9AD2-7D1BEAE8561E}"/>
    <dgm:cxn modelId="{D9905CDA-6001-4B9F-B641-5D6EB088FB67}" srcId="{8393FF76-9C3A-4DA9-938D-3BC8B22F7947}" destId="{F9B6554A-9F12-4C2C-B2EF-CF2E67EC0FDC}" srcOrd="0" destOrd="0" parTransId="{83208972-AAC0-4655-AD08-E6435B3CABA6}" sibTransId="{C9F5E45F-97B7-4736-BEAF-0FD8B33F3AFA}"/>
    <dgm:cxn modelId="{2E35E1E1-474E-49E1-9378-4D6DBCA14819}" type="presOf" srcId="{6AF38B3E-A601-4B89-9BD5-3EEE3D0F4555}" destId="{2A9B07A7-9514-4560-AA8A-4D73538BF20A}" srcOrd="0" destOrd="0" presId="urn:microsoft.com/office/officeart/2016/7/layout/RepeatingBendingProcessNew"/>
    <dgm:cxn modelId="{C73E58E2-539C-4E4C-9040-9B27D4520138}" type="presOf" srcId="{F9B6554A-9F12-4C2C-B2EF-CF2E67EC0FDC}" destId="{FD16151F-27FE-473D-AEAD-7F7ABA78FC72}" srcOrd="0" destOrd="0" presId="urn:microsoft.com/office/officeart/2016/7/layout/RepeatingBendingProcessNew"/>
    <dgm:cxn modelId="{C5D3E0E9-AAA3-4DEE-BBC9-B71C5731B692}" type="presOf" srcId="{04A4BA27-ECF6-41E6-B746-FE6B7B57B306}" destId="{0EDBA273-9307-4B23-8202-C3FC9C7A9FE0}" srcOrd="0" destOrd="0" presId="urn:microsoft.com/office/officeart/2016/7/layout/RepeatingBendingProcessNew"/>
    <dgm:cxn modelId="{94B2B8E5-3AFF-4A37-87CF-F00B37235CD8}" type="presParOf" srcId="{61878233-A7E2-4809-83C8-90C26A814C39}" destId="{FD16151F-27FE-473D-AEAD-7F7ABA78FC72}" srcOrd="0" destOrd="0" presId="urn:microsoft.com/office/officeart/2016/7/layout/RepeatingBendingProcessNew"/>
    <dgm:cxn modelId="{D0251701-F2D2-4274-928D-F88F828F075C}" type="presParOf" srcId="{61878233-A7E2-4809-83C8-90C26A814C39}" destId="{634435FE-FC83-4C94-9BBC-C89DA71757E5}" srcOrd="1" destOrd="0" presId="urn:microsoft.com/office/officeart/2016/7/layout/RepeatingBendingProcessNew"/>
    <dgm:cxn modelId="{0D83DC36-F965-4C82-9DC7-3467B235BE6D}" type="presParOf" srcId="{634435FE-FC83-4C94-9BBC-C89DA71757E5}" destId="{80D07C87-CD6A-452B-A5F9-FEA974429503}" srcOrd="0" destOrd="0" presId="urn:microsoft.com/office/officeart/2016/7/layout/RepeatingBendingProcessNew"/>
    <dgm:cxn modelId="{F2CFA7D3-85A2-48A3-A49D-C3EAE3E72C77}" type="presParOf" srcId="{61878233-A7E2-4809-83C8-90C26A814C39}" destId="{70863803-E01F-4CEF-BDE3-F67D916FAE9D}" srcOrd="2" destOrd="0" presId="urn:microsoft.com/office/officeart/2016/7/layout/RepeatingBendingProcessNew"/>
    <dgm:cxn modelId="{A0937780-0B6D-44A6-A660-7866EFD68B9E}" type="presParOf" srcId="{61878233-A7E2-4809-83C8-90C26A814C39}" destId="{EF686965-B6C0-4898-B1F4-6B2856DE94D7}" srcOrd="3" destOrd="0" presId="urn:microsoft.com/office/officeart/2016/7/layout/RepeatingBendingProcessNew"/>
    <dgm:cxn modelId="{40BFC304-8861-44D5-97F6-31BBC3F54E11}" type="presParOf" srcId="{EF686965-B6C0-4898-B1F4-6B2856DE94D7}" destId="{3C0DF4CC-4020-45B1-8EDC-154E6140560A}" srcOrd="0" destOrd="0" presId="urn:microsoft.com/office/officeart/2016/7/layout/RepeatingBendingProcessNew"/>
    <dgm:cxn modelId="{885F3144-15DF-4147-A429-758DB588CA39}" type="presParOf" srcId="{61878233-A7E2-4809-83C8-90C26A814C39}" destId="{3E4AF0FA-E3AE-41CB-BEF7-8EAFF5E30EE5}" srcOrd="4" destOrd="0" presId="urn:microsoft.com/office/officeart/2016/7/layout/RepeatingBendingProcessNew"/>
    <dgm:cxn modelId="{8AB99533-115B-4B1B-BE96-D7253DDDD07D}" type="presParOf" srcId="{61878233-A7E2-4809-83C8-90C26A814C39}" destId="{19732745-0D50-494E-B211-0E3035A2D7BD}" srcOrd="5" destOrd="0" presId="urn:microsoft.com/office/officeart/2016/7/layout/RepeatingBendingProcessNew"/>
    <dgm:cxn modelId="{A62CBCBE-99A7-4C8F-912B-7A696CF0A3FB}" type="presParOf" srcId="{19732745-0D50-494E-B211-0E3035A2D7BD}" destId="{636CBC75-C342-47CD-BCD1-1DD1E1200970}" srcOrd="0" destOrd="0" presId="urn:microsoft.com/office/officeart/2016/7/layout/RepeatingBendingProcessNew"/>
    <dgm:cxn modelId="{9A52A4A5-CD78-458E-8DD4-AE077CCC5CB6}" type="presParOf" srcId="{61878233-A7E2-4809-83C8-90C26A814C39}" destId="{0EDBA273-9307-4B23-8202-C3FC9C7A9FE0}" srcOrd="6" destOrd="0" presId="urn:microsoft.com/office/officeart/2016/7/layout/RepeatingBendingProcessNew"/>
    <dgm:cxn modelId="{723B413E-1A1E-4E31-A44F-E66562197068}" type="presParOf" srcId="{61878233-A7E2-4809-83C8-90C26A814C39}" destId="{68CA3EEC-D1DC-440C-879C-64934FCFA77A}" srcOrd="7" destOrd="0" presId="urn:microsoft.com/office/officeart/2016/7/layout/RepeatingBendingProcessNew"/>
    <dgm:cxn modelId="{B3594B57-6BCA-49E8-99E3-275771A4E88A}" type="presParOf" srcId="{68CA3EEC-D1DC-440C-879C-64934FCFA77A}" destId="{B583CD92-8041-41CC-BA1F-08547A75B247}" srcOrd="0" destOrd="0" presId="urn:microsoft.com/office/officeart/2016/7/layout/RepeatingBendingProcessNew"/>
    <dgm:cxn modelId="{AE99C5BA-CE10-4326-B600-0ADF9E79135F}" type="presParOf" srcId="{61878233-A7E2-4809-83C8-90C26A814C39}" destId="{88F4C974-D7B3-43E1-A25E-5118A035D0DA}" srcOrd="8" destOrd="0" presId="urn:microsoft.com/office/officeart/2016/7/layout/RepeatingBendingProcessNew"/>
    <dgm:cxn modelId="{39A83EB5-CF39-451E-BB0C-0045D1531E1C}" type="presParOf" srcId="{61878233-A7E2-4809-83C8-90C26A814C39}" destId="{57E04E7C-1D88-4F63-ADFE-C235C4208A02}" srcOrd="9" destOrd="0" presId="urn:microsoft.com/office/officeart/2016/7/layout/RepeatingBendingProcessNew"/>
    <dgm:cxn modelId="{A7BB5350-5851-41D3-9F3D-3104F4DB8226}" type="presParOf" srcId="{57E04E7C-1D88-4F63-ADFE-C235C4208A02}" destId="{0B25FDD5-BE89-4FE9-A771-B472C016A606}" srcOrd="0" destOrd="0" presId="urn:microsoft.com/office/officeart/2016/7/layout/RepeatingBendingProcessNew"/>
    <dgm:cxn modelId="{F9549332-8722-4740-A22B-66336C4B9804}" type="presParOf" srcId="{61878233-A7E2-4809-83C8-90C26A814C39}" destId="{2A9B07A7-9514-4560-AA8A-4D73538BF20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039F43-B225-4E7C-9C15-E1A53D1057C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76D81CE-0DF0-45E4-B679-73A8BD86C5AE}">
      <dgm:prSet/>
      <dgm:spPr/>
      <dgm:t>
        <a:bodyPr/>
        <a:lstStyle/>
        <a:p>
          <a:r>
            <a:rPr lang="en-GB"/>
            <a:t>After the login process the user will be redirected to the for you page or the profile page .</a:t>
          </a:r>
          <a:endParaRPr lang="en-US"/>
        </a:p>
      </dgm:t>
    </dgm:pt>
    <dgm:pt modelId="{862880B3-5A24-4641-87A7-2D86598293A1}" type="parTrans" cxnId="{B04911F6-F80C-4929-81EB-7E52C01122D2}">
      <dgm:prSet/>
      <dgm:spPr/>
      <dgm:t>
        <a:bodyPr/>
        <a:lstStyle/>
        <a:p>
          <a:endParaRPr lang="en-US"/>
        </a:p>
      </dgm:t>
    </dgm:pt>
    <dgm:pt modelId="{2C72239E-8100-4C96-8BA2-936CB4838E0A}" type="sibTrans" cxnId="{B04911F6-F80C-4929-81EB-7E52C01122D2}">
      <dgm:prSet/>
      <dgm:spPr/>
      <dgm:t>
        <a:bodyPr/>
        <a:lstStyle/>
        <a:p>
          <a:endParaRPr lang="en-US"/>
        </a:p>
      </dgm:t>
    </dgm:pt>
    <dgm:pt modelId="{C1B6A02E-BEC8-4485-8B18-124098826E13}">
      <dgm:prSet/>
      <dgm:spPr/>
      <dgm:t>
        <a:bodyPr/>
        <a:lstStyle/>
        <a:p>
          <a:r>
            <a:rPr lang="en-GB" dirty="0"/>
            <a:t>In this page users can post their pictures </a:t>
          </a:r>
          <a:endParaRPr lang="en-US" dirty="0"/>
        </a:p>
      </dgm:t>
    </dgm:pt>
    <dgm:pt modelId="{0B788BD1-8584-4434-9320-6565A37A282D}" type="parTrans" cxnId="{B1DE9818-70DC-45CC-A941-382668210E47}">
      <dgm:prSet/>
      <dgm:spPr/>
      <dgm:t>
        <a:bodyPr/>
        <a:lstStyle/>
        <a:p>
          <a:endParaRPr lang="en-US"/>
        </a:p>
      </dgm:t>
    </dgm:pt>
    <dgm:pt modelId="{FDEF1C96-74C9-4709-8FCF-A4C0A6B8E9DF}" type="sibTrans" cxnId="{B1DE9818-70DC-45CC-A941-382668210E47}">
      <dgm:prSet/>
      <dgm:spPr/>
      <dgm:t>
        <a:bodyPr/>
        <a:lstStyle/>
        <a:p>
          <a:endParaRPr lang="en-US"/>
        </a:p>
      </dgm:t>
    </dgm:pt>
    <dgm:pt modelId="{0B95D09E-1651-4875-AD24-F6750F7CA27C}">
      <dgm:prSet/>
      <dgm:spPr/>
      <dgm:t>
        <a:bodyPr/>
        <a:lstStyle/>
        <a:p>
          <a:r>
            <a:rPr lang="en-GB" dirty="0"/>
            <a:t>And one user can view other user post</a:t>
          </a:r>
          <a:endParaRPr lang="en-US" dirty="0"/>
        </a:p>
      </dgm:t>
    </dgm:pt>
    <dgm:pt modelId="{2B0CC7C9-856A-4FDE-9509-2D3813F58A8F}" type="parTrans" cxnId="{E2AEF6B4-C159-484F-9FFD-D28C757EEDAD}">
      <dgm:prSet/>
      <dgm:spPr/>
      <dgm:t>
        <a:bodyPr/>
        <a:lstStyle/>
        <a:p>
          <a:endParaRPr lang="en-US"/>
        </a:p>
      </dgm:t>
    </dgm:pt>
    <dgm:pt modelId="{137BF2C5-1ABC-47BF-AD6E-6665D2DAB384}" type="sibTrans" cxnId="{E2AEF6B4-C159-484F-9FFD-D28C757EEDAD}">
      <dgm:prSet/>
      <dgm:spPr/>
      <dgm:t>
        <a:bodyPr/>
        <a:lstStyle/>
        <a:p>
          <a:endParaRPr lang="en-US"/>
        </a:p>
      </dgm:t>
    </dgm:pt>
    <dgm:pt modelId="{C833BF90-2064-4944-841D-5B5D75EB86F4}">
      <dgm:prSet/>
      <dgm:spPr/>
      <dgm:t>
        <a:bodyPr/>
        <a:lstStyle/>
        <a:p>
          <a:r>
            <a:rPr lang="en-GB"/>
            <a:t>Users can also edit their profiles , usernames , and about .</a:t>
          </a:r>
          <a:endParaRPr lang="en-US"/>
        </a:p>
      </dgm:t>
    </dgm:pt>
    <dgm:pt modelId="{FF88DBC1-6A0C-4B8B-9BD1-A84F500C4E7B}" type="parTrans" cxnId="{0DBC6AB0-CDEA-48FD-8131-2BE2D0260CB8}">
      <dgm:prSet/>
      <dgm:spPr/>
      <dgm:t>
        <a:bodyPr/>
        <a:lstStyle/>
        <a:p>
          <a:endParaRPr lang="en-US"/>
        </a:p>
      </dgm:t>
    </dgm:pt>
    <dgm:pt modelId="{5C564D6E-7A55-4B05-B96D-6173B55BDC6B}" type="sibTrans" cxnId="{0DBC6AB0-CDEA-48FD-8131-2BE2D0260CB8}">
      <dgm:prSet/>
      <dgm:spPr/>
      <dgm:t>
        <a:bodyPr/>
        <a:lstStyle/>
        <a:p>
          <a:endParaRPr lang="en-US"/>
        </a:p>
      </dgm:t>
    </dgm:pt>
    <dgm:pt modelId="{5CAFC9AB-41B4-4C6C-8F59-163C88E2E22E}">
      <dgm:prSet/>
      <dgm:spPr/>
      <dgm:t>
        <a:bodyPr/>
        <a:lstStyle/>
        <a:p>
          <a:r>
            <a:rPr lang="en-GB"/>
            <a:t>Users can do multiple operations in this for you page like opening profile page and chat page.</a:t>
          </a:r>
          <a:endParaRPr lang="en-US"/>
        </a:p>
      </dgm:t>
    </dgm:pt>
    <dgm:pt modelId="{2EEF2B07-64E3-4366-B389-9802424A5F9F}" type="parTrans" cxnId="{1FDCA4CB-C81E-4DE3-89BF-DD79ACAEBA99}">
      <dgm:prSet/>
      <dgm:spPr/>
      <dgm:t>
        <a:bodyPr/>
        <a:lstStyle/>
        <a:p>
          <a:endParaRPr lang="en-US"/>
        </a:p>
      </dgm:t>
    </dgm:pt>
    <dgm:pt modelId="{D746BCA1-209A-42EE-9829-1919EAE6E27D}" type="sibTrans" cxnId="{1FDCA4CB-C81E-4DE3-89BF-DD79ACAEBA99}">
      <dgm:prSet/>
      <dgm:spPr/>
      <dgm:t>
        <a:bodyPr/>
        <a:lstStyle/>
        <a:p>
          <a:endParaRPr lang="en-US"/>
        </a:p>
      </dgm:t>
    </dgm:pt>
    <dgm:pt modelId="{8E800512-1FD7-49E0-BD96-E6D21F80622A}">
      <dgm:prSet/>
      <dgm:spPr/>
      <dgm:t>
        <a:bodyPr/>
        <a:lstStyle/>
        <a:p>
          <a:r>
            <a:rPr lang="en-GB"/>
            <a:t>And there is a logout option were the user can logout form the app</a:t>
          </a:r>
          <a:endParaRPr lang="en-US"/>
        </a:p>
      </dgm:t>
    </dgm:pt>
    <dgm:pt modelId="{6D788A4C-5386-4950-9B8F-0705FA6808B3}" type="parTrans" cxnId="{4018D3B5-278E-4BBC-B3C0-70135E521468}">
      <dgm:prSet/>
      <dgm:spPr/>
      <dgm:t>
        <a:bodyPr/>
        <a:lstStyle/>
        <a:p>
          <a:endParaRPr lang="en-US"/>
        </a:p>
      </dgm:t>
    </dgm:pt>
    <dgm:pt modelId="{4031F43A-078E-4B1D-861E-EB494CCEA3BE}" type="sibTrans" cxnId="{4018D3B5-278E-4BBC-B3C0-70135E521468}">
      <dgm:prSet/>
      <dgm:spPr/>
      <dgm:t>
        <a:bodyPr/>
        <a:lstStyle/>
        <a:p>
          <a:endParaRPr lang="en-US"/>
        </a:p>
      </dgm:t>
    </dgm:pt>
    <dgm:pt modelId="{805D8CEF-4183-4F11-8789-16D78A224605}" type="pres">
      <dgm:prSet presAssocID="{1C039F43-B225-4E7C-9C15-E1A53D1057CE}" presName="vert0" presStyleCnt="0">
        <dgm:presLayoutVars>
          <dgm:dir/>
          <dgm:animOne val="branch"/>
          <dgm:animLvl val="lvl"/>
        </dgm:presLayoutVars>
      </dgm:prSet>
      <dgm:spPr/>
    </dgm:pt>
    <dgm:pt modelId="{2B7AB156-3707-452E-B8C0-E670B6771F9B}" type="pres">
      <dgm:prSet presAssocID="{B76D81CE-0DF0-45E4-B679-73A8BD86C5AE}" presName="thickLine" presStyleLbl="alignNode1" presStyleIdx="0" presStyleCnt="6"/>
      <dgm:spPr/>
    </dgm:pt>
    <dgm:pt modelId="{EE0BBD9C-45BB-441A-B6AB-4C6CF71FAC04}" type="pres">
      <dgm:prSet presAssocID="{B76D81CE-0DF0-45E4-B679-73A8BD86C5AE}" presName="horz1" presStyleCnt="0"/>
      <dgm:spPr/>
    </dgm:pt>
    <dgm:pt modelId="{528472EC-B15E-4EA7-877E-6A3DA0DC8CF6}" type="pres">
      <dgm:prSet presAssocID="{B76D81CE-0DF0-45E4-B679-73A8BD86C5AE}" presName="tx1" presStyleLbl="revTx" presStyleIdx="0" presStyleCnt="6"/>
      <dgm:spPr/>
    </dgm:pt>
    <dgm:pt modelId="{F3253A4F-BC5A-4310-864E-823F46924BE9}" type="pres">
      <dgm:prSet presAssocID="{B76D81CE-0DF0-45E4-B679-73A8BD86C5AE}" presName="vert1" presStyleCnt="0"/>
      <dgm:spPr/>
    </dgm:pt>
    <dgm:pt modelId="{623B32CD-C777-4D27-9D57-A45D0CC15F7D}" type="pres">
      <dgm:prSet presAssocID="{C1B6A02E-BEC8-4485-8B18-124098826E13}" presName="thickLine" presStyleLbl="alignNode1" presStyleIdx="1" presStyleCnt="6"/>
      <dgm:spPr/>
    </dgm:pt>
    <dgm:pt modelId="{5D98F067-D358-41CA-8CA4-C19AFF62BF1B}" type="pres">
      <dgm:prSet presAssocID="{C1B6A02E-BEC8-4485-8B18-124098826E13}" presName="horz1" presStyleCnt="0"/>
      <dgm:spPr/>
    </dgm:pt>
    <dgm:pt modelId="{324E89BC-1AB6-48F7-B413-99F720199BFF}" type="pres">
      <dgm:prSet presAssocID="{C1B6A02E-BEC8-4485-8B18-124098826E13}" presName="tx1" presStyleLbl="revTx" presStyleIdx="1" presStyleCnt="6"/>
      <dgm:spPr/>
    </dgm:pt>
    <dgm:pt modelId="{4225883E-C1DA-4C0D-8EDA-D74D91956DA5}" type="pres">
      <dgm:prSet presAssocID="{C1B6A02E-BEC8-4485-8B18-124098826E13}" presName="vert1" presStyleCnt="0"/>
      <dgm:spPr/>
    </dgm:pt>
    <dgm:pt modelId="{DCA32E46-8132-4F88-88F3-62147E66114E}" type="pres">
      <dgm:prSet presAssocID="{0B95D09E-1651-4875-AD24-F6750F7CA27C}" presName="thickLine" presStyleLbl="alignNode1" presStyleIdx="2" presStyleCnt="6"/>
      <dgm:spPr/>
    </dgm:pt>
    <dgm:pt modelId="{275544F8-7663-4861-A559-22F427C61AC6}" type="pres">
      <dgm:prSet presAssocID="{0B95D09E-1651-4875-AD24-F6750F7CA27C}" presName="horz1" presStyleCnt="0"/>
      <dgm:spPr/>
    </dgm:pt>
    <dgm:pt modelId="{2D65A169-8282-4514-80B6-2314C87CDA1E}" type="pres">
      <dgm:prSet presAssocID="{0B95D09E-1651-4875-AD24-F6750F7CA27C}" presName="tx1" presStyleLbl="revTx" presStyleIdx="2" presStyleCnt="6"/>
      <dgm:spPr/>
    </dgm:pt>
    <dgm:pt modelId="{EFB4BF1E-383E-4F20-9D75-1368CC5CB905}" type="pres">
      <dgm:prSet presAssocID="{0B95D09E-1651-4875-AD24-F6750F7CA27C}" presName="vert1" presStyleCnt="0"/>
      <dgm:spPr/>
    </dgm:pt>
    <dgm:pt modelId="{B613D970-CB01-4A8D-B60D-1EFD659DF5FE}" type="pres">
      <dgm:prSet presAssocID="{C833BF90-2064-4944-841D-5B5D75EB86F4}" presName="thickLine" presStyleLbl="alignNode1" presStyleIdx="3" presStyleCnt="6"/>
      <dgm:spPr/>
    </dgm:pt>
    <dgm:pt modelId="{3FA74D87-983E-4058-AB59-A57F79F22F99}" type="pres">
      <dgm:prSet presAssocID="{C833BF90-2064-4944-841D-5B5D75EB86F4}" presName="horz1" presStyleCnt="0"/>
      <dgm:spPr/>
    </dgm:pt>
    <dgm:pt modelId="{02C82F04-D30A-46AC-AFDB-C70A4EEA4AF5}" type="pres">
      <dgm:prSet presAssocID="{C833BF90-2064-4944-841D-5B5D75EB86F4}" presName="tx1" presStyleLbl="revTx" presStyleIdx="3" presStyleCnt="6"/>
      <dgm:spPr/>
    </dgm:pt>
    <dgm:pt modelId="{4161B53D-2A9E-4F0D-9BBA-7D34BE49E473}" type="pres">
      <dgm:prSet presAssocID="{C833BF90-2064-4944-841D-5B5D75EB86F4}" presName="vert1" presStyleCnt="0"/>
      <dgm:spPr/>
    </dgm:pt>
    <dgm:pt modelId="{41B8C28C-64BF-48C1-8B75-0FD335084EC5}" type="pres">
      <dgm:prSet presAssocID="{5CAFC9AB-41B4-4C6C-8F59-163C88E2E22E}" presName="thickLine" presStyleLbl="alignNode1" presStyleIdx="4" presStyleCnt="6"/>
      <dgm:spPr/>
    </dgm:pt>
    <dgm:pt modelId="{44440EAD-A9A9-47EC-979B-9ADC333C0E35}" type="pres">
      <dgm:prSet presAssocID="{5CAFC9AB-41B4-4C6C-8F59-163C88E2E22E}" presName="horz1" presStyleCnt="0"/>
      <dgm:spPr/>
    </dgm:pt>
    <dgm:pt modelId="{24CFD515-AB66-42FF-8CB9-A6ED4875AE93}" type="pres">
      <dgm:prSet presAssocID="{5CAFC9AB-41B4-4C6C-8F59-163C88E2E22E}" presName="tx1" presStyleLbl="revTx" presStyleIdx="4" presStyleCnt="6"/>
      <dgm:spPr/>
    </dgm:pt>
    <dgm:pt modelId="{0F9B20E6-B882-4ADD-8FD5-56AE663330A7}" type="pres">
      <dgm:prSet presAssocID="{5CAFC9AB-41B4-4C6C-8F59-163C88E2E22E}" presName="vert1" presStyleCnt="0"/>
      <dgm:spPr/>
    </dgm:pt>
    <dgm:pt modelId="{A426B364-8AA4-4376-AC53-8CA1D1EC628C}" type="pres">
      <dgm:prSet presAssocID="{8E800512-1FD7-49E0-BD96-E6D21F80622A}" presName="thickLine" presStyleLbl="alignNode1" presStyleIdx="5" presStyleCnt="6"/>
      <dgm:spPr/>
    </dgm:pt>
    <dgm:pt modelId="{35BCEDB3-B02B-439E-AAB8-47DD2010DB16}" type="pres">
      <dgm:prSet presAssocID="{8E800512-1FD7-49E0-BD96-E6D21F80622A}" presName="horz1" presStyleCnt="0"/>
      <dgm:spPr/>
    </dgm:pt>
    <dgm:pt modelId="{475834EE-3F91-4E4D-AA09-E8466C586900}" type="pres">
      <dgm:prSet presAssocID="{8E800512-1FD7-49E0-BD96-E6D21F80622A}" presName="tx1" presStyleLbl="revTx" presStyleIdx="5" presStyleCnt="6"/>
      <dgm:spPr/>
    </dgm:pt>
    <dgm:pt modelId="{F2954710-3314-4D8D-8BCC-A70DE70C81FE}" type="pres">
      <dgm:prSet presAssocID="{8E800512-1FD7-49E0-BD96-E6D21F80622A}" presName="vert1" presStyleCnt="0"/>
      <dgm:spPr/>
    </dgm:pt>
  </dgm:ptLst>
  <dgm:cxnLst>
    <dgm:cxn modelId="{B1DE9818-70DC-45CC-A941-382668210E47}" srcId="{1C039F43-B225-4E7C-9C15-E1A53D1057CE}" destId="{C1B6A02E-BEC8-4485-8B18-124098826E13}" srcOrd="1" destOrd="0" parTransId="{0B788BD1-8584-4434-9320-6565A37A282D}" sibTransId="{FDEF1C96-74C9-4709-8FCF-A4C0A6B8E9DF}"/>
    <dgm:cxn modelId="{E772921C-7D18-41F6-A213-7C406F9595E1}" type="presOf" srcId="{0B95D09E-1651-4875-AD24-F6750F7CA27C}" destId="{2D65A169-8282-4514-80B6-2314C87CDA1E}" srcOrd="0" destOrd="0" presId="urn:microsoft.com/office/officeart/2008/layout/LinedList"/>
    <dgm:cxn modelId="{B3666955-EADD-4D15-B76A-15FFC88A7567}" type="presOf" srcId="{C833BF90-2064-4944-841D-5B5D75EB86F4}" destId="{02C82F04-D30A-46AC-AFDB-C70A4EEA4AF5}" srcOrd="0" destOrd="0" presId="urn:microsoft.com/office/officeart/2008/layout/LinedList"/>
    <dgm:cxn modelId="{CD3A43A5-DADD-4428-BCCB-406B1F2A3401}" type="presOf" srcId="{B76D81CE-0DF0-45E4-B679-73A8BD86C5AE}" destId="{528472EC-B15E-4EA7-877E-6A3DA0DC8CF6}" srcOrd="0" destOrd="0" presId="urn:microsoft.com/office/officeart/2008/layout/LinedList"/>
    <dgm:cxn modelId="{0DBC6AB0-CDEA-48FD-8131-2BE2D0260CB8}" srcId="{1C039F43-B225-4E7C-9C15-E1A53D1057CE}" destId="{C833BF90-2064-4944-841D-5B5D75EB86F4}" srcOrd="3" destOrd="0" parTransId="{FF88DBC1-6A0C-4B8B-9BD1-A84F500C4E7B}" sibTransId="{5C564D6E-7A55-4B05-B96D-6173B55BDC6B}"/>
    <dgm:cxn modelId="{E2AEF6B4-C159-484F-9FFD-D28C757EEDAD}" srcId="{1C039F43-B225-4E7C-9C15-E1A53D1057CE}" destId="{0B95D09E-1651-4875-AD24-F6750F7CA27C}" srcOrd="2" destOrd="0" parTransId="{2B0CC7C9-856A-4FDE-9509-2D3813F58A8F}" sibTransId="{137BF2C5-1ABC-47BF-AD6E-6665D2DAB384}"/>
    <dgm:cxn modelId="{4018D3B5-278E-4BBC-B3C0-70135E521468}" srcId="{1C039F43-B225-4E7C-9C15-E1A53D1057CE}" destId="{8E800512-1FD7-49E0-BD96-E6D21F80622A}" srcOrd="5" destOrd="0" parTransId="{6D788A4C-5386-4950-9B8F-0705FA6808B3}" sibTransId="{4031F43A-078E-4B1D-861E-EB494CCEA3BE}"/>
    <dgm:cxn modelId="{F5B00FB7-DE97-4B8C-B012-C95C88B77460}" type="presOf" srcId="{8E800512-1FD7-49E0-BD96-E6D21F80622A}" destId="{475834EE-3F91-4E4D-AA09-E8466C586900}" srcOrd="0" destOrd="0" presId="urn:microsoft.com/office/officeart/2008/layout/LinedList"/>
    <dgm:cxn modelId="{D2F653BA-3EA6-4B66-B1AA-9472BD75CA98}" type="presOf" srcId="{5CAFC9AB-41B4-4C6C-8F59-163C88E2E22E}" destId="{24CFD515-AB66-42FF-8CB9-A6ED4875AE93}" srcOrd="0" destOrd="0" presId="urn:microsoft.com/office/officeart/2008/layout/LinedList"/>
    <dgm:cxn modelId="{1FDCA4CB-C81E-4DE3-89BF-DD79ACAEBA99}" srcId="{1C039F43-B225-4E7C-9C15-E1A53D1057CE}" destId="{5CAFC9AB-41B4-4C6C-8F59-163C88E2E22E}" srcOrd="4" destOrd="0" parTransId="{2EEF2B07-64E3-4366-B389-9802424A5F9F}" sibTransId="{D746BCA1-209A-42EE-9829-1919EAE6E27D}"/>
    <dgm:cxn modelId="{9E8C3DDA-48BB-4B60-8E31-3C17D021A795}" type="presOf" srcId="{C1B6A02E-BEC8-4485-8B18-124098826E13}" destId="{324E89BC-1AB6-48F7-B413-99F720199BFF}" srcOrd="0" destOrd="0" presId="urn:microsoft.com/office/officeart/2008/layout/LinedList"/>
    <dgm:cxn modelId="{3F1E7BDD-9589-4C46-8330-41C0A80A6999}" type="presOf" srcId="{1C039F43-B225-4E7C-9C15-E1A53D1057CE}" destId="{805D8CEF-4183-4F11-8789-16D78A224605}" srcOrd="0" destOrd="0" presId="urn:microsoft.com/office/officeart/2008/layout/LinedList"/>
    <dgm:cxn modelId="{B04911F6-F80C-4929-81EB-7E52C01122D2}" srcId="{1C039F43-B225-4E7C-9C15-E1A53D1057CE}" destId="{B76D81CE-0DF0-45E4-B679-73A8BD86C5AE}" srcOrd="0" destOrd="0" parTransId="{862880B3-5A24-4641-87A7-2D86598293A1}" sibTransId="{2C72239E-8100-4C96-8BA2-936CB4838E0A}"/>
    <dgm:cxn modelId="{4A16E95A-9DDC-49AB-8F98-4B8F2228CE46}" type="presParOf" srcId="{805D8CEF-4183-4F11-8789-16D78A224605}" destId="{2B7AB156-3707-452E-B8C0-E670B6771F9B}" srcOrd="0" destOrd="0" presId="urn:microsoft.com/office/officeart/2008/layout/LinedList"/>
    <dgm:cxn modelId="{7573FD58-C666-4F7D-A5CE-E794F4280280}" type="presParOf" srcId="{805D8CEF-4183-4F11-8789-16D78A224605}" destId="{EE0BBD9C-45BB-441A-B6AB-4C6CF71FAC04}" srcOrd="1" destOrd="0" presId="urn:microsoft.com/office/officeart/2008/layout/LinedList"/>
    <dgm:cxn modelId="{A22F814E-D462-4D19-96C2-3ED0F28F5C9F}" type="presParOf" srcId="{EE0BBD9C-45BB-441A-B6AB-4C6CF71FAC04}" destId="{528472EC-B15E-4EA7-877E-6A3DA0DC8CF6}" srcOrd="0" destOrd="0" presId="urn:microsoft.com/office/officeart/2008/layout/LinedList"/>
    <dgm:cxn modelId="{13D8D62C-53CE-4538-AAF4-9C9C87171821}" type="presParOf" srcId="{EE0BBD9C-45BB-441A-B6AB-4C6CF71FAC04}" destId="{F3253A4F-BC5A-4310-864E-823F46924BE9}" srcOrd="1" destOrd="0" presId="urn:microsoft.com/office/officeart/2008/layout/LinedList"/>
    <dgm:cxn modelId="{EDFC0FA4-5C4C-44C7-9497-5877AB954638}" type="presParOf" srcId="{805D8CEF-4183-4F11-8789-16D78A224605}" destId="{623B32CD-C777-4D27-9D57-A45D0CC15F7D}" srcOrd="2" destOrd="0" presId="urn:microsoft.com/office/officeart/2008/layout/LinedList"/>
    <dgm:cxn modelId="{61CA4F61-3ED9-4D17-A428-F29C5A8B3040}" type="presParOf" srcId="{805D8CEF-4183-4F11-8789-16D78A224605}" destId="{5D98F067-D358-41CA-8CA4-C19AFF62BF1B}" srcOrd="3" destOrd="0" presId="urn:microsoft.com/office/officeart/2008/layout/LinedList"/>
    <dgm:cxn modelId="{DB33ED45-69BC-4248-A4C0-2A524E99C367}" type="presParOf" srcId="{5D98F067-D358-41CA-8CA4-C19AFF62BF1B}" destId="{324E89BC-1AB6-48F7-B413-99F720199BFF}" srcOrd="0" destOrd="0" presId="urn:microsoft.com/office/officeart/2008/layout/LinedList"/>
    <dgm:cxn modelId="{74D4E772-2C33-40E0-9FAB-3AB63DEEC000}" type="presParOf" srcId="{5D98F067-D358-41CA-8CA4-C19AFF62BF1B}" destId="{4225883E-C1DA-4C0D-8EDA-D74D91956DA5}" srcOrd="1" destOrd="0" presId="urn:microsoft.com/office/officeart/2008/layout/LinedList"/>
    <dgm:cxn modelId="{20A865AC-7D09-4787-83C7-748C565E67A5}" type="presParOf" srcId="{805D8CEF-4183-4F11-8789-16D78A224605}" destId="{DCA32E46-8132-4F88-88F3-62147E66114E}" srcOrd="4" destOrd="0" presId="urn:microsoft.com/office/officeart/2008/layout/LinedList"/>
    <dgm:cxn modelId="{07F29FEB-3E51-44CA-93FB-69A003B4871B}" type="presParOf" srcId="{805D8CEF-4183-4F11-8789-16D78A224605}" destId="{275544F8-7663-4861-A559-22F427C61AC6}" srcOrd="5" destOrd="0" presId="urn:microsoft.com/office/officeart/2008/layout/LinedList"/>
    <dgm:cxn modelId="{682E78A1-5B5C-42EC-863E-33096F387CF2}" type="presParOf" srcId="{275544F8-7663-4861-A559-22F427C61AC6}" destId="{2D65A169-8282-4514-80B6-2314C87CDA1E}" srcOrd="0" destOrd="0" presId="urn:microsoft.com/office/officeart/2008/layout/LinedList"/>
    <dgm:cxn modelId="{9232D96F-451C-4F53-A589-F19D73449B6E}" type="presParOf" srcId="{275544F8-7663-4861-A559-22F427C61AC6}" destId="{EFB4BF1E-383E-4F20-9D75-1368CC5CB905}" srcOrd="1" destOrd="0" presId="urn:microsoft.com/office/officeart/2008/layout/LinedList"/>
    <dgm:cxn modelId="{12EDC40E-43EE-42FE-9332-DA80D4138E10}" type="presParOf" srcId="{805D8CEF-4183-4F11-8789-16D78A224605}" destId="{B613D970-CB01-4A8D-B60D-1EFD659DF5FE}" srcOrd="6" destOrd="0" presId="urn:microsoft.com/office/officeart/2008/layout/LinedList"/>
    <dgm:cxn modelId="{73B8F44F-8D14-434E-9448-FCE0451092D1}" type="presParOf" srcId="{805D8CEF-4183-4F11-8789-16D78A224605}" destId="{3FA74D87-983E-4058-AB59-A57F79F22F99}" srcOrd="7" destOrd="0" presId="urn:microsoft.com/office/officeart/2008/layout/LinedList"/>
    <dgm:cxn modelId="{A702FC0A-BC01-4F3A-9D30-B7000CCBDECE}" type="presParOf" srcId="{3FA74D87-983E-4058-AB59-A57F79F22F99}" destId="{02C82F04-D30A-46AC-AFDB-C70A4EEA4AF5}" srcOrd="0" destOrd="0" presId="urn:microsoft.com/office/officeart/2008/layout/LinedList"/>
    <dgm:cxn modelId="{D30D3CE1-ECCB-47B6-A8F2-516F7BC63968}" type="presParOf" srcId="{3FA74D87-983E-4058-AB59-A57F79F22F99}" destId="{4161B53D-2A9E-4F0D-9BBA-7D34BE49E473}" srcOrd="1" destOrd="0" presId="urn:microsoft.com/office/officeart/2008/layout/LinedList"/>
    <dgm:cxn modelId="{00D69B7E-376D-4C0E-8735-D513742D7BC7}" type="presParOf" srcId="{805D8CEF-4183-4F11-8789-16D78A224605}" destId="{41B8C28C-64BF-48C1-8B75-0FD335084EC5}" srcOrd="8" destOrd="0" presId="urn:microsoft.com/office/officeart/2008/layout/LinedList"/>
    <dgm:cxn modelId="{C5EDE085-E4D3-4C9C-9835-BACE193B2C1B}" type="presParOf" srcId="{805D8CEF-4183-4F11-8789-16D78A224605}" destId="{44440EAD-A9A9-47EC-979B-9ADC333C0E35}" srcOrd="9" destOrd="0" presId="urn:microsoft.com/office/officeart/2008/layout/LinedList"/>
    <dgm:cxn modelId="{65117F25-28AA-4DCF-A268-EA0022E4670B}" type="presParOf" srcId="{44440EAD-A9A9-47EC-979B-9ADC333C0E35}" destId="{24CFD515-AB66-42FF-8CB9-A6ED4875AE93}" srcOrd="0" destOrd="0" presId="urn:microsoft.com/office/officeart/2008/layout/LinedList"/>
    <dgm:cxn modelId="{200DC56C-EF15-4C0B-A051-D2E17CD09DD2}" type="presParOf" srcId="{44440EAD-A9A9-47EC-979B-9ADC333C0E35}" destId="{0F9B20E6-B882-4ADD-8FD5-56AE663330A7}" srcOrd="1" destOrd="0" presId="urn:microsoft.com/office/officeart/2008/layout/LinedList"/>
    <dgm:cxn modelId="{D8B30F9A-09A1-4466-AAFF-7CFC5C9B0227}" type="presParOf" srcId="{805D8CEF-4183-4F11-8789-16D78A224605}" destId="{A426B364-8AA4-4376-AC53-8CA1D1EC628C}" srcOrd="10" destOrd="0" presId="urn:microsoft.com/office/officeart/2008/layout/LinedList"/>
    <dgm:cxn modelId="{CFF38ACA-9183-40F0-B6E5-FD24F8D82C25}" type="presParOf" srcId="{805D8CEF-4183-4F11-8789-16D78A224605}" destId="{35BCEDB3-B02B-439E-AAB8-47DD2010DB16}" srcOrd="11" destOrd="0" presId="urn:microsoft.com/office/officeart/2008/layout/LinedList"/>
    <dgm:cxn modelId="{91400430-37E2-43BB-9CA5-2548FCF0EA4F}" type="presParOf" srcId="{35BCEDB3-B02B-439E-AAB8-47DD2010DB16}" destId="{475834EE-3F91-4E4D-AA09-E8466C586900}" srcOrd="0" destOrd="0" presId="urn:microsoft.com/office/officeart/2008/layout/LinedList"/>
    <dgm:cxn modelId="{56B18808-D7DA-452F-8FB6-0C0DE6AA9A72}" type="presParOf" srcId="{35BCEDB3-B02B-439E-AAB8-47DD2010DB16}" destId="{F2954710-3314-4D8D-8BCC-A70DE70C81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481142-D141-490F-8020-7D73E7C9FB2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85E8DED-14BC-4065-815D-E1F6E5A5CB31}">
      <dgm:prSet/>
      <dgm:spPr/>
      <dgm:t>
        <a:bodyPr/>
        <a:lstStyle/>
        <a:p>
          <a:pPr>
            <a:lnSpc>
              <a:spcPct val="100000"/>
            </a:lnSpc>
            <a:defRPr cap="all"/>
          </a:pPr>
          <a:r>
            <a:rPr lang="en-GB" baseline="0"/>
            <a:t>Educational process </a:t>
          </a:r>
          <a:endParaRPr lang="en-US"/>
        </a:p>
      </dgm:t>
    </dgm:pt>
    <dgm:pt modelId="{56320A14-7B49-4794-9237-635B89D146C1}" type="parTrans" cxnId="{17FE9792-A104-4049-9D39-FEA08E61AEC7}">
      <dgm:prSet/>
      <dgm:spPr/>
      <dgm:t>
        <a:bodyPr/>
        <a:lstStyle/>
        <a:p>
          <a:endParaRPr lang="en-US"/>
        </a:p>
      </dgm:t>
    </dgm:pt>
    <dgm:pt modelId="{A3F8BD09-BDAF-47AC-A57E-333C163A627A}" type="sibTrans" cxnId="{17FE9792-A104-4049-9D39-FEA08E61AEC7}">
      <dgm:prSet/>
      <dgm:spPr/>
      <dgm:t>
        <a:bodyPr/>
        <a:lstStyle/>
        <a:p>
          <a:endParaRPr lang="en-US"/>
        </a:p>
      </dgm:t>
    </dgm:pt>
    <dgm:pt modelId="{323CE868-4260-46F4-9FC0-DEF40ED138E0}">
      <dgm:prSet/>
      <dgm:spPr/>
      <dgm:t>
        <a:bodyPr/>
        <a:lstStyle/>
        <a:p>
          <a:pPr>
            <a:lnSpc>
              <a:spcPct val="100000"/>
            </a:lnSpc>
            <a:defRPr cap="all"/>
          </a:pPr>
          <a:r>
            <a:rPr lang="en-GB" baseline="0"/>
            <a:t>Worldwide connectivity </a:t>
          </a:r>
          <a:endParaRPr lang="en-US"/>
        </a:p>
      </dgm:t>
    </dgm:pt>
    <dgm:pt modelId="{24C5C1E4-B17B-40E9-872E-3C4EF29EBBF7}" type="parTrans" cxnId="{089A1C7F-0385-4481-A10A-F5A8E86302E4}">
      <dgm:prSet/>
      <dgm:spPr/>
      <dgm:t>
        <a:bodyPr/>
        <a:lstStyle/>
        <a:p>
          <a:endParaRPr lang="en-US"/>
        </a:p>
      </dgm:t>
    </dgm:pt>
    <dgm:pt modelId="{BD5AAD35-075B-48F5-B55E-BDCC4D2BD282}" type="sibTrans" cxnId="{089A1C7F-0385-4481-A10A-F5A8E86302E4}">
      <dgm:prSet/>
      <dgm:spPr/>
      <dgm:t>
        <a:bodyPr/>
        <a:lstStyle/>
        <a:p>
          <a:endParaRPr lang="en-US"/>
        </a:p>
      </dgm:t>
    </dgm:pt>
    <dgm:pt modelId="{1F2B7AE6-F95B-4631-B6EF-178C27A2612C}">
      <dgm:prSet/>
      <dgm:spPr/>
      <dgm:t>
        <a:bodyPr/>
        <a:lstStyle/>
        <a:p>
          <a:pPr>
            <a:lnSpc>
              <a:spcPct val="100000"/>
            </a:lnSpc>
            <a:defRPr cap="all"/>
          </a:pPr>
          <a:r>
            <a:rPr lang="en-GB" baseline="0"/>
            <a:t>Online marketing </a:t>
          </a:r>
          <a:endParaRPr lang="en-US"/>
        </a:p>
      </dgm:t>
    </dgm:pt>
    <dgm:pt modelId="{AC0097F8-628A-4A4C-A6FC-6A7A4F708EB0}" type="parTrans" cxnId="{820C33CD-D685-4C0C-B99B-810512D0A046}">
      <dgm:prSet/>
      <dgm:spPr/>
      <dgm:t>
        <a:bodyPr/>
        <a:lstStyle/>
        <a:p>
          <a:endParaRPr lang="en-US"/>
        </a:p>
      </dgm:t>
    </dgm:pt>
    <dgm:pt modelId="{AD922342-7995-4CC1-A685-6EEB801F921B}" type="sibTrans" cxnId="{820C33CD-D685-4C0C-B99B-810512D0A046}">
      <dgm:prSet/>
      <dgm:spPr/>
      <dgm:t>
        <a:bodyPr/>
        <a:lstStyle/>
        <a:p>
          <a:endParaRPr lang="en-US"/>
        </a:p>
      </dgm:t>
    </dgm:pt>
    <dgm:pt modelId="{4A442B4D-FAF3-412E-9F1B-666AD73F7F6C}">
      <dgm:prSet/>
      <dgm:spPr/>
      <dgm:t>
        <a:bodyPr/>
        <a:lstStyle/>
        <a:p>
          <a:pPr>
            <a:lnSpc>
              <a:spcPct val="100000"/>
            </a:lnSpc>
            <a:defRPr cap="all"/>
          </a:pPr>
          <a:r>
            <a:rPr lang="en-GB" baseline="0"/>
            <a:t>Information spreads fast</a:t>
          </a:r>
          <a:endParaRPr lang="en-US"/>
        </a:p>
      </dgm:t>
    </dgm:pt>
    <dgm:pt modelId="{0E08E93A-BD03-44A8-BC31-B771E6B7BE7C}" type="parTrans" cxnId="{66C1475D-145F-414E-8AF2-2B72194803D5}">
      <dgm:prSet/>
      <dgm:spPr/>
      <dgm:t>
        <a:bodyPr/>
        <a:lstStyle/>
        <a:p>
          <a:endParaRPr lang="en-US"/>
        </a:p>
      </dgm:t>
    </dgm:pt>
    <dgm:pt modelId="{DD655541-F5E6-4042-954F-16331E24A937}" type="sibTrans" cxnId="{66C1475D-145F-414E-8AF2-2B72194803D5}">
      <dgm:prSet/>
      <dgm:spPr/>
      <dgm:t>
        <a:bodyPr/>
        <a:lstStyle/>
        <a:p>
          <a:endParaRPr lang="en-US"/>
        </a:p>
      </dgm:t>
    </dgm:pt>
    <dgm:pt modelId="{BE7858EF-CBFF-4252-9370-F88C54FFAAF9}">
      <dgm:prSet/>
      <dgm:spPr/>
      <dgm:t>
        <a:bodyPr/>
        <a:lstStyle/>
        <a:p>
          <a:pPr>
            <a:lnSpc>
              <a:spcPct val="100000"/>
            </a:lnSpc>
            <a:defRPr cap="all"/>
          </a:pPr>
          <a:r>
            <a:rPr lang="en-GB" baseline="0"/>
            <a:t>It lets us share everything with others </a:t>
          </a:r>
          <a:endParaRPr lang="en-US"/>
        </a:p>
      </dgm:t>
    </dgm:pt>
    <dgm:pt modelId="{DFF6B3BE-4F37-451D-8D11-392D3E274FE4}" type="parTrans" cxnId="{35CBBFB7-F8C0-4549-8373-9280ED279C76}">
      <dgm:prSet/>
      <dgm:spPr/>
      <dgm:t>
        <a:bodyPr/>
        <a:lstStyle/>
        <a:p>
          <a:endParaRPr lang="en-US"/>
        </a:p>
      </dgm:t>
    </dgm:pt>
    <dgm:pt modelId="{67F57DFD-31E1-498C-BE4B-01B6107DA1D4}" type="sibTrans" cxnId="{35CBBFB7-F8C0-4549-8373-9280ED279C76}">
      <dgm:prSet/>
      <dgm:spPr/>
      <dgm:t>
        <a:bodyPr/>
        <a:lstStyle/>
        <a:p>
          <a:endParaRPr lang="en-US"/>
        </a:p>
      </dgm:t>
    </dgm:pt>
    <dgm:pt modelId="{E4792A3F-C1E2-48E8-BDF4-4C89119B5FA0}" type="pres">
      <dgm:prSet presAssocID="{5D481142-D141-490F-8020-7D73E7C9FB27}" presName="root" presStyleCnt="0">
        <dgm:presLayoutVars>
          <dgm:dir/>
          <dgm:resizeHandles val="exact"/>
        </dgm:presLayoutVars>
      </dgm:prSet>
      <dgm:spPr/>
    </dgm:pt>
    <dgm:pt modelId="{645F2AAF-4DE2-4D48-B271-1305931C7E3E}" type="pres">
      <dgm:prSet presAssocID="{485E8DED-14BC-4065-815D-E1F6E5A5CB31}" presName="compNode" presStyleCnt="0"/>
      <dgm:spPr/>
    </dgm:pt>
    <dgm:pt modelId="{A4216AC7-4A0F-4777-BA08-72E5FAAF0636}" type="pres">
      <dgm:prSet presAssocID="{485E8DED-14BC-4065-815D-E1F6E5A5CB31}" presName="iconBgRect" presStyleLbl="bgShp" presStyleIdx="0" presStyleCnt="5"/>
      <dgm:spPr/>
    </dgm:pt>
    <dgm:pt modelId="{9F3A5A94-EE5C-46EA-9FF5-0CD79A842E2C}" type="pres">
      <dgm:prSet presAssocID="{485E8DED-14BC-4065-815D-E1F6E5A5CB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D69DD346-F5B5-4C4B-9892-757058F70A61}" type="pres">
      <dgm:prSet presAssocID="{485E8DED-14BC-4065-815D-E1F6E5A5CB31}" presName="spaceRect" presStyleCnt="0"/>
      <dgm:spPr/>
    </dgm:pt>
    <dgm:pt modelId="{C0899503-19BB-422D-93C0-3DA567AAF023}" type="pres">
      <dgm:prSet presAssocID="{485E8DED-14BC-4065-815D-E1F6E5A5CB31}" presName="textRect" presStyleLbl="revTx" presStyleIdx="0" presStyleCnt="5">
        <dgm:presLayoutVars>
          <dgm:chMax val="1"/>
          <dgm:chPref val="1"/>
        </dgm:presLayoutVars>
      </dgm:prSet>
      <dgm:spPr/>
    </dgm:pt>
    <dgm:pt modelId="{7BBB5530-136F-40AA-8415-3CF4A5E4A1FF}" type="pres">
      <dgm:prSet presAssocID="{A3F8BD09-BDAF-47AC-A57E-333C163A627A}" presName="sibTrans" presStyleCnt="0"/>
      <dgm:spPr/>
    </dgm:pt>
    <dgm:pt modelId="{9EB9B4BC-661F-4636-BA80-5C465FC91F6C}" type="pres">
      <dgm:prSet presAssocID="{323CE868-4260-46F4-9FC0-DEF40ED138E0}" presName="compNode" presStyleCnt="0"/>
      <dgm:spPr/>
    </dgm:pt>
    <dgm:pt modelId="{0441E50D-3EDB-4761-AAAF-5D7B1392E777}" type="pres">
      <dgm:prSet presAssocID="{323CE868-4260-46F4-9FC0-DEF40ED138E0}" presName="iconBgRect" presStyleLbl="bgShp" presStyleIdx="1" presStyleCnt="5"/>
      <dgm:spPr/>
    </dgm:pt>
    <dgm:pt modelId="{4FDDBF70-9DB0-4679-A108-92514F312D93}" type="pres">
      <dgm:prSet presAssocID="{323CE868-4260-46F4-9FC0-DEF40ED138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F7D29F0E-342F-4748-939E-12571E54DC71}" type="pres">
      <dgm:prSet presAssocID="{323CE868-4260-46F4-9FC0-DEF40ED138E0}" presName="spaceRect" presStyleCnt="0"/>
      <dgm:spPr/>
    </dgm:pt>
    <dgm:pt modelId="{7360FEC2-17EF-4028-8FE1-20F0F256FC36}" type="pres">
      <dgm:prSet presAssocID="{323CE868-4260-46F4-9FC0-DEF40ED138E0}" presName="textRect" presStyleLbl="revTx" presStyleIdx="1" presStyleCnt="5">
        <dgm:presLayoutVars>
          <dgm:chMax val="1"/>
          <dgm:chPref val="1"/>
        </dgm:presLayoutVars>
      </dgm:prSet>
      <dgm:spPr/>
    </dgm:pt>
    <dgm:pt modelId="{17B32D7F-FEE3-4CCD-B32B-413F35E2F248}" type="pres">
      <dgm:prSet presAssocID="{BD5AAD35-075B-48F5-B55E-BDCC4D2BD282}" presName="sibTrans" presStyleCnt="0"/>
      <dgm:spPr/>
    </dgm:pt>
    <dgm:pt modelId="{77C5A774-1314-4A5D-A37E-4D40A1EB0CB7}" type="pres">
      <dgm:prSet presAssocID="{1F2B7AE6-F95B-4631-B6EF-178C27A2612C}" presName="compNode" presStyleCnt="0"/>
      <dgm:spPr/>
    </dgm:pt>
    <dgm:pt modelId="{134163E6-CA55-4ACD-9EA4-C27B31BBCC37}" type="pres">
      <dgm:prSet presAssocID="{1F2B7AE6-F95B-4631-B6EF-178C27A2612C}" presName="iconBgRect" presStyleLbl="bgShp" presStyleIdx="2" presStyleCnt="5"/>
      <dgm:spPr/>
    </dgm:pt>
    <dgm:pt modelId="{97692413-33F7-44D1-9F7B-0514A51118E0}" type="pres">
      <dgm:prSet presAssocID="{1F2B7AE6-F95B-4631-B6EF-178C27A2612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itor"/>
        </a:ext>
      </dgm:extLst>
    </dgm:pt>
    <dgm:pt modelId="{DBB8694C-C22A-471E-AEBB-EDE217F973EE}" type="pres">
      <dgm:prSet presAssocID="{1F2B7AE6-F95B-4631-B6EF-178C27A2612C}" presName="spaceRect" presStyleCnt="0"/>
      <dgm:spPr/>
    </dgm:pt>
    <dgm:pt modelId="{8015E7A1-2922-4781-8800-886848136040}" type="pres">
      <dgm:prSet presAssocID="{1F2B7AE6-F95B-4631-B6EF-178C27A2612C}" presName="textRect" presStyleLbl="revTx" presStyleIdx="2" presStyleCnt="5">
        <dgm:presLayoutVars>
          <dgm:chMax val="1"/>
          <dgm:chPref val="1"/>
        </dgm:presLayoutVars>
      </dgm:prSet>
      <dgm:spPr/>
    </dgm:pt>
    <dgm:pt modelId="{910BDB4F-3393-4E65-A9FA-B00C60FBB12E}" type="pres">
      <dgm:prSet presAssocID="{AD922342-7995-4CC1-A685-6EEB801F921B}" presName="sibTrans" presStyleCnt="0"/>
      <dgm:spPr/>
    </dgm:pt>
    <dgm:pt modelId="{D6D4BEC9-B677-44FC-A619-EA3FBFE0DA68}" type="pres">
      <dgm:prSet presAssocID="{4A442B4D-FAF3-412E-9F1B-666AD73F7F6C}" presName="compNode" presStyleCnt="0"/>
      <dgm:spPr/>
    </dgm:pt>
    <dgm:pt modelId="{7C0C7524-F4D8-4EC2-8C9C-83957C341B26}" type="pres">
      <dgm:prSet presAssocID="{4A442B4D-FAF3-412E-9F1B-666AD73F7F6C}" presName="iconBgRect" presStyleLbl="bgShp" presStyleIdx="3" presStyleCnt="5"/>
      <dgm:spPr/>
    </dgm:pt>
    <dgm:pt modelId="{38755833-44A3-44DB-98CD-082924998610}" type="pres">
      <dgm:prSet presAssocID="{4A442B4D-FAF3-412E-9F1B-666AD73F7F6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9A168D85-7006-4EBF-B1F4-4B70D89DD2A1}" type="pres">
      <dgm:prSet presAssocID="{4A442B4D-FAF3-412E-9F1B-666AD73F7F6C}" presName="spaceRect" presStyleCnt="0"/>
      <dgm:spPr/>
    </dgm:pt>
    <dgm:pt modelId="{D40D2C6C-A995-456E-9331-956E1AB7A1E6}" type="pres">
      <dgm:prSet presAssocID="{4A442B4D-FAF3-412E-9F1B-666AD73F7F6C}" presName="textRect" presStyleLbl="revTx" presStyleIdx="3" presStyleCnt="5">
        <dgm:presLayoutVars>
          <dgm:chMax val="1"/>
          <dgm:chPref val="1"/>
        </dgm:presLayoutVars>
      </dgm:prSet>
      <dgm:spPr/>
    </dgm:pt>
    <dgm:pt modelId="{68AE9857-A484-4E66-B23F-0B8045E68598}" type="pres">
      <dgm:prSet presAssocID="{DD655541-F5E6-4042-954F-16331E24A937}" presName="sibTrans" presStyleCnt="0"/>
      <dgm:spPr/>
    </dgm:pt>
    <dgm:pt modelId="{41EB4877-DE11-42FD-8CE7-2C82660B6FC7}" type="pres">
      <dgm:prSet presAssocID="{BE7858EF-CBFF-4252-9370-F88C54FFAAF9}" presName="compNode" presStyleCnt="0"/>
      <dgm:spPr/>
    </dgm:pt>
    <dgm:pt modelId="{67B600F7-EC1A-4DC6-9431-735BF40FE987}" type="pres">
      <dgm:prSet presAssocID="{BE7858EF-CBFF-4252-9370-F88C54FFAAF9}" presName="iconBgRect" presStyleLbl="bgShp" presStyleIdx="4" presStyleCnt="5"/>
      <dgm:spPr/>
    </dgm:pt>
    <dgm:pt modelId="{A36E0DBA-EBE1-406F-B969-3D1EAA62228D}" type="pres">
      <dgm:prSet presAssocID="{BE7858EF-CBFF-4252-9370-F88C54FFAA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a:ext>
      </dgm:extLst>
    </dgm:pt>
    <dgm:pt modelId="{D95BA923-E5E0-4C31-B5CF-F1578BD876CD}" type="pres">
      <dgm:prSet presAssocID="{BE7858EF-CBFF-4252-9370-F88C54FFAAF9}" presName="spaceRect" presStyleCnt="0"/>
      <dgm:spPr/>
    </dgm:pt>
    <dgm:pt modelId="{2644B7D4-6AFE-467C-A76D-DDAFECD27BCF}" type="pres">
      <dgm:prSet presAssocID="{BE7858EF-CBFF-4252-9370-F88C54FFAAF9}" presName="textRect" presStyleLbl="revTx" presStyleIdx="4" presStyleCnt="5">
        <dgm:presLayoutVars>
          <dgm:chMax val="1"/>
          <dgm:chPref val="1"/>
        </dgm:presLayoutVars>
      </dgm:prSet>
      <dgm:spPr/>
    </dgm:pt>
  </dgm:ptLst>
  <dgm:cxnLst>
    <dgm:cxn modelId="{66C1475D-145F-414E-8AF2-2B72194803D5}" srcId="{5D481142-D141-490F-8020-7D73E7C9FB27}" destId="{4A442B4D-FAF3-412E-9F1B-666AD73F7F6C}" srcOrd="3" destOrd="0" parTransId="{0E08E93A-BD03-44A8-BC31-B771E6B7BE7C}" sibTransId="{DD655541-F5E6-4042-954F-16331E24A937}"/>
    <dgm:cxn modelId="{B96FDD6F-4F5C-47B1-AC90-7E7B9254F8E6}" type="presOf" srcId="{1F2B7AE6-F95B-4631-B6EF-178C27A2612C}" destId="{8015E7A1-2922-4781-8800-886848136040}" srcOrd="0" destOrd="0" presId="urn:microsoft.com/office/officeart/2018/5/layout/IconCircleLabelList"/>
    <dgm:cxn modelId="{F849CC7C-BEE5-4657-A51A-9E465211FEE8}" type="presOf" srcId="{485E8DED-14BC-4065-815D-E1F6E5A5CB31}" destId="{C0899503-19BB-422D-93C0-3DA567AAF023}" srcOrd="0" destOrd="0" presId="urn:microsoft.com/office/officeart/2018/5/layout/IconCircleLabelList"/>
    <dgm:cxn modelId="{089A1C7F-0385-4481-A10A-F5A8E86302E4}" srcId="{5D481142-D141-490F-8020-7D73E7C9FB27}" destId="{323CE868-4260-46F4-9FC0-DEF40ED138E0}" srcOrd="1" destOrd="0" parTransId="{24C5C1E4-B17B-40E9-872E-3C4EF29EBBF7}" sibTransId="{BD5AAD35-075B-48F5-B55E-BDCC4D2BD282}"/>
    <dgm:cxn modelId="{E76F2983-05E9-4E6F-88C0-B53293DB4B7D}" type="presOf" srcId="{BE7858EF-CBFF-4252-9370-F88C54FFAAF9}" destId="{2644B7D4-6AFE-467C-A76D-DDAFECD27BCF}" srcOrd="0" destOrd="0" presId="urn:microsoft.com/office/officeart/2018/5/layout/IconCircleLabelList"/>
    <dgm:cxn modelId="{17FE9792-A104-4049-9D39-FEA08E61AEC7}" srcId="{5D481142-D141-490F-8020-7D73E7C9FB27}" destId="{485E8DED-14BC-4065-815D-E1F6E5A5CB31}" srcOrd="0" destOrd="0" parTransId="{56320A14-7B49-4794-9237-635B89D146C1}" sibTransId="{A3F8BD09-BDAF-47AC-A57E-333C163A627A}"/>
    <dgm:cxn modelId="{75198B9C-F87A-4E84-83AD-178161519757}" type="presOf" srcId="{323CE868-4260-46F4-9FC0-DEF40ED138E0}" destId="{7360FEC2-17EF-4028-8FE1-20F0F256FC36}" srcOrd="0" destOrd="0" presId="urn:microsoft.com/office/officeart/2018/5/layout/IconCircleLabelList"/>
    <dgm:cxn modelId="{35CBBFB7-F8C0-4549-8373-9280ED279C76}" srcId="{5D481142-D141-490F-8020-7D73E7C9FB27}" destId="{BE7858EF-CBFF-4252-9370-F88C54FFAAF9}" srcOrd="4" destOrd="0" parTransId="{DFF6B3BE-4F37-451D-8D11-392D3E274FE4}" sibTransId="{67F57DFD-31E1-498C-BE4B-01B6107DA1D4}"/>
    <dgm:cxn modelId="{AB46E4B8-C89F-4C3F-A6E8-C481E44419A8}" type="presOf" srcId="{4A442B4D-FAF3-412E-9F1B-666AD73F7F6C}" destId="{D40D2C6C-A995-456E-9331-956E1AB7A1E6}" srcOrd="0" destOrd="0" presId="urn:microsoft.com/office/officeart/2018/5/layout/IconCircleLabelList"/>
    <dgm:cxn modelId="{3C6948C2-18C2-4B77-B49F-7958DBD310BF}" type="presOf" srcId="{5D481142-D141-490F-8020-7D73E7C9FB27}" destId="{E4792A3F-C1E2-48E8-BDF4-4C89119B5FA0}" srcOrd="0" destOrd="0" presId="urn:microsoft.com/office/officeart/2018/5/layout/IconCircleLabelList"/>
    <dgm:cxn modelId="{820C33CD-D685-4C0C-B99B-810512D0A046}" srcId="{5D481142-D141-490F-8020-7D73E7C9FB27}" destId="{1F2B7AE6-F95B-4631-B6EF-178C27A2612C}" srcOrd="2" destOrd="0" parTransId="{AC0097F8-628A-4A4C-A6FC-6A7A4F708EB0}" sibTransId="{AD922342-7995-4CC1-A685-6EEB801F921B}"/>
    <dgm:cxn modelId="{CFC1DA9A-503C-4856-B98B-0D4993A253CA}" type="presParOf" srcId="{E4792A3F-C1E2-48E8-BDF4-4C89119B5FA0}" destId="{645F2AAF-4DE2-4D48-B271-1305931C7E3E}" srcOrd="0" destOrd="0" presId="urn:microsoft.com/office/officeart/2018/5/layout/IconCircleLabelList"/>
    <dgm:cxn modelId="{A8610C0B-2329-4050-B559-369ED1F55D07}" type="presParOf" srcId="{645F2AAF-4DE2-4D48-B271-1305931C7E3E}" destId="{A4216AC7-4A0F-4777-BA08-72E5FAAF0636}" srcOrd="0" destOrd="0" presId="urn:microsoft.com/office/officeart/2018/5/layout/IconCircleLabelList"/>
    <dgm:cxn modelId="{7C5B3B41-3379-429B-979D-8303EDE85A12}" type="presParOf" srcId="{645F2AAF-4DE2-4D48-B271-1305931C7E3E}" destId="{9F3A5A94-EE5C-46EA-9FF5-0CD79A842E2C}" srcOrd="1" destOrd="0" presId="urn:microsoft.com/office/officeart/2018/5/layout/IconCircleLabelList"/>
    <dgm:cxn modelId="{A78490AC-89D3-4C78-A9CE-40AA9D360ACE}" type="presParOf" srcId="{645F2AAF-4DE2-4D48-B271-1305931C7E3E}" destId="{D69DD346-F5B5-4C4B-9892-757058F70A61}" srcOrd="2" destOrd="0" presId="urn:microsoft.com/office/officeart/2018/5/layout/IconCircleLabelList"/>
    <dgm:cxn modelId="{ECC13A7D-9968-4756-88C4-B8292F6A4137}" type="presParOf" srcId="{645F2AAF-4DE2-4D48-B271-1305931C7E3E}" destId="{C0899503-19BB-422D-93C0-3DA567AAF023}" srcOrd="3" destOrd="0" presId="urn:microsoft.com/office/officeart/2018/5/layout/IconCircleLabelList"/>
    <dgm:cxn modelId="{7B61D95E-4407-45D5-974A-247D05A40A36}" type="presParOf" srcId="{E4792A3F-C1E2-48E8-BDF4-4C89119B5FA0}" destId="{7BBB5530-136F-40AA-8415-3CF4A5E4A1FF}" srcOrd="1" destOrd="0" presId="urn:microsoft.com/office/officeart/2018/5/layout/IconCircleLabelList"/>
    <dgm:cxn modelId="{C2914E49-EC84-4556-B63D-B1059A9E5485}" type="presParOf" srcId="{E4792A3F-C1E2-48E8-BDF4-4C89119B5FA0}" destId="{9EB9B4BC-661F-4636-BA80-5C465FC91F6C}" srcOrd="2" destOrd="0" presId="urn:microsoft.com/office/officeart/2018/5/layout/IconCircleLabelList"/>
    <dgm:cxn modelId="{27831331-72D9-4852-A654-5D8403702AFA}" type="presParOf" srcId="{9EB9B4BC-661F-4636-BA80-5C465FC91F6C}" destId="{0441E50D-3EDB-4761-AAAF-5D7B1392E777}" srcOrd="0" destOrd="0" presId="urn:microsoft.com/office/officeart/2018/5/layout/IconCircleLabelList"/>
    <dgm:cxn modelId="{8860724F-6EC8-46E0-8168-E5C9AB47E108}" type="presParOf" srcId="{9EB9B4BC-661F-4636-BA80-5C465FC91F6C}" destId="{4FDDBF70-9DB0-4679-A108-92514F312D93}" srcOrd="1" destOrd="0" presId="urn:microsoft.com/office/officeart/2018/5/layout/IconCircleLabelList"/>
    <dgm:cxn modelId="{AEF19026-29B6-474F-9897-18318E16FFCF}" type="presParOf" srcId="{9EB9B4BC-661F-4636-BA80-5C465FC91F6C}" destId="{F7D29F0E-342F-4748-939E-12571E54DC71}" srcOrd="2" destOrd="0" presId="urn:microsoft.com/office/officeart/2018/5/layout/IconCircleLabelList"/>
    <dgm:cxn modelId="{9D12FA69-6359-40CB-8B57-C31A6A2FB287}" type="presParOf" srcId="{9EB9B4BC-661F-4636-BA80-5C465FC91F6C}" destId="{7360FEC2-17EF-4028-8FE1-20F0F256FC36}" srcOrd="3" destOrd="0" presId="urn:microsoft.com/office/officeart/2018/5/layout/IconCircleLabelList"/>
    <dgm:cxn modelId="{B74D575E-7106-4C9A-BEEF-66B0DF451330}" type="presParOf" srcId="{E4792A3F-C1E2-48E8-BDF4-4C89119B5FA0}" destId="{17B32D7F-FEE3-4CCD-B32B-413F35E2F248}" srcOrd="3" destOrd="0" presId="urn:microsoft.com/office/officeart/2018/5/layout/IconCircleLabelList"/>
    <dgm:cxn modelId="{E27C12AB-8F7C-4B47-86C2-6BB22D739BFB}" type="presParOf" srcId="{E4792A3F-C1E2-48E8-BDF4-4C89119B5FA0}" destId="{77C5A774-1314-4A5D-A37E-4D40A1EB0CB7}" srcOrd="4" destOrd="0" presId="urn:microsoft.com/office/officeart/2018/5/layout/IconCircleLabelList"/>
    <dgm:cxn modelId="{1422BE0C-4163-4976-86A7-C0D85E92D6DA}" type="presParOf" srcId="{77C5A774-1314-4A5D-A37E-4D40A1EB0CB7}" destId="{134163E6-CA55-4ACD-9EA4-C27B31BBCC37}" srcOrd="0" destOrd="0" presId="urn:microsoft.com/office/officeart/2018/5/layout/IconCircleLabelList"/>
    <dgm:cxn modelId="{D2DC2A5D-3D6E-4605-B7CB-24E174FDBD5D}" type="presParOf" srcId="{77C5A774-1314-4A5D-A37E-4D40A1EB0CB7}" destId="{97692413-33F7-44D1-9F7B-0514A51118E0}" srcOrd="1" destOrd="0" presId="urn:microsoft.com/office/officeart/2018/5/layout/IconCircleLabelList"/>
    <dgm:cxn modelId="{EAC2D7DD-32AE-4B8F-AAF2-A26C12E135B5}" type="presParOf" srcId="{77C5A774-1314-4A5D-A37E-4D40A1EB0CB7}" destId="{DBB8694C-C22A-471E-AEBB-EDE217F973EE}" srcOrd="2" destOrd="0" presId="urn:microsoft.com/office/officeart/2018/5/layout/IconCircleLabelList"/>
    <dgm:cxn modelId="{4E133871-BC98-481C-A8C6-A83B8AE17F03}" type="presParOf" srcId="{77C5A774-1314-4A5D-A37E-4D40A1EB0CB7}" destId="{8015E7A1-2922-4781-8800-886848136040}" srcOrd="3" destOrd="0" presId="urn:microsoft.com/office/officeart/2018/5/layout/IconCircleLabelList"/>
    <dgm:cxn modelId="{2C1C7E95-7BDF-4E59-81B8-1E1D2EA014E6}" type="presParOf" srcId="{E4792A3F-C1E2-48E8-BDF4-4C89119B5FA0}" destId="{910BDB4F-3393-4E65-A9FA-B00C60FBB12E}" srcOrd="5" destOrd="0" presId="urn:microsoft.com/office/officeart/2018/5/layout/IconCircleLabelList"/>
    <dgm:cxn modelId="{06278227-73BB-415A-9569-E6D4790BE314}" type="presParOf" srcId="{E4792A3F-C1E2-48E8-BDF4-4C89119B5FA0}" destId="{D6D4BEC9-B677-44FC-A619-EA3FBFE0DA68}" srcOrd="6" destOrd="0" presId="urn:microsoft.com/office/officeart/2018/5/layout/IconCircleLabelList"/>
    <dgm:cxn modelId="{43365E83-B48C-4F24-B17C-680B65AF1E2A}" type="presParOf" srcId="{D6D4BEC9-B677-44FC-A619-EA3FBFE0DA68}" destId="{7C0C7524-F4D8-4EC2-8C9C-83957C341B26}" srcOrd="0" destOrd="0" presId="urn:microsoft.com/office/officeart/2018/5/layout/IconCircleLabelList"/>
    <dgm:cxn modelId="{AA634C95-6CDF-483A-95FA-5D7DD7ACFB2F}" type="presParOf" srcId="{D6D4BEC9-B677-44FC-A619-EA3FBFE0DA68}" destId="{38755833-44A3-44DB-98CD-082924998610}" srcOrd="1" destOrd="0" presId="urn:microsoft.com/office/officeart/2018/5/layout/IconCircleLabelList"/>
    <dgm:cxn modelId="{1D4929A5-4C41-41F4-9642-85C834B7F21B}" type="presParOf" srcId="{D6D4BEC9-B677-44FC-A619-EA3FBFE0DA68}" destId="{9A168D85-7006-4EBF-B1F4-4B70D89DD2A1}" srcOrd="2" destOrd="0" presId="urn:microsoft.com/office/officeart/2018/5/layout/IconCircleLabelList"/>
    <dgm:cxn modelId="{FB17E8A4-618C-4E8C-B183-D80D0385D7FC}" type="presParOf" srcId="{D6D4BEC9-B677-44FC-A619-EA3FBFE0DA68}" destId="{D40D2C6C-A995-456E-9331-956E1AB7A1E6}" srcOrd="3" destOrd="0" presId="urn:microsoft.com/office/officeart/2018/5/layout/IconCircleLabelList"/>
    <dgm:cxn modelId="{6E3EA18D-CA2C-46D4-AE66-FE48878A8212}" type="presParOf" srcId="{E4792A3F-C1E2-48E8-BDF4-4C89119B5FA0}" destId="{68AE9857-A484-4E66-B23F-0B8045E68598}" srcOrd="7" destOrd="0" presId="urn:microsoft.com/office/officeart/2018/5/layout/IconCircleLabelList"/>
    <dgm:cxn modelId="{E55FFA35-E430-4A3B-9375-33BC401EAF66}" type="presParOf" srcId="{E4792A3F-C1E2-48E8-BDF4-4C89119B5FA0}" destId="{41EB4877-DE11-42FD-8CE7-2C82660B6FC7}" srcOrd="8" destOrd="0" presId="urn:microsoft.com/office/officeart/2018/5/layout/IconCircleLabelList"/>
    <dgm:cxn modelId="{920EA806-653D-49DD-8678-35BC9CD30E24}" type="presParOf" srcId="{41EB4877-DE11-42FD-8CE7-2C82660B6FC7}" destId="{67B600F7-EC1A-4DC6-9431-735BF40FE987}" srcOrd="0" destOrd="0" presId="urn:microsoft.com/office/officeart/2018/5/layout/IconCircleLabelList"/>
    <dgm:cxn modelId="{6221134F-4F2D-42AB-BE2D-00813FB2621B}" type="presParOf" srcId="{41EB4877-DE11-42FD-8CE7-2C82660B6FC7}" destId="{A36E0DBA-EBE1-406F-B969-3D1EAA62228D}" srcOrd="1" destOrd="0" presId="urn:microsoft.com/office/officeart/2018/5/layout/IconCircleLabelList"/>
    <dgm:cxn modelId="{27554FA9-3369-4C76-8783-AAB755CE7C56}" type="presParOf" srcId="{41EB4877-DE11-42FD-8CE7-2C82660B6FC7}" destId="{D95BA923-E5E0-4C31-B5CF-F1578BD876CD}" srcOrd="2" destOrd="0" presId="urn:microsoft.com/office/officeart/2018/5/layout/IconCircleLabelList"/>
    <dgm:cxn modelId="{D09F22D6-30AF-42E6-8A7F-B1D3FCFBED4F}" type="presParOf" srcId="{41EB4877-DE11-42FD-8CE7-2C82660B6FC7}" destId="{2644B7D4-6AFE-467C-A76D-DDAFECD27BC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F69691-AD62-456F-91DC-C68DA5CC61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97B5B3-C216-42C6-AB46-66E944E20635}">
      <dgm:prSet/>
      <dgm:spPr/>
      <dgm:t>
        <a:bodyPr/>
        <a:lstStyle/>
        <a:p>
          <a:r>
            <a:rPr lang="en-GB" b="0" i="0" baseline="0"/>
            <a:t>Social media has taken its position into the real world and has interfered with the lives of many. As users log on to their social media profiles, they are being removed away from the real world and placed into the virtual dimension.</a:t>
          </a:r>
          <a:endParaRPr lang="en-US"/>
        </a:p>
      </dgm:t>
    </dgm:pt>
    <dgm:pt modelId="{F764D7FE-2CA8-424C-A699-690BBCD8A043}" type="parTrans" cxnId="{D97287B7-46E7-4560-9D5D-619469538F3B}">
      <dgm:prSet/>
      <dgm:spPr/>
      <dgm:t>
        <a:bodyPr/>
        <a:lstStyle/>
        <a:p>
          <a:endParaRPr lang="en-US"/>
        </a:p>
      </dgm:t>
    </dgm:pt>
    <dgm:pt modelId="{68E40C5C-6922-4B8C-A046-7F73552A3F6B}" type="sibTrans" cxnId="{D97287B7-46E7-4560-9D5D-619469538F3B}">
      <dgm:prSet/>
      <dgm:spPr/>
      <dgm:t>
        <a:bodyPr/>
        <a:lstStyle/>
        <a:p>
          <a:endParaRPr lang="en-US"/>
        </a:p>
      </dgm:t>
    </dgm:pt>
    <dgm:pt modelId="{98A76B39-B962-4AA4-B8D1-DD4F0B8EA6B7}">
      <dgm:prSet/>
      <dgm:spPr/>
      <dgm:t>
        <a:bodyPr/>
        <a:lstStyle/>
        <a:p>
          <a:r>
            <a:rPr lang="en-GB" b="0" i="0" baseline="0"/>
            <a:t>As they grow they are bombarded with images and stereotypes of the perfect person, not truly being able to enjoy their advantages and qualities that overpower the bad ones.</a:t>
          </a:r>
          <a:endParaRPr lang="en-US"/>
        </a:p>
      </dgm:t>
    </dgm:pt>
    <dgm:pt modelId="{8931F164-3970-4F7D-A5CA-4C3FF1304AC8}" type="parTrans" cxnId="{3CA7FDD6-7CCC-439A-BB76-A500207E09CB}">
      <dgm:prSet/>
      <dgm:spPr/>
      <dgm:t>
        <a:bodyPr/>
        <a:lstStyle/>
        <a:p>
          <a:endParaRPr lang="en-US"/>
        </a:p>
      </dgm:t>
    </dgm:pt>
    <dgm:pt modelId="{328F38F9-7461-46C6-BC68-8F61DF309A9A}" type="sibTrans" cxnId="{3CA7FDD6-7CCC-439A-BB76-A500207E09CB}">
      <dgm:prSet/>
      <dgm:spPr/>
      <dgm:t>
        <a:bodyPr/>
        <a:lstStyle/>
        <a:p>
          <a:endParaRPr lang="en-US"/>
        </a:p>
      </dgm:t>
    </dgm:pt>
    <dgm:pt modelId="{0846691E-9CBD-41B2-9E8B-A45E2414868A}">
      <dgm:prSet/>
      <dgm:spPr/>
      <dgm:t>
        <a:bodyPr/>
        <a:lstStyle/>
        <a:p>
          <a:r>
            <a:rPr lang="en-GB" b="0" i="0" baseline="0"/>
            <a:t>Social media changed our life so much. Our life became more convenient because social media is a very useful tool for us in 21st century, it could help us to improve our life. However, we have to aware of how we use them. If we could use the social media smartly, having social media will become a good change for us. </a:t>
          </a:r>
          <a:br>
            <a:rPr lang="en-GB" baseline="0"/>
          </a:br>
          <a:endParaRPr lang="en-US"/>
        </a:p>
      </dgm:t>
    </dgm:pt>
    <dgm:pt modelId="{C6BA2431-B99C-44C2-914D-268393298205}" type="parTrans" cxnId="{548498D9-8660-453B-87D7-83CDF904C72E}">
      <dgm:prSet/>
      <dgm:spPr/>
      <dgm:t>
        <a:bodyPr/>
        <a:lstStyle/>
        <a:p>
          <a:endParaRPr lang="en-US"/>
        </a:p>
      </dgm:t>
    </dgm:pt>
    <dgm:pt modelId="{F636DE63-3371-45A8-BDE9-C0C9A14534F2}" type="sibTrans" cxnId="{548498D9-8660-453B-87D7-83CDF904C72E}">
      <dgm:prSet/>
      <dgm:spPr/>
      <dgm:t>
        <a:bodyPr/>
        <a:lstStyle/>
        <a:p>
          <a:endParaRPr lang="en-US"/>
        </a:p>
      </dgm:t>
    </dgm:pt>
    <dgm:pt modelId="{B33CED6B-7139-4B85-8B67-CD5A360EB600}" type="pres">
      <dgm:prSet presAssocID="{B1F69691-AD62-456F-91DC-C68DA5CC6143}" presName="root" presStyleCnt="0">
        <dgm:presLayoutVars>
          <dgm:dir/>
          <dgm:resizeHandles val="exact"/>
        </dgm:presLayoutVars>
      </dgm:prSet>
      <dgm:spPr/>
    </dgm:pt>
    <dgm:pt modelId="{C1D0B2E7-708B-4BF4-AD19-22F1D5FAFE9C}" type="pres">
      <dgm:prSet presAssocID="{0F97B5B3-C216-42C6-AB46-66E944E20635}" presName="compNode" presStyleCnt="0"/>
      <dgm:spPr/>
    </dgm:pt>
    <dgm:pt modelId="{3422ADBB-582C-4FA1-AD80-D115A098C35F}" type="pres">
      <dgm:prSet presAssocID="{0F97B5B3-C216-42C6-AB46-66E944E20635}" presName="bgRect" presStyleLbl="bgShp" presStyleIdx="0" presStyleCnt="3"/>
      <dgm:spPr/>
    </dgm:pt>
    <dgm:pt modelId="{6DA34B39-9FD1-444B-ABE6-36A0C1929099}" type="pres">
      <dgm:prSet presAssocID="{0F97B5B3-C216-42C6-AB46-66E944E206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7F529B26-A81A-454E-858D-2C9BC35307A5}" type="pres">
      <dgm:prSet presAssocID="{0F97B5B3-C216-42C6-AB46-66E944E20635}" presName="spaceRect" presStyleCnt="0"/>
      <dgm:spPr/>
    </dgm:pt>
    <dgm:pt modelId="{7A1825DA-FA2F-460D-864F-633B109F1384}" type="pres">
      <dgm:prSet presAssocID="{0F97B5B3-C216-42C6-AB46-66E944E20635}" presName="parTx" presStyleLbl="revTx" presStyleIdx="0" presStyleCnt="3">
        <dgm:presLayoutVars>
          <dgm:chMax val="0"/>
          <dgm:chPref val="0"/>
        </dgm:presLayoutVars>
      </dgm:prSet>
      <dgm:spPr/>
    </dgm:pt>
    <dgm:pt modelId="{7682777B-F9AA-4FAB-8825-BF3C85920459}" type="pres">
      <dgm:prSet presAssocID="{68E40C5C-6922-4B8C-A046-7F73552A3F6B}" presName="sibTrans" presStyleCnt="0"/>
      <dgm:spPr/>
    </dgm:pt>
    <dgm:pt modelId="{1DC27504-1334-45BE-9097-CCEB7EE290CB}" type="pres">
      <dgm:prSet presAssocID="{98A76B39-B962-4AA4-B8D1-DD4F0B8EA6B7}" presName="compNode" presStyleCnt="0"/>
      <dgm:spPr/>
    </dgm:pt>
    <dgm:pt modelId="{235B1938-654E-48FB-9A1C-686FDD5A7128}" type="pres">
      <dgm:prSet presAssocID="{98A76B39-B962-4AA4-B8D1-DD4F0B8EA6B7}" presName="bgRect" presStyleLbl="bgShp" presStyleIdx="1" presStyleCnt="3"/>
      <dgm:spPr/>
    </dgm:pt>
    <dgm:pt modelId="{EF66C162-14ED-4B0E-81A8-AD9EE3B948C7}" type="pres">
      <dgm:prSet presAssocID="{98A76B39-B962-4AA4-B8D1-DD4F0B8EA6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D9628A45-4163-4D0B-B461-8EF0CC91489D}" type="pres">
      <dgm:prSet presAssocID="{98A76B39-B962-4AA4-B8D1-DD4F0B8EA6B7}" presName="spaceRect" presStyleCnt="0"/>
      <dgm:spPr/>
    </dgm:pt>
    <dgm:pt modelId="{0E56014C-5626-44F7-B24A-86B1E6F40F1C}" type="pres">
      <dgm:prSet presAssocID="{98A76B39-B962-4AA4-B8D1-DD4F0B8EA6B7}" presName="parTx" presStyleLbl="revTx" presStyleIdx="1" presStyleCnt="3">
        <dgm:presLayoutVars>
          <dgm:chMax val="0"/>
          <dgm:chPref val="0"/>
        </dgm:presLayoutVars>
      </dgm:prSet>
      <dgm:spPr/>
    </dgm:pt>
    <dgm:pt modelId="{436A06DF-B7C6-4A79-B460-2B42AD312974}" type="pres">
      <dgm:prSet presAssocID="{328F38F9-7461-46C6-BC68-8F61DF309A9A}" presName="sibTrans" presStyleCnt="0"/>
      <dgm:spPr/>
    </dgm:pt>
    <dgm:pt modelId="{5AC42481-76EC-4B12-B920-8EF7CAE1FD98}" type="pres">
      <dgm:prSet presAssocID="{0846691E-9CBD-41B2-9E8B-A45E2414868A}" presName="compNode" presStyleCnt="0"/>
      <dgm:spPr/>
    </dgm:pt>
    <dgm:pt modelId="{21EEBAF9-E73B-4129-B35F-7CAE4F50EEAF}" type="pres">
      <dgm:prSet presAssocID="{0846691E-9CBD-41B2-9E8B-A45E2414868A}" presName="bgRect" presStyleLbl="bgShp" presStyleIdx="2" presStyleCnt="3"/>
      <dgm:spPr/>
    </dgm:pt>
    <dgm:pt modelId="{6B419629-559F-44E2-A972-010894770F11}" type="pres">
      <dgm:prSet presAssocID="{0846691E-9CBD-41B2-9E8B-A45E241486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7457835C-8A89-4FA2-AD02-73E8D95A4A16}" type="pres">
      <dgm:prSet presAssocID="{0846691E-9CBD-41B2-9E8B-A45E2414868A}" presName="spaceRect" presStyleCnt="0"/>
      <dgm:spPr/>
    </dgm:pt>
    <dgm:pt modelId="{D8D6ED43-E388-4D52-869C-FC955F504EDE}" type="pres">
      <dgm:prSet presAssocID="{0846691E-9CBD-41B2-9E8B-A45E2414868A}" presName="parTx" presStyleLbl="revTx" presStyleIdx="2" presStyleCnt="3">
        <dgm:presLayoutVars>
          <dgm:chMax val="0"/>
          <dgm:chPref val="0"/>
        </dgm:presLayoutVars>
      </dgm:prSet>
      <dgm:spPr/>
    </dgm:pt>
  </dgm:ptLst>
  <dgm:cxnLst>
    <dgm:cxn modelId="{8B5FFA67-A05F-4548-9B6F-5D1A70EA36AE}" type="presOf" srcId="{98A76B39-B962-4AA4-B8D1-DD4F0B8EA6B7}" destId="{0E56014C-5626-44F7-B24A-86B1E6F40F1C}" srcOrd="0" destOrd="0" presId="urn:microsoft.com/office/officeart/2018/2/layout/IconVerticalSolidList"/>
    <dgm:cxn modelId="{FA10F55A-FDCD-4BC2-A9C2-F7D5126A3A6B}" type="presOf" srcId="{0846691E-9CBD-41B2-9E8B-A45E2414868A}" destId="{D8D6ED43-E388-4D52-869C-FC955F504EDE}" srcOrd="0" destOrd="0" presId="urn:microsoft.com/office/officeart/2018/2/layout/IconVerticalSolidList"/>
    <dgm:cxn modelId="{D97287B7-46E7-4560-9D5D-619469538F3B}" srcId="{B1F69691-AD62-456F-91DC-C68DA5CC6143}" destId="{0F97B5B3-C216-42C6-AB46-66E944E20635}" srcOrd="0" destOrd="0" parTransId="{F764D7FE-2CA8-424C-A699-690BBCD8A043}" sibTransId="{68E40C5C-6922-4B8C-A046-7F73552A3F6B}"/>
    <dgm:cxn modelId="{A8B1AFB7-D4F9-4510-8ABC-3DE205A56031}" type="presOf" srcId="{B1F69691-AD62-456F-91DC-C68DA5CC6143}" destId="{B33CED6B-7139-4B85-8B67-CD5A360EB600}" srcOrd="0" destOrd="0" presId="urn:microsoft.com/office/officeart/2018/2/layout/IconVerticalSolidList"/>
    <dgm:cxn modelId="{3CA7FDD6-7CCC-439A-BB76-A500207E09CB}" srcId="{B1F69691-AD62-456F-91DC-C68DA5CC6143}" destId="{98A76B39-B962-4AA4-B8D1-DD4F0B8EA6B7}" srcOrd="1" destOrd="0" parTransId="{8931F164-3970-4F7D-A5CA-4C3FF1304AC8}" sibTransId="{328F38F9-7461-46C6-BC68-8F61DF309A9A}"/>
    <dgm:cxn modelId="{548498D9-8660-453B-87D7-83CDF904C72E}" srcId="{B1F69691-AD62-456F-91DC-C68DA5CC6143}" destId="{0846691E-9CBD-41B2-9E8B-A45E2414868A}" srcOrd="2" destOrd="0" parTransId="{C6BA2431-B99C-44C2-914D-268393298205}" sibTransId="{F636DE63-3371-45A8-BDE9-C0C9A14534F2}"/>
    <dgm:cxn modelId="{F8FDF2DF-3B14-40CF-94B3-16E863B669F5}" type="presOf" srcId="{0F97B5B3-C216-42C6-AB46-66E944E20635}" destId="{7A1825DA-FA2F-460D-864F-633B109F1384}" srcOrd="0" destOrd="0" presId="urn:microsoft.com/office/officeart/2018/2/layout/IconVerticalSolidList"/>
    <dgm:cxn modelId="{82D014B4-5BB8-4CBB-9BC4-3C908D10A006}" type="presParOf" srcId="{B33CED6B-7139-4B85-8B67-CD5A360EB600}" destId="{C1D0B2E7-708B-4BF4-AD19-22F1D5FAFE9C}" srcOrd="0" destOrd="0" presId="urn:microsoft.com/office/officeart/2018/2/layout/IconVerticalSolidList"/>
    <dgm:cxn modelId="{929E9E70-3824-4DA9-A2E1-94AEA2BA07FC}" type="presParOf" srcId="{C1D0B2E7-708B-4BF4-AD19-22F1D5FAFE9C}" destId="{3422ADBB-582C-4FA1-AD80-D115A098C35F}" srcOrd="0" destOrd="0" presId="urn:microsoft.com/office/officeart/2018/2/layout/IconVerticalSolidList"/>
    <dgm:cxn modelId="{A60530DF-E567-4D61-A84B-9F75982F289B}" type="presParOf" srcId="{C1D0B2E7-708B-4BF4-AD19-22F1D5FAFE9C}" destId="{6DA34B39-9FD1-444B-ABE6-36A0C1929099}" srcOrd="1" destOrd="0" presId="urn:microsoft.com/office/officeart/2018/2/layout/IconVerticalSolidList"/>
    <dgm:cxn modelId="{7A9812B8-7FEE-43D9-AC8E-6F7A7A84609E}" type="presParOf" srcId="{C1D0B2E7-708B-4BF4-AD19-22F1D5FAFE9C}" destId="{7F529B26-A81A-454E-858D-2C9BC35307A5}" srcOrd="2" destOrd="0" presId="urn:microsoft.com/office/officeart/2018/2/layout/IconVerticalSolidList"/>
    <dgm:cxn modelId="{DE78F667-2E0A-407F-A065-EA45AFB0DE65}" type="presParOf" srcId="{C1D0B2E7-708B-4BF4-AD19-22F1D5FAFE9C}" destId="{7A1825DA-FA2F-460D-864F-633B109F1384}" srcOrd="3" destOrd="0" presId="urn:microsoft.com/office/officeart/2018/2/layout/IconVerticalSolidList"/>
    <dgm:cxn modelId="{191CF3DE-DEE3-4CC6-9CF1-AB297E56617D}" type="presParOf" srcId="{B33CED6B-7139-4B85-8B67-CD5A360EB600}" destId="{7682777B-F9AA-4FAB-8825-BF3C85920459}" srcOrd="1" destOrd="0" presId="urn:microsoft.com/office/officeart/2018/2/layout/IconVerticalSolidList"/>
    <dgm:cxn modelId="{A090E16B-55BE-4827-AB3B-71CA0685A1D9}" type="presParOf" srcId="{B33CED6B-7139-4B85-8B67-CD5A360EB600}" destId="{1DC27504-1334-45BE-9097-CCEB7EE290CB}" srcOrd="2" destOrd="0" presId="urn:microsoft.com/office/officeart/2018/2/layout/IconVerticalSolidList"/>
    <dgm:cxn modelId="{505C2E11-850F-4CD6-B80A-61A6CB329FE2}" type="presParOf" srcId="{1DC27504-1334-45BE-9097-CCEB7EE290CB}" destId="{235B1938-654E-48FB-9A1C-686FDD5A7128}" srcOrd="0" destOrd="0" presId="urn:microsoft.com/office/officeart/2018/2/layout/IconVerticalSolidList"/>
    <dgm:cxn modelId="{4C24006E-03CF-4BDA-BB08-F54AD9FBD354}" type="presParOf" srcId="{1DC27504-1334-45BE-9097-CCEB7EE290CB}" destId="{EF66C162-14ED-4B0E-81A8-AD9EE3B948C7}" srcOrd="1" destOrd="0" presId="urn:microsoft.com/office/officeart/2018/2/layout/IconVerticalSolidList"/>
    <dgm:cxn modelId="{43888475-0D47-4B9D-9D27-34D970061C8D}" type="presParOf" srcId="{1DC27504-1334-45BE-9097-CCEB7EE290CB}" destId="{D9628A45-4163-4D0B-B461-8EF0CC91489D}" srcOrd="2" destOrd="0" presId="urn:microsoft.com/office/officeart/2018/2/layout/IconVerticalSolidList"/>
    <dgm:cxn modelId="{69E9AA2B-D70C-438F-B306-69C908FB8F61}" type="presParOf" srcId="{1DC27504-1334-45BE-9097-CCEB7EE290CB}" destId="{0E56014C-5626-44F7-B24A-86B1E6F40F1C}" srcOrd="3" destOrd="0" presId="urn:microsoft.com/office/officeart/2018/2/layout/IconVerticalSolidList"/>
    <dgm:cxn modelId="{1EA35548-DBE8-4852-B287-4DC40BA47C12}" type="presParOf" srcId="{B33CED6B-7139-4B85-8B67-CD5A360EB600}" destId="{436A06DF-B7C6-4A79-B460-2B42AD312974}" srcOrd="3" destOrd="0" presId="urn:microsoft.com/office/officeart/2018/2/layout/IconVerticalSolidList"/>
    <dgm:cxn modelId="{8874F7D7-6B44-47DE-A069-A1568327DF00}" type="presParOf" srcId="{B33CED6B-7139-4B85-8B67-CD5A360EB600}" destId="{5AC42481-76EC-4B12-B920-8EF7CAE1FD98}" srcOrd="4" destOrd="0" presId="urn:microsoft.com/office/officeart/2018/2/layout/IconVerticalSolidList"/>
    <dgm:cxn modelId="{F27BBAEB-CB93-4A50-811B-14EDAE64A1BC}" type="presParOf" srcId="{5AC42481-76EC-4B12-B920-8EF7CAE1FD98}" destId="{21EEBAF9-E73B-4129-B35F-7CAE4F50EEAF}" srcOrd="0" destOrd="0" presId="urn:microsoft.com/office/officeart/2018/2/layout/IconVerticalSolidList"/>
    <dgm:cxn modelId="{9B96C84F-C108-4C8B-9B80-F3171BB5A635}" type="presParOf" srcId="{5AC42481-76EC-4B12-B920-8EF7CAE1FD98}" destId="{6B419629-559F-44E2-A972-010894770F11}" srcOrd="1" destOrd="0" presId="urn:microsoft.com/office/officeart/2018/2/layout/IconVerticalSolidList"/>
    <dgm:cxn modelId="{9D1F9B07-B3B4-4E48-9DE3-36F3294BC9B2}" type="presParOf" srcId="{5AC42481-76EC-4B12-B920-8EF7CAE1FD98}" destId="{7457835C-8A89-4FA2-AD02-73E8D95A4A16}" srcOrd="2" destOrd="0" presId="urn:microsoft.com/office/officeart/2018/2/layout/IconVerticalSolidList"/>
    <dgm:cxn modelId="{CE9A0FB0-46BE-4E55-A195-59A2EC5171C7}" type="presParOf" srcId="{5AC42481-76EC-4B12-B920-8EF7CAE1FD98}" destId="{D8D6ED43-E388-4D52-869C-FC955F504E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21E7A-7431-4574-AA25-710B945CEF3C}">
      <dsp:nvSpPr>
        <dsp:cNvPr id="0" name=""/>
        <dsp:cNvSpPr/>
      </dsp:nvSpPr>
      <dsp:spPr>
        <a:xfrm>
          <a:off x="1493508" y="42838"/>
          <a:ext cx="1074209" cy="10742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3A24E-AE14-4558-B38B-5D2BACAC7F00}">
      <dsp:nvSpPr>
        <dsp:cNvPr id="0" name=""/>
        <dsp:cNvSpPr/>
      </dsp:nvSpPr>
      <dsp:spPr>
        <a:xfrm>
          <a:off x="1719092" y="268422"/>
          <a:ext cx="623041" cy="6230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93902-E11B-4DD7-B23C-BCB712F5CB3E}">
      <dsp:nvSpPr>
        <dsp:cNvPr id="0" name=""/>
        <dsp:cNvSpPr/>
      </dsp:nvSpPr>
      <dsp:spPr>
        <a:xfrm>
          <a:off x="2797905" y="42838"/>
          <a:ext cx="2532065" cy="107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baseline="0" dirty="0"/>
            <a:t>Social media is an internet-based form of communication. </a:t>
          </a:r>
          <a:endParaRPr lang="en-US" sz="1600" kern="1200" dirty="0"/>
        </a:p>
      </dsp:txBody>
      <dsp:txXfrm>
        <a:off x="2797905" y="42838"/>
        <a:ext cx="2532065" cy="1074209"/>
      </dsp:txXfrm>
    </dsp:sp>
    <dsp:sp modelId="{6AD46E88-96EE-4C4B-B163-8815C710CB9C}">
      <dsp:nvSpPr>
        <dsp:cNvPr id="0" name=""/>
        <dsp:cNvSpPr/>
      </dsp:nvSpPr>
      <dsp:spPr>
        <a:xfrm>
          <a:off x="5771164" y="42838"/>
          <a:ext cx="1074209" cy="10742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17F38-81C8-480A-AC58-BAB31598D933}">
      <dsp:nvSpPr>
        <dsp:cNvPr id="0" name=""/>
        <dsp:cNvSpPr/>
      </dsp:nvSpPr>
      <dsp:spPr>
        <a:xfrm>
          <a:off x="5996748" y="268422"/>
          <a:ext cx="623041" cy="6230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9E40E-77D7-4CC8-850D-FE3F31ED5A79}">
      <dsp:nvSpPr>
        <dsp:cNvPr id="0" name=""/>
        <dsp:cNvSpPr/>
      </dsp:nvSpPr>
      <dsp:spPr>
        <a:xfrm>
          <a:off x="7075562" y="42838"/>
          <a:ext cx="2532065" cy="107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baseline="0" dirty="0"/>
            <a:t>Social media platforms allow users to have conversations, share information and create web content</a:t>
          </a:r>
          <a:endParaRPr lang="en-US" sz="1400" kern="1200" dirty="0"/>
        </a:p>
      </dsp:txBody>
      <dsp:txXfrm>
        <a:off x="7075562" y="42838"/>
        <a:ext cx="2532065" cy="1074209"/>
      </dsp:txXfrm>
    </dsp:sp>
    <dsp:sp modelId="{CF397139-1E04-47D5-B552-772AF1D36D50}">
      <dsp:nvSpPr>
        <dsp:cNvPr id="0" name=""/>
        <dsp:cNvSpPr/>
      </dsp:nvSpPr>
      <dsp:spPr>
        <a:xfrm>
          <a:off x="1493508" y="1969187"/>
          <a:ext cx="1074209" cy="10742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4E914-CF2F-4674-9594-4B7565065A6A}">
      <dsp:nvSpPr>
        <dsp:cNvPr id="0" name=""/>
        <dsp:cNvSpPr/>
      </dsp:nvSpPr>
      <dsp:spPr>
        <a:xfrm>
          <a:off x="1719092" y="2194771"/>
          <a:ext cx="623041" cy="6230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9F9289-6ED2-47C8-8049-901F75CD287F}">
      <dsp:nvSpPr>
        <dsp:cNvPr id="0" name=""/>
        <dsp:cNvSpPr/>
      </dsp:nvSpPr>
      <dsp:spPr>
        <a:xfrm>
          <a:off x="2797905" y="1969187"/>
          <a:ext cx="2532065" cy="107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baseline="0" dirty="0"/>
            <a:t>There are many forms of social media, including blogs, micro-blogs, wikis, social networking sites, photo-sharing sites, instant messaging, video-sharing sites, podcasts, widgets, virtual worlds, and more</a:t>
          </a:r>
          <a:r>
            <a:rPr lang="en-GB" sz="1200" kern="1200" baseline="0" dirty="0"/>
            <a:t>.</a:t>
          </a:r>
          <a:endParaRPr lang="en-US" sz="1200" kern="1200" dirty="0"/>
        </a:p>
      </dsp:txBody>
      <dsp:txXfrm>
        <a:off x="2797905" y="1969187"/>
        <a:ext cx="2532065" cy="1074209"/>
      </dsp:txXfrm>
    </dsp:sp>
    <dsp:sp modelId="{E542AFF8-0315-40E3-B456-CAE02E601CA3}">
      <dsp:nvSpPr>
        <dsp:cNvPr id="0" name=""/>
        <dsp:cNvSpPr/>
      </dsp:nvSpPr>
      <dsp:spPr>
        <a:xfrm>
          <a:off x="5771164" y="1969187"/>
          <a:ext cx="1074209" cy="10742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70A13-58E6-430C-9E6A-6505F213F917}">
      <dsp:nvSpPr>
        <dsp:cNvPr id="0" name=""/>
        <dsp:cNvSpPr/>
      </dsp:nvSpPr>
      <dsp:spPr>
        <a:xfrm>
          <a:off x="5996748" y="2194771"/>
          <a:ext cx="623041" cy="6230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47C11-184F-4C21-B67C-BAB5669CE5B2}">
      <dsp:nvSpPr>
        <dsp:cNvPr id="0" name=""/>
        <dsp:cNvSpPr/>
      </dsp:nvSpPr>
      <dsp:spPr>
        <a:xfrm>
          <a:off x="7075562" y="1969187"/>
          <a:ext cx="2532065" cy="107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baseline="0" dirty="0"/>
            <a:t>Billions of people around the world use social media to share information and make connections.</a:t>
          </a:r>
          <a:endParaRPr lang="en-US" sz="1400" kern="1200" dirty="0"/>
        </a:p>
      </dsp:txBody>
      <dsp:txXfrm>
        <a:off x="7075562" y="1969187"/>
        <a:ext cx="2532065" cy="1074209"/>
      </dsp:txXfrm>
    </dsp:sp>
    <dsp:sp modelId="{B387823F-2C6C-4044-A6A6-F6D5A817C561}">
      <dsp:nvSpPr>
        <dsp:cNvPr id="0" name=""/>
        <dsp:cNvSpPr/>
      </dsp:nvSpPr>
      <dsp:spPr>
        <a:xfrm>
          <a:off x="1493508" y="3895536"/>
          <a:ext cx="1074209" cy="10742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AF5788-AEF1-46A5-9CF5-5158CDE834C6}">
      <dsp:nvSpPr>
        <dsp:cNvPr id="0" name=""/>
        <dsp:cNvSpPr/>
      </dsp:nvSpPr>
      <dsp:spPr>
        <a:xfrm>
          <a:off x="1719092" y="4121120"/>
          <a:ext cx="623041" cy="6230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3A916-F11E-4B23-A956-142C62993721}">
      <dsp:nvSpPr>
        <dsp:cNvPr id="0" name=""/>
        <dsp:cNvSpPr/>
      </dsp:nvSpPr>
      <dsp:spPr>
        <a:xfrm>
          <a:off x="2797905" y="3895536"/>
          <a:ext cx="2532065" cy="107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baseline="0" dirty="0"/>
            <a:t>On a personal level, social media allows you to communicate with friends and family, learn new things, develop your interests, and be entertained.</a:t>
          </a:r>
          <a:endParaRPr lang="en-US" sz="1400" kern="1200" dirty="0"/>
        </a:p>
      </dsp:txBody>
      <dsp:txXfrm>
        <a:off x="2797905" y="3895536"/>
        <a:ext cx="2532065" cy="1074209"/>
      </dsp:txXfrm>
    </dsp:sp>
    <dsp:sp modelId="{97AD7570-6CEF-411E-95EB-CA3B768C4FC4}">
      <dsp:nvSpPr>
        <dsp:cNvPr id="0" name=""/>
        <dsp:cNvSpPr/>
      </dsp:nvSpPr>
      <dsp:spPr>
        <a:xfrm>
          <a:off x="5771164" y="3895536"/>
          <a:ext cx="1074209" cy="10742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73EF1-227F-4838-BA47-E58EA2455EE4}">
      <dsp:nvSpPr>
        <dsp:cNvPr id="0" name=""/>
        <dsp:cNvSpPr/>
      </dsp:nvSpPr>
      <dsp:spPr>
        <a:xfrm>
          <a:off x="5996748" y="4121120"/>
          <a:ext cx="623041" cy="6230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F06B4-D870-45EE-8354-3F0114D02102}">
      <dsp:nvSpPr>
        <dsp:cNvPr id="0" name=""/>
        <dsp:cNvSpPr/>
      </dsp:nvSpPr>
      <dsp:spPr>
        <a:xfrm>
          <a:off x="7075562" y="3895536"/>
          <a:ext cx="2532065" cy="1074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baseline="0" dirty="0"/>
            <a:t>At the company level, social media allows you to have a conversation with your audience, gain customer feedback, and elevate your brand.</a:t>
          </a:r>
          <a:endParaRPr lang="en-US" sz="1400" kern="1200" dirty="0"/>
        </a:p>
      </dsp:txBody>
      <dsp:txXfrm>
        <a:off x="7075562" y="3895536"/>
        <a:ext cx="2532065" cy="1074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435FE-FC83-4C94-9BBC-C89DA71757E5}">
      <dsp:nvSpPr>
        <dsp:cNvPr id="0" name=""/>
        <dsp:cNvSpPr/>
      </dsp:nvSpPr>
      <dsp:spPr>
        <a:xfrm>
          <a:off x="2909638" y="719809"/>
          <a:ext cx="555261" cy="91440"/>
        </a:xfrm>
        <a:custGeom>
          <a:avLst/>
          <a:gdLst/>
          <a:ahLst/>
          <a:cxnLst/>
          <a:rect l="0" t="0" r="0" b="0"/>
          <a:pathLst>
            <a:path>
              <a:moveTo>
                <a:pt x="0" y="45720"/>
              </a:moveTo>
              <a:lnTo>
                <a:pt x="55526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2622" y="762600"/>
        <a:ext cx="29293" cy="5858"/>
      </dsp:txXfrm>
    </dsp:sp>
    <dsp:sp modelId="{FD16151F-27FE-473D-AEAD-7F7ABA78FC72}">
      <dsp:nvSpPr>
        <dsp:cNvPr id="0" name=""/>
        <dsp:cNvSpPr/>
      </dsp:nvSpPr>
      <dsp:spPr>
        <a:xfrm>
          <a:off x="364215" y="1362"/>
          <a:ext cx="2547223" cy="15283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816" tIns="131016" rIns="124816" bIns="131016" numCol="1" spcCol="1270" anchor="ctr" anchorCtr="0">
          <a:noAutofit/>
        </a:bodyPr>
        <a:lstStyle/>
        <a:p>
          <a:pPr marL="0" lvl="0" indent="0" algn="ctr" defTabSz="622300">
            <a:lnSpc>
              <a:spcPct val="90000"/>
            </a:lnSpc>
            <a:spcBef>
              <a:spcPct val="0"/>
            </a:spcBef>
            <a:spcAft>
              <a:spcPct val="35000"/>
            </a:spcAft>
            <a:buNone/>
          </a:pPr>
          <a:r>
            <a:rPr lang="en-GB" sz="1400" b="0" i="0" kern="1200"/>
            <a:t>A signup page (also known as a registration page) enables users and organizations to independently register and gain access to your system</a:t>
          </a:r>
          <a:endParaRPr lang="en-US" sz="1400" kern="1200"/>
        </a:p>
      </dsp:txBody>
      <dsp:txXfrm>
        <a:off x="364215" y="1362"/>
        <a:ext cx="2547223" cy="1528333"/>
      </dsp:txXfrm>
    </dsp:sp>
    <dsp:sp modelId="{EF686965-B6C0-4898-B1F4-6B2856DE94D7}">
      <dsp:nvSpPr>
        <dsp:cNvPr id="0" name=""/>
        <dsp:cNvSpPr/>
      </dsp:nvSpPr>
      <dsp:spPr>
        <a:xfrm>
          <a:off x="1637826" y="1527896"/>
          <a:ext cx="3133084" cy="555261"/>
        </a:xfrm>
        <a:custGeom>
          <a:avLst/>
          <a:gdLst/>
          <a:ahLst/>
          <a:cxnLst/>
          <a:rect l="0" t="0" r="0" b="0"/>
          <a:pathLst>
            <a:path>
              <a:moveTo>
                <a:pt x="3133084" y="0"/>
              </a:moveTo>
              <a:lnTo>
                <a:pt x="3133084" y="294730"/>
              </a:lnTo>
              <a:lnTo>
                <a:pt x="0" y="294730"/>
              </a:lnTo>
              <a:lnTo>
                <a:pt x="0" y="555261"/>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684" y="1802598"/>
        <a:ext cx="159369" cy="5858"/>
      </dsp:txXfrm>
    </dsp:sp>
    <dsp:sp modelId="{70863803-E01F-4CEF-BDE3-F67D916FAE9D}">
      <dsp:nvSpPr>
        <dsp:cNvPr id="0" name=""/>
        <dsp:cNvSpPr/>
      </dsp:nvSpPr>
      <dsp:spPr>
        <a:xfrm>
          <a:off x="3497299" y="1362"/>
          <a:ext cx="2547223" cy="15283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816" tIns="131016" rIns="124816" bIns="131016" numCol="1" spcCol="1270" anchor="ctr" anchorCtr="0">
          <a:noAutofit/>
        </a:bodyPr>
        <a:lstStyle/>
        <a:p>
          <a:pPr marL="0" lvl="0" indent="0" algn="ctr" defTabSz="622300">
            <a:lnSpc>
              <a:spcPct val="90000"/>
            </a:lnSpc>
            <a:spcBef>
              <a:spcPct val="0"/>
            </a:spcBef>
            <a:spcAft>
              <a:spcPct val="35000"/>
            </a:spcAft>
            <a:buNone/>
          </a:pPr>
          <a:r>
            <a:rPr lang="en-GB" sz="1400" b="0" i="0" kern="1200"/>
            <a:t>It is common to have multiple signup pages depending on the types of people and organizations you want to register.</a:t>
          </a:r>
          <a:endParaRPr lang="en-US" sz="1400" kern="1200"/>
        </a:p>
      </dsp:txBody>
      <dsp:txXfrm>
        <a:off x="3497299" y="1362"/>
        <a:ext cx="2547223" cy="1528333"/>
      </dsp:txXfrm>
    </dsp:sp>
    <dsp:sp modelId="{19732745-0D50-494E-B211-0E3035A2D7BD}">
      <dsp:nvSpPr>
        <dsp:cNvPr id="0" name=""/>
        <dsp:cNvSpPr/>
      </dsp:nvSpPr>
      <dsp:spPr>
        <a:xfrm>
          <a:off x="2909638" y="2834005"/>
          <a:ext cx="555261" cy="91440"/>
        </a:xfrm>
        <a:custGeom>
          <a:avLst/>
          <a:gdLst/>
          <a:ahLst/>
          <a:cxnLst/>
          <a:rect l="0" t="0" r="0" b="0"/>
          <a:pathLst>
            <a:path>
              <a:moveTo>
                <a:pt x="0" y="45720"/>
              </a:moveTo>
              <a:lnTo>
                <a:pt x="55526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2622" y="2876795"/>
        <a:ext cx="29293" cy="5858"/>
      </dsp:txXfrm>
    </dsp:sp>
    <dsp:sp modelId="{3E4AF0FA-E3AE-41CB-BEF7-8EAFF5E30EE5}">
      <dsp:nvSpPr>
        <dsp:cNvPr id="0" name=""/>
        <dsp:cNvSpPr/>
      </dsp:nvSpPr>
      <dsp:spPr>
        <a:xfrm>
          <a:off x="364215" y="2115558"/>
          <a:ext cx="2547223" cy="15283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816" tIns="131016" rIns="124816" bIns="131016" numCol="1" spcCol="1270" anchor="ctr" anchorCtr="0">
          <a:noAutofit/>
        </a:bodyPr>
        <a:lstStyle/>
        <a:p>
          <a:pPr marL="0" lvl="0" indent="0" algn="ctr" defTabSz="622300">
            <a:lnSpc>
              <a:spcPct val="90000"/>
            </a:lnSpc>
            <a:spcBef>
              <a:spcPct val="0"/>
            </a:spcBef>
            <a:spcAft>
              <a:spcPct val="35000"/>
            </a:spcAft>
            <a:buNone/>
          </a:pPr>
          <a:r>
            <a:rPr lang="en-GB" sz="1400" kern="1200"/>
            <a:t>For using the Socialavey application new users has to sign-up (register) at the start.</a:t>
          </a:r>
          <a:endParaRPr lang="en-US" sz="1400" kern="1200"/>
        </a:p>
      </dsp:txBody>
      <dsp:txXfrm>
        <a:off x="364215" y="2115558"/>
        <a:ext cx="2547223" cy="1528333"/>
      </dsp:txXfrm>
    </dsp:sp>
    <dsp:sp modelId="{68CA3EEC-D1DC-440C-879C-64934FCFA77A}">
      <dsp:nvSpPr>
        <dsp:cNvPr id="0" name=""/>
        <dsp:cNvSpPr/>
      </dsp:nvSpPr>
      <dsp:spPr>
        <a:xfrm>
          <a:off x="1637826" y="3642091"/>
          <a:ext cx="3133084" cy="555261"/>
        </a:xfrm>
        <a:custGeom>
          <a:avLst/>
          <a:gdLst/>
          <a:ahLst/>
          <a:cxnLst/>
          <a:rect l="0" t="0" r="0" b="0"/>
          <a:pathLst>
            <a:path>
              <a:moveTo>
                <a:pt x="3133084" y="0"/>
              </a:moveTo>
              <a:lnTo>
                <a:pt x="3133084" y="294730"/>
              </a:lnTo>
              <a:lnTo>
                <a:pt x="0" y="294730"/>
              </a:lnTo>
              <a:lnTo>
                <a:pt x="0" y="555261"/>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684" y="3916793"/>
        <a:ext cx="159369" cy="5858"/>
      </dsp:txXfrm>
    </dsp:sp>
    <dsp:sp modelId="{0EDBA273-9307-4B23-8202-C3FC9C7A9FE0}">
      <dsp:nvSpPr>
        <dsp:cNvPr id="0" name=""/>
        <dsp:cNvSpPr/>
      </dsp:nvSpPr>
      <dsp:spPr>
        <a:xfrm>
          <a:off x="3497299" y="2115558"/>
          <a:ext cx="2547223" cy="15283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816" tIns="131016" rIns="124816" bIns="131016" numCol="1" spcCol="1270" anchor="ctr" anchorCtr="0">
          <a:noAutofit/>
        </a:bodyPr>
        <a:lstStyle/>
        <a:p>
          <a:pPr marL="0" lvl="0" indent="0" algn="ctr" defTabSz="622300">
            <a:lnSpc>
              <a:spcPct val="90000"/>
            </a:lnSpc>
            <a:spcBef>
              <a:spcPct val="0"/>
            </a:spcBef>
            <a:spcAft>
              <a:spcPct val="35000"/>
            </a:spcAft>
            <a:buNone/>
          </a:pPr>
          <a:r>
            <a:rPr lang="en-GB" sz="1400" kern="1200"/>
            <a:t>The sign-up button is also provided at the homepage</a:t>
          </a:r>
          <a:endParaRPr lang="en-US" sz="1400" kern="1200"/>
        </a:p>
      </dsp:txBody>
      <dsp:txXfrm>
        <a:off x="3497299" y="2115558"/>
        <a:ext cx="2547223" cy="1528333"/>
      </dsp:txXfrm>
    </dsp:sp>
    <dsp:sp modelId="{57E04E7C-1D88-4F63-ADFE-C235C4208A02}">
      <dsp:nvSpPr>
        <dsp:cNvPr id="0" name=""/>
        <dsp:cNvSpPr/>
      </dsp:nvSpPr>
      <dsp:spPr>
        <a:xfrm>
          <a:off x="2909638" y="4948200"/>
          <a:ext cx="555261" cy="91440"/>
        </a:xfrm>
        <a:custGeom>
          <a:avLst/>
          <a:gdLst/>
          <a:ahLst/>
          <a:cxnLst/>
          <a:rect l="0" t="0" r="0" b="0"/>
          <a:pathLst>
            <a:path>
              <a:moveTo>
                <a:pt x="0" y="45720"/>
              </a:moveTo>
              <a:lnTo>
                <a:pt x="55526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2622" y="4990990"/>
        <a:ext cx="29293" cy="5858"/>
      </dsp:txXfrm>
    </dsp:sp>
    <dsp:sp modelId="{88F4C974-D7B3-43E1-A25E-5118A035D0DA}">
      <dsp:nvSpPr>
        <dsp:cNvPr id="0" name=""/>
        <dsp:cNvSpPr/>
      </dsp:nvSpPr>
      <dsp:spPr>
        <a:xfrm>
          <a:off x="364215" y="4229753"/>
          <a:ext cx="2547223" cy="15283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816" tIns="131016" rIns="124816" bIns="131016" numCol="1" spcCol="1270" anchor="ctr" anchorCtr="0">
          <a:noAutofit/>
        </a:bodyPr>
        <a:lstStyle/>
        <a:p>
          <a:pPr marL="0" lvl="0" indent="0" algn="ctr" defTabSz="622300">
            <a:lnSpc>
              <a:spcPct val="90000"/>
            </a:lnSpc>
            <a:spcBef>
              <a:spcPct val="0"/>
            </a:spcBef>
            <a:spcAft>
              <a:spcPct val="35000"/>
            </a:spcAft>
            <a:buNone/>
          </a:pPr>
          <a:r>
            <a:rPr lang="en-GB" sz="1400" b="0" i="0" kern="1200"/>
            <a:t>The new users has to give their basic details for sign-up.</a:t>
          </a:r>
          <a:endParaRPr lang="en-US" sz="1400" kern="1200"/>
        </a:p>
      </dsp:txBody>
      <dsp:txXfrm>
        <a:off x="364215" y="4229753"/>
        <a:ext cx="2547223" cy="1528333"/>
      </dsp:txXfrm>
    </dsp:sp>
    <dsp:sp modelId="{2A9B07A7-9514-4560-AA8A-4D73538BF20A}">
      <dsp:nvSpPr>
        <dsp:cNvPr id="0" name=""/>
        <dsp:cNvSpPr/>
      </dsp:nvSpPr>
      <dsp:spPr>
        <a:xfrm>
          <a:off x="3497299" y="4229753"/>
          <a:ext cx="2547223" cy="15283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816" tIns="131016" rIns="124816" bIns="131016" numCol="1" spcCol="1270" anchor="ctr" anchorCtr="0">
          <a:noAutofit/>
        </a:bodyPr>
        <a:lstStyle/>
        <a:p>
          <a:pPr marL="0" lvl="0" indent="0" algn="ctr" defTabSz="622300">
            <a:lnSpc>
              <a:spcPct val="90000"/>
            </a:lnSpc>
            <a:spcBef>
              <a:spcPct val="0"/>
            </a:spcBef>
            <a:spcAft>
              <a:spcPct val="35000"/>
            </a:spcAft>
            <a:buNone/>
          </a:pPr>
          <a:r>
            <a:rPr lang="en-GB" sz="1400" kern="1200"/>
            <a:t>Once the user has completed the registration or sign-up page they can login using the email and password which they had set in the sign-up page.</a:t>
          </a:r>
          <a:endParaRPr lang="en-US" sz="1400" kern="1200"/>
        </a:p>
      </dsp:txBody>
      <dsp:txXfrm>
        <a:off x="3497299" y="4229753"/>
        <a:ext cx="2547223" cy="1528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B156-3707-452E-B8C0-E670B6771F9B}">
      <dsp:nvSpPr>
        <dsp:cNvPr id="0" name=""/>
        <dsp:cNvSpPr/>
      </dsp:nvSpPr>
      <dsp:spPr>
        <a:xfrm>
          <a:off x="0" y="2812"/>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472EC-B15E-4EA7-877E-6A3DA0DC8CF6}">
      <dsp:nvSpPr>
        <dsp:cNvPr id="0" name=""/>
        <dsp:cNvSpPr/>
      </dsp:nvSpPr>
      <dsp:spPr>
        <a:xfrm>
          <a:off x="0" y="2812"/>
          <a:ext cx="6408738"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After the login process the user will be redirected to the for you page or the profile page .</a:t>
          </a:r>
          <a:endParaRPr lang="en-US" sz="2100" kern="1200"/>
        </a:p>
      </dsp:txBody>
      <dsp:txXfrm>
        <a:off x="0" y="2812"/>
        <a:ext cx="6408738" cy="958970"/>
      </dsp:txXfrm>
    </dsp:sp>
    <dsp:sp modelId="{623B32CD-C777-4D27-9D57-A45D0CC15F7D}">
      <dsp:nvSpPr>
        <dsp:cNvPr id="0" name=""/>
        <dsp:cNvSpPr/>
      </dsp:nvSpPr>
      <dsp:spPr>
        <a:xfrm>
          <a:off x="0" y="961783"/>
          <a:ext cx="6408738" cy="0"/>
        </a:xfrm>
        <a:prstGeom prst="line">
          <a:avLst/>
        </a:prstGeom>
        <a:solidFill>
          <a:schemeClr val="accent2">
            <a:hueOff val="-1187359"/>
            <a:satOff val="0"/>
            <a:lumOff val="-4824"/>
            <a:alphaOff val="0"/>
          </a:schemeClr>
        </a:solidFill>
        <a:ln w="12700" cap="flat" cmpd="sng" algn="ctr">
          <a:solidFill>
            <a:schemeClr val="accent2">
              <a:hueOff val="-1187359"/>
              <a:satOff val="0"/>
              <a:lumOff val="-4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4E89BC-1AB6-48F7-B413-99F720199BFF}">
      <dsp:nvSpPr>
        <dsp:cNvPr id="0" name=""/>
        <dsp:cNvSpPr/>
      </dsp:nvSpPr>
      <dsp:spPr>
        <a:xfrm>
          <a:off x="0" y="961783"/>
          <a:ext cx="6408738"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In this page users can post their pictures </a:t>
          </a:r>
          <a:endParaRPr lang="en-US" sz="2100" kern="1200" dirty="0"/>
        </a:p>
      </dsp:txBody>
      <dsp:txXfrm>
        <a:off x="0" y="961783"/>
        <a:ext cx="6408738" cy="958970"/>
      </dsp:txXfrm>
    </dsp:sp>
    <dsp:sp modelId="{DCA32E46-8132-4F88-88F3-62147E66114E}">
      <dsp:nvSpPr>
        <dsp:cNvPr id="0" name=""/>
        <dsp:cNvSpPr/>
      </dsp:nvSpPr>
      <dsp:spPr>
        <a:xfrm>
          <a:off x="0" y="1920754"/>
          <a:ext cx="6408738" cy="0"/>
        </a:xfrm>
        <a:prstGeom prst="line">
          <a:avLst/>
        </a:prstGeom>
        <a:solidFill>
          <a:schemeClr val="accent2">
            <a:hueOff val="-2374718"/>
            <a:satOff val="0"/>
            <a:lumOff val="-9647"/>
            <a:alphaOff val="0"/>
          </a:schemeClr>
        </a:solidFill>
        <a:ln w="12700" cap="flat" cmpd="sng" algn="ctr">
          <a:solidFill>
            <a:schemeClr val="accent2">
              <a:hueOff val="-2374718"/>
              <a:satOff val="0"/>
              <a:lumOff val="-9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65A169-8282-4514-80B6-2314C87CDA1E}">
      <dsp:nvSpPr>
        <dsp:cNvPr id="0" name=""/>
        <dsp:cNvSpPr/>
      </dsp:nvSpPr>
      <dsp:spPr>
        <a:xfrm>
          <a:off x="0" y="1920754"/>
          <a:ext cx="6408738"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And one user can view other user post</a:t>
          </a:r>
          <a:endParaRPr lang="en-US" sz="2100" kern="1200" dirty="0"/>
        </a:p>
      </dsp:txBody>
      <dsp:txXfrm>
        <a:off x="0" y="1920754"/>
        <a:ext cx="6408738" cy="958970"/>
      </dsp:txXfrm>
    </dsp:sp>
    <dsp:sp modelId="{B613D970-CB01-4A8D-B60D-1EFD659DF5FE}">
      <dsp:nvSpPr>
        <dsp:cNvPr id="0" name=""/>
        <dsp:cNvSpPr/>
      </dsp:nvSpPr>
      <dsp:spPr>
        <a:xfrm>
          <a:off x="0" y="2879725"/>
          <a:ext cx="6408738" cy="0"/>
        </a:xfrm>
        <a:prstGeom prst="line">
          <a:avLst/>
        </a:prstGeom>
        <a:solidFill>
          <a:schemeClr val="accent2">
            <a:hueOff val="-3562077"/>
            <a:satOff val="0"/>
            <a:lumOff val="-14471"/>
            <a:alphaOff val="0"/>
          </a:schemeClr>
        </a:solidFill>
        <a:ln w="12700" cap="flat" cmpd="sng" algn="ctr">
          <a:solidFill>
            <a:schemeClr val="accent2">
              <a:hueOff val="-3562077"/>
              <a:satOff val="0"/>
              <a:lumOff val="-14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82F04-D30A-46AC-AFDB-C70A4EEA4AF5}">
      <dsp:nvSpPr>
        <dsp:cNvPr id="0" name=""/>
        <dsp:cNvSpPr/>
      </dsp:nvSpPr>
      <dsp:spPr>
        <a:xfrm>
          <a:off x="0" y="2879725"/>
          <a:ext cx="6408738"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Users can also edit their profiles , usernames , and about .</a:t>
          </a:r>
          <a:endParaRPr lang="en-US" sz="2100" kern="1200"/>
        </a:p>
      </dsp:txBody>
      <dsp:txXfrm>
        <a:off x="0" y="2879725"/>
        <a:ext cx="6408738" cy="958970"/>
      </dsp:txXfrm>
    </dsp:sp>
    <dsp:sp modelId="{41B8C28C-64BF-48C1-8B75-0FD335084EC5}">
      <dsp:nvSpPr>
        <dsp:cNvPr id="0" name=""/>
        <dsp:cNvSpPr/>
      </dsp:nvSpPr>
      <dsp:spPr>
        <a:xfrm>
          <a:off x="0" y="3838695"/>
          <a:ext cx="6408738" cy="0"/>
        </a:xfrm>
        <a:prstGeom prst="line">
          <a:avLst/>
        </a:prstGeom>
        <a:solidFill>
          <a:schemeClr val="accent2">
            <a:hueOff val="-4749436"/>
            <a:satOff val="0"/>
            <a:lumOff val="-19294"/>
            <a:alphaOff val="0"/>
          </a:schemeClr>
        </a:solidFill>
        <a:ln w="12700" cap="flat" cmpd="sng" algn="ctr">
          <a:solidFill>
            <a:schemeClr val="accent2">
              <a:hueOff val="-4749436"/>
              <a:satOff val="0"/>
              <a:lumOff val="-19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FD515-AB66-42FF-8CB9-A6ED4875AE93}">
      <dsp:nvSpPr>
        <dsp:cNvPr id="0" name=""/>
        <dsp:cNvSpPr/>
      </dsp:nvSpPr>
      <dsp:spPr>
        <a:xfrm>
          <a:off x="0" y="3838695"/>
          <a:ext cx="6408738"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Users can do multiple operations in this for you page like opening profile page and chat page.</a:t>
          </a:r>
          <a:endParaRPr lang="en-US" sz="2100" kern="1200"/>
        </a:p>
      </dsp:txBody>
      <dsp:txXfrm>
        <a:off x="0" y="3838695"/>
        <a:ext cx="6408738" cy="958970"/>
      </dsp:txXfrm>
    </dsp:sp>
    <dsp:sp modelId="{A426B364-8AA4-4376-AC53-8CA1D1EC628C}">
      <dsp:nvSpPr>
        <dsp:cNvPr id="0" name=""/>
        <dsp:cNvSpPr/>
      </dsp:nvSpPr>
      <dsp:spPr>
        <a:xfrm>
          <a:off x="0" y="4797666"/>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5834EE-3F91-4E4D-AA09-E8466C586900}">
      <dsp:nvSpPr>
        <dsp:cNvPr id="0" name=""/>
        <dsp:cNvSpPr/>
      </dsp:nvSpPr>
      <dsp:spPr>
        <a:xfrm>
          <a:off x="0" y="4797666"/>
          <a:ext cx="6408738"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And there is a logout option were the user can logout form the app</a:t>
          </a:r>
          <a:endParaRPr lang="en-US" sz="2100" kern="1200"/>
        </a:p>
      </dsp:txBody>
      <dsp:txXfrm>
        <a:off x="0" y="4797666"/>
        <a:ext cx="6408738" cy="9589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16AC7-4A0F-4777-BA08-72E5FAAF0636}">
      <dsp:nvSpPr>
        <dsp:cNvPr id="0" name=""/>
        <dsp:cNvSpPr/>
      </dsp:nvSpPr>
      <dsp:spPr>
        <a:xfrm>
          <a:off x="835061" y="2007"/>
          <a:ext cx="776320" cy="7763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3A5A94-EE5C-46EA-9FF5-0CD79A842E2C}">
      <dsp:nvSpPr>
        <dsp:cNvPr id="0" name=""/>
        <dsp:cNvSpPr/>
      </dsp:nvSpPr>
      <dsp:spPr>
        <a:xfrm>
          <a:off x="1000507" y="167453"/>
          <a:ext cx="445429" cy="445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99503-19BB-422D-93C0-3DA567AAF023}">
      <dsp:nvSpPr>
        <dsp:cNvPr id="0" name=""/>
        <dsp:cNvSpPr/>
      </dsp:nvSpPr>
      <dsp:spPr>
        <a:xfrm>
          <a:off x="586893" y="1020132"/>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baseline="0"/>
            <a:t>Educational process </a:t>
          </a:r>
          <a:endParaRPr lang="en-US" sz="1100" kern="1200"/>
        </a:p>
      </dsp:txBody>
      <dsp:txXfrm>
        <a:off x="586893" y="1020132"/>
        <a:ext cx="1272656" cy="509062"/>
      </dsp:txXfrm>
    </dsp:sp>
    <dsp:sp modelId="{0441E50D-3EDB-4761-AAAF-5D7B1392E777}">
      <dsp:nvSpPr>
        <dsp:cNvPr id="0" name=""/>
        <dsp:cNvSpPr/>
      </dsp:nvSpPr>
      <dsp:spPr>
        <a:xfrm>
          <a:off x="2330432" y="2007"/>
          <a:ext cx="776320" cy="7763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DBF70-9DB0-4679-A108-92514F312D93}">
      <dsp:nvSpPr>
        <dsp:cNvPr id="0" name=""/>
        <dsp:cNvSpPr/>
      </dsp:nvSpPr>
      <dsp:spPr>
        <a:xfrm>
          <a:off x="2495878" y="167453"/>
          <a:ext cx="445429" cy="445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0FEC2-17EF-4028-8FE1-20F0F256FC36}">
      <dsp:nvSpPr>
        <dsp:cNvPr id="0" name=""/>
        <dsp:cNvSpPr/>
      </dsp:nvSpPr>
      <dsp:spPr>
        <a:xfrm>
          <a:off x="2082264" y="1020132"/>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baseline="0"/>
            <a:t>Worldwide connectivity </a:t>
          </a:r>
          <a:endParaRPr lang="en-US" sz="1100" kern="1200"/>
        </a:p>
      </dsp:txBody>
      <dsp:txXfrm>
        <a:off x="2082264" y="1020132"/>
        <a:ext cx="1272656" cy="509062"/>
      </dsp:txXfrm>
    </dsp:sp>
    <dsp:sp modelId="{134163E6-CA55-4ACD-9EA4-C27B31BBCC37}">
      <dsp:nvSpPr>
        <dsp:cNvPr id="0" name=""/>
        <dsp:cNvSpPr/>
      </dsp:nvSpPr>
      <dsp:spPr>
        <a:xfrm>
          <a:off x="3825803" y="2007"/>
          <a:ext cx="776320" cy="7763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92413-33F7-44D1-9F7B-0514A51118E0}">
      <dsp:nvSpPr>
        <dsp:cNvPr id="0" name=""/>
        <dsp:cNvSpPr/>
      </dsp:nvSpPr>
      <dsp:spPr>
        <a:xfrm>
          <a:off x="3991249" y="167453"/>
          <a:ext cx="445429" cy="4454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5E7A1-2922-4781-8800-886848136040}">
      <dsp:nvSpPr>
        <dsp:cNvPr id="0" name=""/>
        <dsp:cNvSpPr/>
      </dsp:nvSpPr>
      <dsp:spPr>
        <a:xfrm>
          <a:off x="3577635" y="1020132"/>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baseline="0"/>
            <a:t>Online marketing </a:t>
          </a:r>
          <a:endParaRPr lang="en-US" sz="1100" kern="1200"/>
        </a:p>
      </dsp:txBody>
      <dsp:txXfrm>
        <a:off x="3577635" y="1020132"/>
        <a:ext cx="1272656" cy="509062"/>
      </dsp:txXfrm>
    </dsp:sp>
    <dsp:sp modelId="{7C0C7524-F4D8-4EC2-8C9C-83957C341B26}">
      <dsp:nvSpPr>
        <dsp:cNvPr id="0" name=""/>
        <dsp:cNvSpPr/>
      </dsp:nvSpPr>
      <dsp:spPr>
        <a:xfrm>
          <a:off x="1582747" y="1847359"/>
          <a:ext cx="776320" cy="7763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55833-44A3-44DB-98CD-082924998610}">
      <dsp:nvSpPr>
        <dsp:cNvPr id="0" name=""/>
        <dsp:cNvSpPr/>
      </dsp:nvSpPr>
      <dsp:spPr>
        <a:xfrm>
          <a:off x="1748192" y="2012804"/>
          <a:ext cx="445429" cy="4454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D2C6C-A995-456E-9331-956E1AB7A1E6}">
      <dsp:nvSpPr>
        <dsp:cNvPr id="0" name=""/>
        <dsp:cNvSpPr/>
      </dsp:nvSpPr>
      <dsp:spPr>
        <a:xfrm>
          <a:off x="1334579" y="2865484"/>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baseline="0"/>
            <a:t>Information spreads fast</a:t>
          </a:r>
          <a:endParaRPr lang="en-US" sz="1100" kern="1200"/>
        </a:p>
      </dsp:txBody>
      <dsp:txXfrm>
        <a:off x="1334579" y="2865484"/>
        <a:ext cx="1272656" cy="509062"/>
      </dsp:txXfrm>
    </dsp:sp>
    <dsp:sp modelId="{67B600F7-EC1A-4DC6-9431-735BF40FE987}">
      <dsp:nvSpPr>
        <dsp:cNvPr id="0" name=""/>
        <dsp:cNvSpPr/>
      </dsp:nvSpPr>
      <dsp:spPr>
        <a:xfrm>
          <a:off x="3078118" y="1847359"/>
          <a:ext cx="776320" cy="7763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E0DBA-EBE1-406F-B969-3D1EAA62228D}">
      <dsp:nvSpPr>
        <dsp:cNvPr id="0" name=""/>
        <dsp:cNvSpPr/>
      </dsp:nvSpPr>
      <dsp:spPr>
        <a:xfrm>
          <a:off x="3243563" y="2012804"/>
          <a:ext cx="445429" cy="4454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4B7D4-6AFE-467C-A76D-DDAFECD27BCF}">
      <dsp:nvSpPr>
        <dsp:cNvPr id="0" name=""/>
        <dsp:cNvSpPr/>
      </dsp:nvSpPr>
      <dsp:spPr>
        <a:xfrm>
          <a:off x="2829950" y="2865484"/>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baseline="0"/>
            <a:t>It lets us share everything with others </a:t>
          </a:r>
          <a:endParaRPr lang="en-US" sz="1100" kern="1200"/>
        </a:p>
      </dsp:txBody>
      <dsp:txXfrm>
        <a:off x="2829950" y="2865484"/>
        <a:ext cx="1272656" cy="509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2ADBB-582C-4FA1-AD80-D115A098C35F}">
      <dsp:nvSpPr>
        <dsp:cNvPr id="0" name=""/>
        <dsp:cNvSpPr/>
      </dsp:nvSpPr>
      <dsp:spPr>
        <a:xfrm>
          <a:off x="0" y="2987"/>
          <a:ext cx="6408738" cy="1489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34B39-9FD1-444B-ABE6-36A0C1929099}">
      <dsp:nvSpPr>
        <dsp:cNvPr id="0" name=""/>
        <dsp:cNvSpPr/>
      </dsp:nvSpPr>
      <dsp:spPr>
        <a:xfrm>
          <a:off x="450713" y="338229"/>
          <a:ext cx="820281" cy="819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825DA-FA2F-460D-864F-633B109F1384}">
      <dsp:nvSpPr>
        <dsp:cNvPr id="0" name=""/>
        <dsp:cNvSpPr/>
      </dsp:nvSpPr>
      <dsp:spPr>
        <a:xfrm>
          <a:off x="1721709" y="2987"/>
          <a:ext cx="4407633" cy="1676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99" tIns="177399" rIns="177399" bIns="177399" numCol="1" spcCol="1270" anchor="ctr" anchorCtr="0">
          <a:noAutofit/>
        </a:bodyPr>
        <a:lstStyle/>
        <a:p>
          <a:pPr marL="0" lvl="0" indent="0" algn="l" defTabSz="622300">
            <a:lnSpc>
              <a:spcPct val="90000"/>
            </a:lnSpc>
            <a:spcBef>
              <a:spcPct val="0"/>
            </a:spcBef>
            <a:spcAft>
              <a:spcPct val="35000"/>
            </a:spcAft>
            <a:buNone/>
          </a:pPr>
          <a:r>
            <a:rPr lang="en-GB" sz="1400" b="0" i="0" kern="1200" baseline="0"/>
            <a:t>Social media has taken its position into the real world and has interfered with the lives of many. As users log on to their social media profiles, they are being removed away from the real world and placed into the virtual dimension.</a:t>
          </a:r>
          <a:endParaRPr lang="en-US" sz="1400" kern="1200"/>
        </a:p>
      </dsp:txBody>
      <dsp:txXfrm>
        <a:off x="1721709" y="2987"/>
        <a:ext cx="4407633" cy="1676209"/>
      </dsp:txXfrm>
    </dsp:sp>
    <dsp:sp modelId="{235B1938-654E-48FB-9A1C-686FDD5A7128}">
      <dsp:nvSpPr>
        <dsp:cNvPr id="0" name=""/>
        <dsp:cNvSpPr/>
      </dsp:nvSpPr>
      <dsp:spPr>
        <a:xfrm>
          <a:off x="0" y="2041620"/>
          <a:ext cx="6408738" cy="1489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6C162-14ED-4B0E-81A8-AD9EE3B948C7}">
      <dsp:nvSpPr>
        <dsp:cNvPr id="0" name=""/>
        <dsp:cNvSpPr/>
      </dsp:nvSpPr>
      <dsp:spPr>
        <a:xfrm>
          <a:off x="450713" y="2376862"/>
          <a:ext cx="820281" cy="8194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56014C-5626-44F7-B24A-86B1E6F40F1C}">
      <dsp:nvSpPr>
        <dsp:cNvPr id="0" name=""/>
        <dsp:cNvSpPr/>
      </dsp:nvSpPr>
      <dsp:spPr>
        <a:xfrm>
          <a:off x="1721709" y="2041620"/>
          <a:ext cx="4407633" cy="1676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99" tIns="177399" rIns="177399" bIns="177399" numCol="1" spcCol="1270" anchor="ctr" anchorCtr="0">
          <a:noAutofit/>
        </a:bodyPr>
        <a:lstStyle/>
        <a:p>
          <a:pPr marL="0" lvl="0" indent="0" algn="l" defTabSz="622300">
            <a:lnSpc>
              <a:spcPct val="90000"/>
            </a:lnSpc>
            <a:spcBef>
              <a:spcPct val="0"/>
            </a:spcBef>
            <a:spcAft>
              <a:spcPct val="35000"/>
            </a:spcAft>
            <a:buNone/>
          </a:pPr>
          <a:r>
            <a:rPr lang="en-GB" sz="1400" b="0" i="0" kern="1200" baseline="0"/>
            <a:t>As they grow they are bombarded with images and stereotypes of the perfect person, not truly being able to enjoy their advantages and qualities that overpower the bad ones.</a:t>
          </a:r>
          <a:endParaRPr lang="en-US" sz="1400" kern="1200"/>
        </a:p>
      </dsp:txBody>
      <dsp:txXfrm>
        <a:off x="1721709" y="2041620"/>
        <a:ext cx="4407633" cy="1676209"/>
      </dsp:txXfrm>
    </dsp:sp>
    <dsp:sp modelId="{21EEBAF9-E73B-4129-B35F-7CAE4F50EEAF}">
      <dsp:nvSpPr>
        <dsp:cNvPr id="0" name=""/>
        <dsp:cNvSpPr/>
      </dsp:nvSpPr>
      <dsp:spPr>
        <a:xfrm>
          <a:off x="0" y="4080253"/>
          <a:ext cx="6408738" cy="1489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19629-559F-44E2-A972-010894770F11}">
      <dsp:nvSpPr>
        <dsp:cNvPr id="0" name=""/>
        <dsp:cNvSpPr/>
      </dsp:nvSpPr>
      <dsp:spPr>
        <a:xfrm>
          <a:off x="451154" y="4415494"/>
          <a:ext cx="820281" cy="819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D6ED43-E388-4D52-869C-FC955F504EDE}">
      <dsp:nvSpPr>
        <dsp:cNvPr id="0" name=""/>
        <dsp:cNvSpPr/>
      </dsp:nvSpPr>
      <dsp:spPr>
        <a:xfrm>
          <a:off x="1722590" y="4080253"/>
          <a:ext cx="4407633" cy="1676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99" tIns="177399" rIns="177399" bIns="177399" numCol="1" spcCol="1270" anchor="ctr" anchorCtr="0">
          <a:noAutofit/>
        </a:bodyPr>
        <a:lstStyle/>
        <a:p>
          <a:pPr marL="0" lvl="0" indent="0" algn="l" defTabSz="622300">
            <a:lnSpc>
              <a:spcPct val="90000"/>
            </a:lnSpc>
            <a:spcBef>
              <a:spcPct val="0"/>
            </a:spcBef>
            <a:spcAft>
              <a:spcPct val="35000"/>
            </a:spcAft>
            <a:buNone/>
          </a:pPr>
          <a:r>
            <a:rPr lang="en-GB" sz="1400" b="0" i="0" kern="1200" baseline="0"/>
            <a:t>Social media changed our life so much. Our life became more convenient because social media is a very useful tool for us in 21st century, it could help us to improve our life. However, we have to aware of how we use them. If we could use the social media smartly, having social media will become a good change for us. </a:t>
          </a:r>
          <a:br>
            <a:rPr lang="en-GB" sz="1400" kern="1200" baseline="0"/>
          </a:br>
          <a:endParaRPr lang="en-US" sz="1400" kern="1200"/>
        </a:p>
      </dsp:txBody>
      <dsp:txXfrm>
        <a:off x="1722590" y="4080253"/>
        <a:ext cx="4407633" cy="16762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4453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8255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226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6209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4/22/2022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773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1851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21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5954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6414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087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4/22/2022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378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4/22/2022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45893871"/>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2" r:id="rId6"/>
    <p:sldLayoutId id="2147483838" r:id="rId7"/>
    <p:sldLayoutId id="2147483839" r:id="rId8"/>
    <p:sldLayoutId id="2147483840" r:id="rId9"/>
    <p:sldLayoutId id="2147483841" r:id="rId10"/>
    <p:sldLayoutId id="214748384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76" name="Rectangle 75">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8" name="Oval 77">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79" name="Group 78">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81" name="Rectangle 80">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2" name="Rectangle 81">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0" name="Rectangle 79">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4" name="Rectangle 83">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86" name="Rectangle 85">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FC435-B71E-4B3F-A0CD-183215BDC372}"/>
              </a:ext>
            </a:extLst>
          </p:cNvPr>
          <p:cNvSpPr>
            <a:spLocks noGrp="1"/>
          </p:cNvSpPr>
          <p:nvPr>
            <p:ph type="ctrTitle"/>
          </p:nvPr>
        </p:nvSpPr>
        <p:spPr>
          <a:xfrm>
            <a:off x="540000" y="540000"/>
            <a:ext cx="4500561" cy="2181946"/>
          </a:xfrm>
        </p:spPr>
        <p:txBody>
          <a:bodyPr vert="horz" lIns="91440" tIns="45720" rIns="91440" bIns="45720" rtlCol="0" anchor="t">
            <a:normAutofit/>
          </a:bodyPr>
          <a:lstStyle/>
          <a:p>
            <a:r>
              <a:rPr lang="en-US" sz="6000"/>
              <a:t>Social media application</a:t>
            </a:r>
          </a:p>
        </p:txBody>
      </p:sp>
      <p:sp>
        <p:nvSpPr>
          <p:cNvPr id="3" name="Subtitle 2">
            <a:extLst>
              <a:ext uri="{FF2B5EF4-FFF2-40B4-BE49-F238E27FC236}">
                <a16:creationId xmlns:a16="http://schemas.microsoft.com/office/drawing/2014/main" id="{4E2C052E-2E9C-4BCE-B808-C43AD2D5A242}"/>
              </a:ext>
            </a:extLst>
          </p:cNvPr>
          <p:cNvSpPr>
            <a:spLocks noGrp="1"/>
          </p:cNvSpPr>
          <p:nvPr>
            <p:ph type="subTitle" idx="1"/>
          </p:nvPr>
        </p:nvSpPr>
        <p:spPr>
          <a:xfrm>
            <a:off x="550863" y="2947121"/>
            <a:ext cx="4500562" cy="3361604"/>
          </a:xfrm>
        </p:spPr>
        <p:txBody>
          <a:bodyPr vert="horz" lIns="91440" tIns="45720" rIns="91440" bIns="45720" rtlCol="0" anchor="t">
            <a:normAutofit/>
          </a:bodyPr>
          <a:lstStyle/>
          <a:p>
            <a:pPr indent="-270000">
              <a:buFont typeface="Arial" panose="020B0604020202020204" pitchFamily="34" charset="0"/>
              <a:buChar char="•"/>
            </a:pPr>
            <a:r>
              <a:rPr lang="en-US" sz="1800" spc="50" dirty="0"/>
              <a:t>BY:</a:t>
            </a:r>
          </a:p>
          <a:p>
            <a:pPr indent="-270000">
              <a:buFont typeface="Arial" panose="020B0604020202020204" pitchFamily="34" charset="0"/>
              <a:buChar char="•"/>
            </a:pPr>
            <a:r>
              <a:rPr lang="en-US" sz="1800" spc="50" dirty="0"/>
              <a:t>AASHIL.NAIDU</a:t>
            </a:r>
          </a:p>
          <a:p>
            <a:pPr indent="-270000">
              <a:buFont typeface="Arial" panose="020B0604020202020204" pitchFamily="34" charset="0"/>
              <a:buChar char="•"/>
            </a:pPr>
            <a:r>
              <a:rPr lang="en-US" sz="1800" spc="50" dirty="0"/>
              <a:t>SUJITH.R</a:t>
            </a:r>
          </a:p>
          <a:p>
            <a:pPr indent="-270000">
              <a:buFont typeface="Arial" panose="020B0604020202020204" pitchFamily="34" charset="0"/>
              <a:buChar char="•"/>
            </a:pPr>
            <a:r>
              <a:rPr lang="en-US" sz="1800" spc="50" dirty="0"/>
              <a:t>SHILPA.S</a:t>
            </a:r>
          </a:p>
          <a:p>
            <a:pPr indent="-270000">
              <a:buFont typeface="Arial" panose="020B0604020202020204" pitchFamily="34" charset="0"/>
              <a:buChar char="•"/>
            </a:pPr>
            <a:r>
              <a:rPr lang="en-US" sz="1800" spc="50" dirty="0"/>
              <a:t>MINAZ.M</a:t>
            </a:r>
          </a:p>
          <a:p>
            <a:pPr indent="-270000">
              <a:buFont typeface="Arial" panose="020B0604020202020204" pitchFamily="34" charset="0"/>
              <a:buChar char="•"/>
            </a:pPr>
            <a:r>
              <a:rPr lang="en-US" sz="1800" spc="50" dirty="0"/>
              <a:t>AYUSH.K</a:t>
            </a:r>
          </a:p>
          <a:p>
            <a:pPr indent="-270000">
              <a:buFont typeface="Arial" panose="020B0604020202020204" pitchFamily="34" charset="0"/>
              <a:buChar char="•"/>
            </a:pPr>
            <a:r>
              <a:rPr lang="en-US" sz="1800" spc="50" dirty="0" err="1"/>
              <a:t>Sandhya.j</a:t>
            </a:r>
            <a:endParaRPr lang="en-US" sz="1800" spc="50" dirty="0"/>
          </a:p>
        </p:txBody>
      </p:sp>
      <p:grpSp>
        <p:nvGrpSpPr>
          <p:cNvPr id="88" name="Group 87">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89" name="Oval 88">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text&#10;&#10;Description automatically generated">
            <a:extLst>
              <a:ext uri="{FF2B5EF4-FFF2-40B4-BE49-F238E27FC236}">
                <a16:creationId xmlns:a16="http://schemas.microsoft.com/office/drawing/2014/main" id="{905B0E35-EE72-4B70-B3A1-1FE4F7C65D6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8656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27F2-E4D5-4BF0-8EDE-827C0DF9D440}"/>
              </a:ext>
            </a:extLst>
          </p:cNvPr>
          <p:cNvSpPr>
            <a:spLocks noGrp="1"/>
          </p:cNvSpPr>
          <p:nvPr>
            <p:ph type="title"/>
          </p:nvPr>
        </p:nvSpPr>
        <p:spPr>
          <a:xfrm>
            <a:off x="550863" y="150920"/>
            <a:ext cx="11090275" cy="6507332"/>
          </a:xfrm>
        </p:spPr>
        <p:txBody>
          <a:bodyPr>
            <a:normAutofit/>
          </a:bodyPr>
          <a:lstStyle/>
          <a:p>
            <a:pPr marL="342900" indent="-342900">
              <a:buFont typeface="Wingdings" panose="05000000000000000000" pitchFamily="2" charset="2"/>
              <a:buChar char="Ø"/>
            </a:pPr>
            <a:r>
              <a:rPr lang="en-GB" sz="2000" dirty="0"/>
              <a:t>Requirements :- </a:t>
            </a:r>
            <a:br>
              <a:rPr lang="en-GB" sz="2000" dirty="0"/>
            </a:br>
            <a:r>
              <a:rPr lang="en-GB" sz="2000" dirty="0"/>
              <a:t>a. Functional requirements. </a:t>
            </a:r>
            <a:br>
              <a:rPr lang="en-GB" sz="2000" dirty="0"/>
            </a:br>
            <a:r>
              <a:rPr lang="en-GB" sz="2000" dirty="0"/>
              <a:t>b. Non-functional requirements. </a:t>
            </a:r>
            <a:br>
              <a:rPr lang="en-GB" sz="2000" dirty="0"/>
            </a:br>
            <a:r>
              <a:rPr lang="en-GB" sz="2000" dirty="0"/>
              <a:t>          </a:t>
            </a:r>
            <a:br>
              <a:rPr lang="en-GB" sz="2000" dirty="0"/>
            </a:br>
            <a:r>
              <a:rPr lang="en-GB" sz="2000" dirty="0"/>
              <a:t>  a. Functional requirements:- </a:t>
            </a:r>
            <a:br>
              <a:rPr lang="en-GB" sz="2000" dirty="0"/>
            </a:br>
            <a:r>
              <a:rPr lang="en-GB" sz="2000" dirty="0"/>
              <a:t>              1.User Requirements: - </a:t>
            </a:r>
            <a:br>
              <a:rPr lang="en-GB" sz="2000" dirty="0"/>
            </a:br>
            <a:r>
              <a:rPr lang="en-GB" sz="2000" dirty="0"/>
              <a:t>                     • Content to be created and published in the system such as images, posts, comments. </a:t>
            </a:r>
            <a:br>
              <a:rPr lang="en-GB" sz="2000" dirty="0"/>
            </a:br>
            <a:br>
              <a:rPr lang="en-GB" sz="2000" dirty="0"/>
            </a:br>
            <a:r>
              <a:rPr lang="en-GB" sz="2000" dirty="0"/>
              <a:t>    • User management system :- </a:t>
            </a:r>
            <a:br>
              <a:rPr lang="en-GB" sz="2000" dirty="0"/>
            </a:br>
            <a:r>
              <a:rPr lang="en-GB" sz="2000" dirty="0"/>
              <a:t>➢ Key factors for user management: </a:t>
            </a:r>
            <a:br>
              <a:rPr lang="en-GB" sz="2000" dirty="0"/>
            </a:br>
            <a:r>
              <a:rPr lang="en-GB" sz="2000" dirty="0"/>
              <a:t>                    </a:t>
            </a:r>
            <a:r>
              <a:rPr lang="en-GB" sz="2000" dirty="0" err="1"/>
              <a:t>i</a:t>
            </a:r>
            <a:r>
              <a:rPr lang="en-GB" sz="2000" dirty="0"/>
              <a:t>. Creating unique profiles for new users.</a:t>
            </a:r>
            <a:br>
              <a:rPr lang="en-GB" sz="2000" dirty="0"/>
            </a:br>
            <a:r>
              <a:rPr lang="en-GB" sz="2000" dirty="0"/>
              <a:t>                    ii. User can share their profile to other users. </a:t>
            </a:r>
            <a:br>
              <a:rPr lang="en-GB" sz="2000" dirty="0"/>
            </a:br>
            <a:r>
              <a:rPr lang="en-GB" sz="2000" dirty="0"/>
              <a:t>                    iii. There is a data base for every user so to create a secure profile for every user.</a:t>
            </a:r>
            <a:br>
              <a:rPr lang="en-GB" sz="2000" dirty="0"/>
            </a:br>
            <a:br>
              <a:rPr lang="en-GB" sz="2000" dirty="0"/>
            </a:br>
            <a:r>
              <a:rPr lang="en-GB" sz="2000" dirty="0"/>
              <a:t> 2. Technical Requirements: -</a:t>
            </a:r>
            <a:br>
              <a:rPr lang="en-GB" sz="2000" dirty="0"/>
            </a:br>
            <a:r>
              <a:rPr lang="en-GB" sz="2000" dirty="0"/>
              <a:t>                   </a:t>
            </a:r>
            <a:r>
              <a:rPr lang="en-GB" sz="2000" dirty="0" err="1"/>
              <a:t>i</a:t>
            </a:r>
            <a:r>
              <a:rPr lang="en-GB" sz="2000" dirty="0"/>
              <a:t>. Python, flask, html and CSS. ii. WebSocket I/O. b. </a:t>
            </a:r>
            <a:br>
              <a:rPr lang="en-GB" sz="2000" dirty="0"/>
            </a:br>
            <a:br>
              <a:rPr lang="en-GB" sz="2000" dirty="0"/>
            </a:br>
            <a:r>
              <a:rPr lang="en-GB" sz="2000" dirty="0"/>
              <a:t>   Non-functional requirements: </a:t>
            </a:r>
            <a:br>
              <a:rPr lang="en-GB" sz="2000" dirty="0"/>
            </a:br>
            <a:r>
              <a:rPr lang="en-GB" sz="2000" dirty="0"/>
              <a:t>          • The application has the capacity to generate a post and create post within a fraction of seconds. </a:t>
            </a:r>
            <a:br>
              <a:rPr lang="en-GB" sz="2000" dirty="0"/>
            </a:br>
            <a:r>
              <a:rPr lang="en-GB" sz="2000" dirty="0"/>
              <a:t>          • The user can create user profile (sign up, sign in) within 5 seconds. </a:t>
            </a:r>
            <a:br>
              <a:rPr lang="en-GB" sz="2000" dirty="0"/>
            </a:br>
            <a:r>
              <a:rPr lang="en-GB" sz="2000" dirty="0"/>
              <a:t>          • There is no character limit for the post what the users will upload on their profile</a:t>
            </a:r>
            <a:endParaRPr lang="en-IN" sz="2000" dirty="0"/>
          </a:p>
        </p:txBody>
      </p:sp>
    </p:spTree>
    <p:extLst>
      <p:ext uri="{BB962C8B-B14F-4D97-AF65-F5344CB8AC3E}">
        <p14:creationId xmlns:p14="http://schemas.microsoft.com/office/powerpoint/2010/main" val="36708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2" name="Rectangle 81">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3" name="Oval 82">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4" name="Oval 8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85" name="Group 84">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0" name="Rectangle 89">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1" name="Rectangle 90">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86" name="Group 85">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8" name="Rectangle 87">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9" name="Rectangle 88">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7" name="Rectangle 86">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3" name="Rectangle 92">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95" name="Rectangle 94">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98" name="Rectangle 97">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6" name="Rectangle 105">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4" name="Rectangle 103">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7963FBA-B7F6-4D3F-AEAF-2E88FFBD5A02}"/>
              </a:ext>
            </a:extLst>
          </p:cNvPr>
          <p:cNvSpPr>
            <a:spLocks noGrp="1"/>
          </p:cNvSpPr>
          <p:nvPr>
            <p:ph type="title"/>
          </p:nvPr>
        </p:nvSpPr>
        <p:spPr>
          <a:xfrm>
            <a:off x="540000" y="549276"/>
            <a:ext cx="4500561" cy="4259814"/>
          </a:xfrm>
        </p:spPr>
        <p:txBody>
          <a:bodyPr vert="horz" lIns="91440" tIns="45720" rIns="91440" bIns="45720" rtlCol="0" anchor="b">
            <a:normAutofit/>
          </a:bodyPr>
          <a:lstStyle/>
          <a:p>
            <a:r>
              <a:rPr lang="en-US" sz="6200"/>
              <a:t>Architecture Diagram</a:t>
            </a:r>
          </a:p>
        </p:txBody>
      </p:sp>
      <p:pic>
        <p:nvPicPr>
          <p:cNvPr id="5" name="Picture 4" descr="Diagram&#10;&#10;Description automatically generated">
            <a:extLst>
              <a:ext uri="{FF2B5EF4-FFF2-40B4-BE49-F238E27FC236}">
                <a16:creationId xmlns:a16="http://schemas.microsoft.com/office/drawing/2014/main" id="{FADDA7B7-BAF8-4AC8-85D9-F6327B4B6D68}"/>
              </a:ext>
            </a:extLst>
          </p:cNvPr>
          <p:cNvPicPr>
            <a:picLocks noChangeAspect="1"/>
          </p:cNvPicPr>
          <p:nvPr/>
        </p:nvPicPr>
        <p:blipFill>
          <a:blip r:embed="rId2"/>
          <a:stretch>
            <a:fillRect/>
          </a:stretch>
        </p:blipFill>
        <p:spPr>
          <a:xfrm>
            <a:off x="5591422" y="649056"/>
            <a:ext cx="6049714" cy="5550612"/>
          </a:xfrm>
          <a:prstGeom prst="rect">
            <a:avLst/>
          </a:prstGeom>
        </p:spPr>
      </p:pic>
    </p:spTree>
    <p:extLst>
      <p:ext uri="{BB962C8B-B14F-4D97-AF65-F5344CB8AC3E}">
        <p14:creationId xmlns:p14="http://schemas.microsoft.com/office/powerpoint/2010/main" val="34569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39" name="Rectangle 38">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0" name="Oval 39">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Oval 40">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2" name="Group 41">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7" name="Rectangle 46">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8" name="Rectangle 47">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3" name="Group 42">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5" name="Rectangle 44">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6" name="Rectangle 45">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4" name="Rectangle 43">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0" name="Rectangle 4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4" descr="A patterned wooden design">
            <a:extLst>
              <a:ext uri="{FF2B5EF4-FFF2-40B4-BE49-F238E27FC236}">
                <a16:creationId xmlns:a16="http://schemas.microsoft.com/office/drawing/2014/main" id="{56D339E9-1BCC-8B76-A33B-D0DA3309BA78}"/>
              </a:ext>
            </a:extLst>
          </p:cNvPr>
          <p:cNvPicPr>
            <a:picLocks noChangeAspect="1"/>
          </p:cNvPicPr>
          <p:nvPr/>
        </p:nvPicPr>
        <p:blipFill rotWithShape="1">
          <a:blip r:embed="rId2">
            <a:alphaModFix/>
          </a:blip>
          <a:srcRect t="7119" r="1" b="8300"/>
          <a:stretch/>
        </p:blipFill>
        <p:spPr>
          <a:xfrm>
            <a:off x="-688" y="-4"/>
            <a:ext cx="12192687" cy="6858000"/>
          </a:xfrm>
          <a:prstGeom prst="rect">
            <a:avLst/>
          </a:prstGeom>
        </p:spPr>
      </p:pic>
      <p:grpSp>
        <p:nvGrpSpPr>
          <p:cNvPr id="52" name="Group 51">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53" name="Group 52">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61" name="Rectangle 60">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59" name="Rectangle 58">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57" name="Rectangle 56">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Rectangle 55">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674C8AE-0C6B-46E7-B621-DA6E1C27789E}"/>
              </a:ext>
            </a:extLst>
          </p:cNvPr>
          <p:cNvSpPr>
            <a:spLocks noGrp="1"/>
          </p:cNvSpPr>
          <p:nvPr>
            <p:ph type="title"/>
          </p:nvPr>
        </p:nvSpPr>
        <p:spPr>
          <a:xfrm>
            <a:off x="540000" y="540000"/>
            <a:ext cx="4500561" cy="4259814"/>
          </a:xfrm>
        </p:spPr>
        <p:txBody>
          <a:bodyPr vert="horz" lIns="91440" tIns="45720" rIns="91440" bIns="45720" rtlCol="0" anchor="b">
            <a:normAutofit/>
          </a:bodyPr>
          <a:lstStyle/>
          <a:p>
            <a:r>
              <a:rPr lang="en-US" sz="7500" dirty="0">
                <a:solidFill>
                  <a:srgbClr val="FFFFFF"/>
                </a:solidFill>
              </a:rPr>
              <a:t>Modules of Socialavey</a:t>
            </a:r>
          </a:p>
        </p:txBody>
      </p:sp>
    </p:spTree>
    <p:extLst>
      <p:ext uri="{BB962C8B-B14F-4D97-AF65-F5344CB8AC3E}">
        <p14:creationId xmlns:p14="http://schemas.microsoft.com/office/powerpoint/2010/main" val="151045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25"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Person writing on a notepad">
            <a:extLst>
              <a:ext uri="{FF2B5EF4-FFF2-40B4-BE49-F238E27FC236}">
                <a16:creationId xmlns:a16="http://schemas.microsoft.com/office/drawing/2014/main" id="{2A234AA2-9CCC-D47F-05FC-1334B826E1F4}"/>
              </a:ext>
            </a:extLst>
          </p:cNvPr>
          <p:cNvPicPr>
            <a:picLocks noChangeAspect="1"/>
          </p:cNvPicPr>
          <p:nvPr/>
        </p:nvPicPr>
        <p:blipFill rotWithShape="1">
          <a:blip r:embed="rId2"/>
          <a:srcRect l="14067" r="6683"/>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Content Placeholder 2">
            <a:extLst>
              <a:ext uri="{FF2B5EF4-FFF2-40B4-BE49-F238E27FC236}">
                <a16:creationId xmlns:a16="http://schemas.microsoft.com/office/drawing/2014/main" id="{5597C34C-A1FB-4430-B790-BD138F09830D}"/>
              </a:ext>
            </a:extLst>
          </p:cNvPr>
          <p:cNvSpPr>
            <a:spLocks noGrp="1"/>
          </p:cNvSpPr>
          <p:nvPr>
            <p:ph idx="1"/>
          </p:nvPr>
        </p:nvSpPr>
        <p:spPr>
          <a:xfrm>
            <a:off x="7104063" y="2947121"/>
            <a:ext cx="4537073" cy="3361604"/>
          </a:xfrm>
        </p:spPr>
        <p:txBody>
          <a:bodyPr anchor="t">
            <a:normAutofit/>
          </a:bodyPr>
          <a:lstStyle/>
          <a:p>
            <a:pPr>
              <a:buFont typeface="Wingdings" panose="05000000000000000000" pitchFamily="2" charset="2"/>
              <a:buChar char="q"/>
            </a:pPr>
            <a:r>
              <a:rPr lang="en-GB" dirty="0"/>
              <a:t>Modules of Socialavey are:</a:t>
            </a:r>
          </a:p>
          <a:p>
            <a:pPr marL="792900" lvl="1" indent="-342900">
              <a:buFont typeface="+mj-lt"/>
              <a:buAutoNum type="arabicPeriod"/>
            </a:pPr>
            <a:r>
              <a:rPr lang="en-GB" dirty="0"/>
              <a:t>HOME Module</a:t>
            </a:r>
          </a:p>
          <a:p>
            <a:pPr marL="450000" lvl="1" indent="0">
              <a:buNone/>
            </a:pPr>
            <a:r>
              <a:rPr lang="en-GB" dirty="0"/>
              <a:t>2. REGISTRATION Module</a:t>
            </a:r>
          </a:p>
          <a:p>
            <a:pPr marL="450000" lvl="1" indent="0">
              <a:buNone/>
            </a:pPr>
            <a:r>
              <a:rPr lang="en-GB" dirty="0"/>
              <a:t> 3.  LOGIN Module</a:t>
            </a:r>
          </a:p>
          <a:p>
            <a:pPr marL="450000" lvl="1" indent="0">
              <a:buNone/>
            </a:pPr>
            <a:r>
              <a:rPr lang="en-GB" dirty="0"/>
              <a:t> 4.  FOR YOU Module</a:t>
            </a:r>
          </a:p>
          <a:p>
            <a:pPr marL="450000" lvl="1" indent="0">
              <a:buNone/>
            </a:pPr>
            <a:r>
              <a:rPr lang="en-GB" dirty="0"/>
              <a:t> 5.  PROFILE Module</a:t>
            </a:r>
          </a:p>
          <a:p>
            <a:pPr marL="450000" lvl="1" indent="0">
              <a:buNone/>
            </a:pPr>
            <a:r>
              <a:rPr lang="en-GB" dirty="0"/>
              <a:t> 6.  CHAT Module</a:t>
            </a:r>
            <a:endParaRPr lang="en-IN" dirty="0"/>
          </a:p>
        </p:txBody>
      </p:sp>
    </p:spTree>
    <p:extLst>
      <p:ext uri="{BB962C8B-B14F-4D97-AF65-F5344CB8AC3E}">
        <p14:creationId xmlns:p14="http://schemas.microsoft.com/office/powerpoint/2010/main" val="115109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1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8" name="Rectangle 2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Oval 2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Oval 2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4" name="Group 2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 name="Rectangle 2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2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5" name="Group 2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3" name="Rectangle 2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4" name="Rectangle 2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5" name="Rectangle 2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6" name="Rectangle 3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7" name="Picture 15" descr="A midsection of a person holding a miniature house">
            <a:extLst>
              <a:ext uri="{FF2B5EF4-FFF2-40B4-BE49-F238E27FC236}">
                <a16:creationId xmlns:a16="http://schemas.microsoft.com/office/drawing/2014/main" id="{F43DAAEE-C16F-8A9F-E884-6E0E54029257}"/>
              </a:ext>
            </a:extLst>
          </p:cNvPr>
          <p:cNvPicPr>
            <a:picLocks noChangeAspect="1"/>
          </p:cNvPicPr>
          <p:nvPr/>
        </p:nvPicPr>
        <p:blipFill rotWithShape="1">
          <a:blip r:embed="rId2">
            <a:alphaModFix/>
          </a:blip>
          <a:srcRect t="9386" r="1" b="1335"/>
          <a:stretch/>
        </p:blipFill>
        <p:spPr>
          <a:xfrm>
            <a:off x="-688" y="-4"/>
            <a:ext cx="12192687" cy="6858000"/>
          </a:xfrm>
          <a:prstGeom prst="rect">
            <a:avLst/>
          </a:prstGeom>
        </p:spPr>
      </p:pic>
      <p:grpSp>
        <p:nvGrpSpPr>
          <p:cNvPr id="58" name="Group 33">
            <a:extLst>
              <a:ext uri="{FF2B5EF4-FFF2-40B4-BE49-F238E27FC236}">
                <a16:creationId xmlns:a16="http://schemas.microsoft.com/office/drawing/2014/main" id="{5697E9DF-ECF5-4EA6-8E3F-160752B88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101" y="549274"/>
            <a:ext cx="12268203" cy="6308725"/>
            <a:chOff x="-38101" y="549274"/>
            <a:chExt cx="12268203" cy="6308725"/>
          </a:xfrm>
        </p:grpSpPr>
        <p:sp>
          <p:nvSpPr>
            <p:cNvPr id="59" name="Rectangle 34">
              <a:extLst>
                <a:ext uri="{FF2B5EF4-FFF2-40B4-BE49-F238E27FC236}">
                  <a16:creationId xmlns:a16="http://schemas.microsoft.com/office/drawing/2014/main" id="{1DCAAB57-774B-4C3C-B2E2-9BA998704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001" y="549274"/>
              <a:ext cx="6096599"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35">
              <a:extLst>
                <a:ext uri="{FF2B5EF4-FFF2-40B4-BE49-F238E27FC236}">
                  <a16:creationId xmlns:a16="http://schemas.microsoft.com/office/drawing/2014/main" id="{7069F6E5-0E1F-4324-B525-E896EE983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00" y="549274"/>
              <a:ext cx="6096598"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FDAFA65F-5ED6-4A79-9C73-A1DE583C1A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1" y="1990722"/>
              <a:ext cx="12268200" cy="4867276"/>
              <a:chOff x="3" y="1"/>
              <a:chExt cx="12268200" cy="4867276"/>
            </a:xfrm>
          </p:grpSpPr>
          <p:sp>
            <p:nvSpPr>
              <p:cNvPr id="61" name="Rectangle 43">
                <a:extLst>
                  <a:ext uri="{FF2B5EF4-FFF2-40B4-BE49-F238E27FC236}">
                    <a16:creationId xmlns:a16="http://schemas.microsoft.com/office/drawing/2014/main" id="{ED04940F-1A28-47CA-BC85-5D0FA9076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44">
                <a:extLst>
                  <a:ext uri="{FF2B5EF4-FFF2-40B4-BE49-F238E27FC236}">
                    <a16:creationId xmlns:a16="http://schemas.microsoft.com/office/drawing/2014/main" id="{DF2264D0-1772-4B5C-A1F5-C00059731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926BB5ED-C44B-4E3E-9A5D-18228C0199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4" y="3091890"/>
              <a:ext cx="9515473" cy="3766109"/>
              <a:chOff x="2676525" y="0"/>
              <a:chExt cx="9515473" cy="3766109"/>
            </a:xfrm>
          </p:grpSpPr>
          <p:sp>
            <p:nvSpPr>
              <p:cNvPr id="63" name="Rectangle 41">
                <a:extLst>
                  <a:ext uri="{FF2B5EF4-FFF2-40B4-BE49-F238E27FC236}">
                    <a16:creationId xmlns:a16="http://schemas.microsoft.com/office/drawing/2014/main" id="{DD5A1916-1815-43F3-8E57-A5AD558BC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42">
                <a:extLst>
                  <a:ext uri="{FF2B5EF4-FFF2-40B4-BE49-F238E27FC236}">
                    <a16:creationId xmlns:a16="http://schemas.microsoft.com/office/drawing/2014/main" id="{1C758D1E-62C7-4EF3-824F-C2542D216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3A3AF6C1-825F-437D-BED2-DEF267D06F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714629" y="3091890"/>
              <a:ext cx="9515473" cy="3766109"/>
              <a:chOff x="0" y="0"/>
              <a:chExt cx="9515473" cy="3766109"/>
            </a:xfrm>
          </p:grpSpPr>
          <p:sp>
            <p:nvSpPr>
              <p:cNvPr id="65" name="Rectangle 39">
                <a:extLst>
                  <a:ext uri="{FF2B5EF4-FFF2-40B4-BE49-F238E27FC236}">
                    <a16:creationId xmlns:a16="http://schemas.microsoft.com/office/drawing/2014/main" id="{0E518F14-B231-4186-ADC0-8339580E8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40">
                <a:extLst>
                  <a:ext uri="{FF2B5EF4-FFF2-40B4-BE49-F238E27FC236}">
                    <a16:creationId xmlns:a16="http://schemas.microsoft.com/office/drawing/2014/main" id="{75A3C29F-2140-4EC1-B779-7A8D725B7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A22FB83A-8B8B-4679-9E1C-9DEFF7F86D8B}"/>
              </a:ext>
            </a:extLst>
          </p:cNvPr>
          <p:cNvSpPr>
            <a:spLocks noGrp="1"/>
          </p:cNvSpPr>
          <p:nvPr>
            <p:ph type="title"/>
          </p:nvPr>
        </p:nvSpPr>
        <p:spPr>
          <a:xfrm>
            <a:off x="1487487" y="4327873"/>
            <a:ext cx="9217026" cy="1210396"/>
          </a:xfrm>
        </p:spPr>
        <p:txBody>
          <a:bodyPr vert="horz" lIns="91440" tIns="45720" rIns="91440" bIns="45720" rtlCol="0" anchor="b">
            <a:normAutofit/>
          </a:bodyPr>
          <a:lstStyle/>
          <a:p>
            <a:pPr algn="ctr"/>
            <a:r>
              <a:rPr lang="en-US" dirty="0">
                <a:solidFill>
                  <a:srgbClr val="FFFFFF"/>
                </a:solidFill>
              </a:rPr>
              <a:t>Home Module </a:t>
            </a:r>
          </a:p>
        </p:txBody>
      </p:sp>
    </p:spTree>
    <p:extLst>
      <p:ext uri="{BB962C8B-B14F-4D97-AF65-F5344CB8AC3E}">
        <p14:creationId xmlns:p14="http://schemas.microsoft.com/office/powerpoint/2010/main" val="155218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CB67F-CBE3-4748-B8A3-6A6C69633F87}"/>
              </a:ext>
            </a:extLst>
          </p:cNvPr>
          <p:cNvSpPr>
            <a:spLocks noGrp="1"/>
          </p:cNvSpPr>
          <p:nvPr>
            <p:ph idx="1"/>
          </p:nvPr>
        </p:nvSpPr>
        <p:spPr>
          <a:xfrm>
            <a:off x="406835" y="384052"/>
            <a:ext cx="11101136" cy="5617253"/>
          </a:xfrm>
        </p:spPr>
        <p:txBody>
          <a:bodyPr/>
          <a:lstStyle/>
          <a:p>
            <a:r>
              <a:rPr lang="en-GB" dirty="0"/>
              <a:t>Home page is the is the main page of the website.</a:t>
            </a:r>
          </a:p>
          <a:p>
            <a:r>
              <a:rPr lang="en-GB" dirty="0"/>
              <a:t>The term may also refer to the start page shown in web browser when the application first opens.</a:t>
            </a:r>
          </a:p>
          <a:p>
            <a:r>
              <a:rPr lang="en-GB" dirty="0"/>
              <a:t>It is default web page that loads when you visit a web address that only contains the domain name.</a:t>
            </a:r>
          </a:p>
          <a:p>
            <a:r>
              <a:rPr lang="en-GB" dirty="0"/>
              <a:t>The home page is located in the root dictionary of the website </a:t>
            </a:r>
          </a:p>
          <a:p>
            <a:r>
              <a:rPr lang="en-GB" dirty="0"/>
              <a:t>Most web severs allow the home page to have one or several different file names.</a:t>
            </a:r>
          </a:p>
          <a:p>
            <a:pPr marL="792900" lvl="1" indent="-342900">
              <a:buFont typeface="+mj-lt"/>
              <a:buAutoNum type="alphaLcParenR"/>
            </a:pPr>
            <a:r>
              <a:rPr lang="en-GB" dirty="0"/>
              <a:t>Index.html</a:t>
            </a:r>
          </a:p>
          <a:p>
            <a:pPr marL="792900" lvl="1" indent="-342900">
              <a:buFont typeface="+mj-lt"/>
              <a:buAutoNum type="alphaLcParenR"/>
            </a:pPr>
            <a:r>
              <a:rPr lang="en-GB" dirty="0"/>
              <a:t>Default.html</a:t>
            </a:r>
          </a:p>
          <a:p>
            <a:pPr marL="792900" lvl="1" indent="-342900">
              <a:buFont typeface="+mj-lt"/>
              <a:buAutoNum type="alphaLcParenR"/>
            </a:pPr>
            <a:r>
              <a:rPr lang="en-GB" dirty="0"/>
              <a:t>Index.htm</a:t>
            </a:r>
          </a:p>
          <a:p>
            <a:pPr marL="792900" lvl="1" indent="-342900">
              <a:buFont typeface="+mj-lt"/>
              <a:buAutoNum type="alphaLcParenR"/>
            </a:pPr>
            <a:r>
              <a:rPr lang="en-GB" dirty="0" err="1"/>
              <a:t>Index.php</a:t>
            </a:r>
            <a:endParaRPr lang="en-IN" dirty="0"/>
          </a:p>
          <a:p>
            <a:r>
              <a:rPr lang="en-IN" dirty="0"/>
              <a:t>Since the home page file is loaded automatically from the root directory , the home page URL does not need to include the file name.</a:t>
            </a:r>
          </a:p>
        </p:txBody>
      </p:sp>
    </p:spTree>
    <p:extLst>
      <p:ext uri="{BB962C8B-B14F-4D97-AF65-F5344CB8AC3E}">
        <p14:creationId xmlns:p14="http://schemas.microsoft.com/office/powerpoint/2010/main" val="301510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E566-60A2-4F21-9FBF-CD5195DDF4E2}"/>
              </a:ext>
            </a:extLst>
          </p:cNvPr>
          <p:cNvSpPr>
            <a:spLocks noGrp="1"/>
          </p:cNvSpPr>
          <p:nvPr>
            <p:ph type="title"/>
          </p:nvPr>
        </p:nvSpPr>
        <p:spPr>
          <a:xfrm>
            <a:off x="540000" y="540000"/>
            <a:ext cx="4500561" cy="5759450"/>
          </a:xfrm>
        </p:spPr>
        <p:txBody>
          <a:bodyPr anchor="t">
            <a:normAutofit/>
          </a:bodyPr>
          <a:lstStyle/>
          <a:p>
            <a:r>
              <a:rPr lang="en-GB" sz="6200" dirty="0"/>
              <a:t>Registration Module:</a:t>
            </a:r>
            <a:endParaRPr lang="en-IN" sz="6200" dirty="0"/>
          </a:p>
        </p:txBody>
      </p:sp>
      <p:graphicFrame>
        <p:nvGraphicFramePr>
          <p:cNvPr id="35" name="Content Placeholder 2">
            <a:extLst>
              <a:ext uri="{FF2B5EF4-FFF2-40B4-BE49-F238E27FC236}">
                <a16:creationId xmlns:a16="http://schemas.microsoft.com/office/drawing/2014/main" id="{DBE69DFC-FCDF-BCBB-7767-3C2B3061F4CE}"/>
              </a:ext>
            </a:extLst>
          </p:cNvPr>
          <p:cNvGraphicFramePr>
            <a:graphicFrameLocks noGrp="1"/>
          </p:cNvGraphicFramePr>
          <p:nvPr>
            <p:ph idx="1"/>
            <p:extLst>
              <p:ext uri="{D42A27DB-BD31-4B8C-83A1-F6EECF244321}">
                <p14:modId xmlns:p14="http://schemas.microsoft.com/office/powerpoint/2010/main" val="2510545801"/>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838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4" name="Group 23">
            <a:extLst>
              <a:ext uri="{FF2B5EF4-FFF2-40B4-BE49-F238E27FC236}">
                <a16:creationId xmlns:a16="http://schemas.microsoft.com/office/drawing/2014/main" id="{5697E9DF-ECF5-4EA6-8E3F-160752B88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101" y="549274"/>
            <a:ext cx="12268203" cy="6308725"/>
            <a:chOff x="-38101" y="549274"/>
            <a:chExt cx="12268203" cy="6308725"/>
          </a:xfrm>
        </p:grpSpPr>
        <p:sp>
          <p:nvSpPr>
            <p:cNvPr id="25" name="Rectangle 24">
              <a:extLst>
                <a:ext uri="{FF2B5EF4-FFF2-40B4-BE49-F238E27FC236}">
                  <a16:creationId xmlns:a16="http://schemas.microsoft.com/office/drawing/2014/main" id="{1DCAAB57-774B-4C3C-B2E2-9BA998704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001" y="549274"/>
              <a:ext cx="6096599"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069F6E5-0E1F-4324-B525-E896EE983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00" y="549274"/>
              <a:ext cx="6096598"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FDAFA65F-5ED6-4A79-9C73-A1DE583C1A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1" y="1990722"/>
              <a:ext cx="12268200" cy="4867276"/>
              <a:chOff x="3" y="1"/>
              <a:chExt cx="12268200" cy="4867276"/>
            </a:xfrm>
          </p:grpSpPr>
          <p:sp>
            <p:nvSpPr>
              <p:cNvPr id="34" name="Rectangle 33">
                <a:extLst>
                  <a:ext uri="{FF2B5EF4-FFF2-40B4-BE49-F238E27FC236}">
                    <a16:creationId xmlns:a16="http://schemas.microsoft.com/office/drawing/2014/main" id="{ED04940F-1A28-47CA-BC85-5D0FA9076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F2264D0-1772-4B5C-A1F5-C00059731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26BB5ED-C44B-4E3E-9A5D-18228C0199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4" y="3091890"/>
              <a:ext cx="9515473" cy="3766109"/>
              <a:chOff x="2676525" y="0"/>
              <a:chExt cx="9515473" cy="3766109"/>
            </a:xfrm>
          </p:grpSpPr>
          <p:sp>
            <p:nvSpPr>
              <p:cNvPr id="32" name="Rectangle 31">
                <a:extLst>
                  <a:ext uri="{FF2B5EF4-FFF2-40B4-BE49-F238E27FC236}">
                    <a16:creationId xmlns:a16="http://schemas.microsoft.com/office/drawing/2014/main" id="{DD5A1916-1815-43F3-8E57-A5AD558BC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C758D1E-62C7-4EF3-824F-C2542D216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3A3AF6C1-825F-437D-BED2-DEF267D06F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714629" y="3091890"/>
              <a:ext cx="9515473" cy="3766109"/>
              <a:chOff x="0" y="0"/>
              <a:chExt cx="9515473" cy="3766109"/>
            </a:xfrm>
          </p:grpSpPr>
          <p:sp>
            <p:nvSpPr>
              <p:cNvPr id="30" name="Rectangle 29">
                <a:extLst>
                  <a:ext uri="{FF2B5EF4-FFF2-40B4-BE49-F238E27FC236}">
                    <a16:creationId xmlns:a16="http://schemas.microsoft.com/office/drawing/2014/main" id="{0E518F14-B231-4186-ADC0-8339580E8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5A3C29F-2140-4EC1-B779-7A8D725B7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7" name="Picture 6" descr="Graphical user interface, application&#10;&#10;Description automatically generated">
            <a:extLst>
              <a:ext uri="{FF2B5EF4-FFF2-40B4-BE49-F238E27FC236}">
                <a16:creationId xmlns:a16="http://schemas.microsoft.com/office/drawing/2014/main" id="{682BB141-9AD3-44BD-BD1F-C2D3CCA7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38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37"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9"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0"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2"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3"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4"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5"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6" name="Picture 4" descr="Pen placed on top of a signature line">
            <a:extLst>
              <a:ext uri="{FF2B5EF4-FFF2-40B4-BE49-F238E27FC236}">
                <a16:creationId xmlns:a16="http://schemas.microsoft.com/office/drawing/2014/main" id="{1FD8E817-71C9-CFA6-35F5-F779523D812D}"/>
              </a:ext>
            </a:extLst>
          </p:cNvPr>
          <p:cNvPicPr>
            <a:picLocks noChangeAspect="1"/>
          </p:cNvPicPr>
          <p:nvPr/>
        </p:nvPicPr>
        <p:blipFill rotWithShape="1">
          <a:blip r:embed="rId2">
            <a:alphaModFix/>
          </a:blip>
          <a:srcRect r="1" b="15736"/>
          <a:stretch/>
        </p:blipFill>
        <p:spPr>
          <a:xfrm>
            <a:off x="-688" y="-4"/>
            <a:ext cx="12192687" cy="6858000"/>
          </a:xfrm>
          <a:prstGeom prst="rect">
            <a:avLst/>
          </a:prstGeom>
        </p:spPr>
      </p:pic>
      <p:grpSp>
        <p:nvGrpSpPr>
          <p:cNvPr id="47" name="Group 22">
            <a:extLst>
              <a:ext uri="{FF2B5EF4-FFF2-40B4-BE49-F238E27FC236}">
                <a16:creationId xmlns:a16="http://schemas.microsoft.com/office/drawing/2014/main" id="{5697E9DF-ECF5-4EA6-8E3F-160752B88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101" y="549274"/>
            <a:ext cx="12268203" cy="6308725"/>
            <a:chOff x="-38101" y="549274"/>
            <a:chExt cx="12268203" cy="6308725"/>
          </a:xfrm>
        </p:grpSpPr>
        <p:sp>
          <p:nvSpPr>
            <p:cNvPr id="48" name="Rectangle 23">
              <a:extLst>
                <a:ext uri="{FF2B5EF4-FFF2-40B4-BE49-F238E27FC236}">
                  <a16:creationId xmlns:a16="http://schemas.microsoft.com/office/drawing/2014/main" id="{1DCAAB57-774B-4C3C-B2E2-9BA998704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001" y="549274"/>
              <a:ext cx="6096599"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24">
              <a:extLst>
                <a:ext uri="{FF2B5EF4-FFF2-40B4-BE49-F238E27FC236}">
                  <a16:creationId xmlns:a16="http://schemas.microsoft.com/office/drawing/2014/main" id="{7069F6E5-0E1F-4324-B525-E896EE983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00" y="549274"/>
              <a:ext cx="6096598"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FDAFA65F-5ED6-4A79-9C73-A1DE583C1A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1" y="1990722"/>
              <a:ext cx="12268200" cy="4867276"/>
              <a:chOff x="3" y="1"/>
              <a:chExt cx="12268200" cy="4867276"/>
            </a:xfrm>
          </p:grpSpPr>
          <p:sp>
            <p:nvSpPr>
              <p:cNvPr id="50" name="Rectangle 32">
                <a:extLst>
                  <a:ext uri="{FF2B5EF4-FFF2-40B4-BE49-F238E27FC236}">
                    <a16:creationId xmlns:a16="http://schemas.microsoft.com/office/drawing/2014/main" id="{ED04940F-1A28-47CA-BC85-5D0FA9076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33">
                <a:extLst>
                  <a:ext uri="{FF2B5EF4-FFF2-40B4-BE49-F238E27FC236}">
                    <a16:creationId xmlns:a16="http://schemas.microsoft.com/office/drawing/2014/main" id="{DF2264D0-1772-4B5C-A1F5-C00059731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926BB5ED-C44B-4E3E-9A5D-18228C0199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4" y="3091890"/>
              <a:ext cx="9515473" cy="3766109"/>
              <a:chOff x="2676525" y="0"/>
              <a:chExt cx="9515473" cy="3766109"/>
            </a:xfrm>
          </p:grpSpPr>
          <p:sp>
            <p:nvSpPr>
              <p:cNvPr id="52" name="Rectangle 30">
                <a:extLst>
                  <a:ext uri="{FF2B5EF4-FFF2-40B4-BE49-F238E27FC236}">
                    <a16:creationId xmlns:a16="http://schemas.microsoft.com/office/drawing/2014/main" id="{DD5A1916-1815-43F3-8E57-A5AD558BC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31">
                <a:extLst>
                  <a:ext uri="{FF2B5EF4-FFF2-40B4-BE49-F238E27FC236}">
                    <a16:creationId xmlns:a16="http://schemas.microsoft.com/office/drawing/2014/main" id="{1C758D1E-62C7-4EF3-824F-C2542D216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3A3AF6C1-825F-437D-BED2-DEF267D06F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714629" y="3091890"/>
              <a:ext cx="9515473" cy="3766109"/>
              <a:chOff x="0" y="0"/>
              <a:chExt cx="9515473" cy="3766109"/>
            </a:xfrm>
          </p:grpSpPr>
          <p:sp>
            <p:nvSpPr>
              <p:cNvPr id="54" name="Rectangle 28">
                <a:extLst>
                  <a:ext uri="{FF2B5EF4-FFF2-40B4-BE49-F238E27FC236}">
                    <a16:creationId xmlns:a16="http://schemas.microsoft.com/office/drawing/2014/main" id="{0E518F14-B231-4186-ADC0-8339580E8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29">
                <a:extLst>
                  <a:ext uri="{FF2B5EF4-FFF2-40B4-BE49-F238E27FC236}">
                    <a16:creationId xmlns:a16="http://schemas.microsoft.com/office/drawing/2014/main" id="{75A3C29F-2140-4EC1-B779-7A8D725B7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A016B35-B497-4D38-B773-D3C22C8A56D3}"/>
              </a:ext>
            </a:extLst>
          </p:cNvPr>
          <p:cNvSpPr>
            <a:spLocks noGrp="1"/>
          </p:cNvSpPr>
          <p:nvPr>
            <p:ph type="title"/>
          </p:nvPr>
        </p:nvSpPr>
        <p:spPr>
          <a:xfrm>
            <a:off x="1487487" y="4327873"/>
            <a:ext cx="9217026" cy="1210396"/>
          </a:xfrm>
        </p:spPr>
        <p:txBody>
          <a:bodyPr vert="horz" lIns="91440" tIns="45720" rIns="91440" bIns="45720" rtlCol="0" anchor="b">
            <a:normAutofit/>
          </a:bodyPr>
          <a:lstStyle/>
          <a:p>
            <a:pPr algn="ctr"/>
            <a:r>
              <a:rPr lang="en-US" dirty="0">
                <a:solidFill>
                  <a:srgbClr val="FFFFFF"/>
                </a:solidFill>
              </a:rPr>
              <a:t>Login Module</a:t>
            </a:r>
          </a:p>
        </p:txBody>
      </p:sp>
    </p:spTree>
    <p:extLst>
      <p:ext uri="{BB962C8B-B14F-4D97-AF65-F5344CB8AC3E}">
        <p14:creationId xmlns:p14="http://schemas.microsoft.com/office/powerpoint/2010/main" val="10009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2" name="Picture 4" descr="Closeup of a keyboard">
            <a:extLst>
              <a:ext uri="{FF2B5EF4-FFF2-40B4-BE49-F238E27FC236}">
                <a16:creationId xmlns:a16="http://schemas.microsoft.com/office/drawing/2014/main" id="{5F891467-F72A-7D97-8BDE-E4975E31ADD4}"/>
              </a:ext>
            </a:extLst>
          </p:cNvPr>
          <p:cNvPicPr>
            <a:picLocks noChangeAspect="1"/>
          </p:cNvPicPr>
          <p:nvPr/>
        </p:nvPicPr>
        <p:blipFill rotWithShape="1">
          <a:blip r:embed="rId2"/>
          <a:srcRect l="9551" r="29603" b="1"/>
          <a:stretch/>
        </p:blipFill>
        <p:spPr>
          <a:xfrm>
            <a:off x="20" y="10"/>
            <a:ext cx="6444556" cy="6857990"/>
          </a:xfrm>
          <a:prstGeom prst="rect">
            <a:avLst/>
          </a:prstGeom>
        </p:spPr>
      </p:pic>
      <p:sp>
        <p:nvSpPr>
          <p:cNvPr id="23" name="Content Placeholder 2">
            <a:extLst>
              <a:ext uri="{FF2B5EF4-FFF2-40B4-BE49-F238E27FC236}">
                <a16:creationId xmlns:a16="http://schemas.microsoft.com/office/drawing/2014/main" id="{10A23432-2C4C-4D5A-83FC-D42D5FABE978}"/>
              </a:ext>
            </a:extLst>
          </p:cNvPr>
          <p:cNvSpPr>
            <a:spLocks noGrp="1"/>
          </p:cNvSpPr>
          <p:nvPr>
            <p:ph idx="1"/>
          </p:nvPr>
        </p:nvSpPr>
        <p:spPr>
          <a:xfrm>
            <a:off x="6981984" y="1230272"/>
            <a:ext cx="4938381" cy="4237077"/>
          </a:xfrm>
        </p:spPr>
        <p:txBody>
          <a:bodyPr anchor="t">
            <a:normAutofit/>
          </a:bodyPr>
          <a:lstStyle/>
          <a:p>
            <a:pPr>
              <a:lnSpc>
                <a:spcPct val="115000"/>
              </a:lnSpc>
            </a:pPr>
            <a:r>
              <a:rPr lang="en-GB" sz="1500" dirty="0"/>
              <a:t>In the home page there is a login button where the new user can login after the sign-up or the registration process has been done.</a:t>
            </a:r>
          </a:p>
          <a:p>
            <a:pPr>
              <a:lnSpc>
                <a:spcPct val="115000"/>
              </a:lnSpc>
            </a:pPr>
            <a:r>
              <a:rPr lang="en-GB" sz="1500" dirty="0"/>
              <a:t>The new user has to enter the E-mail id and password which was given while registering to the app.</a:t>
            </a:r>
          </a:p>
          <a:p>
            <a:pPr>
              <a:lnSpc>
                <a:spcPct val="115000"/>
              </a:lnSpc>
            </a:pPr>
            <a:r>
              <a:rPr lang="en-GB" sz="1500" dirty="0"/>
              <a:t>Once the user enters the email id and the password and after entering the login button the for you page (profile page) will be open for the users </a:t>
            </a:r>
            <a:endParaRPr lang="en-IN" sz="1500" dirty="0"/>
          </a:p>
        </p:txBody>
      </p:sp>
    </p:spTree>
    <p:extLst>
      <p:ext uri="{BB962C8B-B14F-4D97-AF65-F5344CB8AC3E}">
        <p14:creationId xmlns:p14="http://schemas.microsoft.com/office/powerpoint/2010/main" val="339360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1" name="Rectangle 30">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9" name="Rectangle 38">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7" name="Rectangle 36">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E7FD692-6ED1-4A44-951E-FC9BC78EA96C}"/>
              </a:ext>
            </a:extLst>
          </p:cNvPr>
          <p:cNvSpPr>
            <a:spLocks noGrp="1"/>
          </p:cNvSpPr>
          <p:nvPr>
            <p:ph type="title"/>
          </p:nvPr>
        </p:nvSpPr>
        <p:spPr>
          <a:xfrm>
            <a:off x="7086315" y="540000"/>
            <a:ext cx="4554821" cy="2186096"/>
          </a:xfrm>
        </p:spPr>
        <p:txBody>
          <a:bodyPr anchor="b">
            <a:normAutofit/>
          </a:bodyPr>
          <a:lstStyle/>
          <a:p>
            <a:r>
              <a:rPr lang="en-GB" dirty="0"/>
              <a:t>Contents</a:t>
            </a:r>
            <a:endParaRPr lang="en-IN" dirty="0"/>
          </a:p>
        </p:txBody>
      </p:sp>
      <p:pic>
        <p:nvPicPr>
          <p:cNvPr id="5" name="Picture 4" descr="Mobile device with apps">
            <a:extLst>
              <a:ext uri="{FF2B5EF4-FFF2-40B4-BE49-F238E27FC236}">
                <a16:creationId xmlns:a16="http://schemas.microsoft.com/office/drawing/2014/main" id="{BA3FD696-BE8D-586C-6180-55D23F66E4C5}"/>
              </a:ext>
            </a:extLst>
          </p:cNvPr>
          <p:cNvPicPr>
            <a:picLocks noChangeAspect="1"/>
          </p:cNvPicPr>
          <p:nvPr/>
        </p:nvPicPr>
        <p:blipFill rotWithShape="1">
          <a:blip r:embed="rId2"/>
          <a:srcRect l="43414" r="3727"/>
          <a:stretch/>
        </p:blipFill>
        <p:spPr>
          <a:xfrm>
            <a:off x="20" y="10"/>
            <a:ext cx="6444556" cy="6857990"/>
          </a:xfrm>
          <a:prstGeom prst="rect">
            <a:avLst/>
          </a:prstGeom>
        </p:spPr>
      </p:pic>
      <p:sp>
        <p:nvSpPr>
          <p:cNvPr id="25" name="Content Placeholder 2">
            <a:extLst>
              <a:ext uri="{FF2B5EF4-FFF2-40B4-BE49-F238E27FC236}">
                <a16:creationId xmlns:a16="http://schemas.microsoft.com/office/drawing/2014/main" id="{A24036AE-C7E8-46D0-A7AF-03BB42A638F7}"/>
              </a:ext>
            </a:extLst>
          </p:cNvPr>
          <p:cNvSpPr>
            <a:spLocks noGrp="1"/>
          </p:cNvSpPr>
          <p:nvPr>
            <p:ph idx="1"/>
          </p:nvPr>
        </p:nvSpPr>
        <p:spPr>
          <a:xfrm>
            <a:off x="7104063" y="2947121"/>
            <a:ext cx="4537073" cy="3361604"/>
          </a:xfrm>
        </p:spPr>
        <p:txBody>
          <a:bodyPr anchor="t">
            <a:normAutofit/>
          </a:bodyPr>
          <a:lstStyle/>
          <a:p>
            <a:pPr>
              <a:lnSpc>
                <a:spcPct val="115000"/>
              </a:lnSpc>
              <a:buFont typeface="Wingdings" panose="05000000000000000000" pitchFamily="2" charset="2"/>
              <a:buChar char="q"/>
            </a:pPr>
            <a:r>
              <a:rPr lang="en-GB" sz="1400"/>
              <a:t>Abstract</a:t>
            </a:r>
          </a:p>
          <a:p>
            <a:pPr>
              <a:lnSpc>
                <a:spcPct val="115000"/>
              </a:lnSpc>
              <a:buFont typeface="Wingdings" panose="05000000000000000000" pitchFamily="2" charset="2"/>
              <a:buChar char="q"/>
            </a:pPr>
            <a:r>
              <a:rPr lang="en-GB" sz="1400"/>
              <a:t>Introduction</a:t>
            </a:r>
          </a:p>
          <a:p>
            <a:pPr>
              <a:lnSpc>
                <a:spcPct val="115000"/>
              </a:lnSpc>
              <a:buFont typeface="Wingdings" panose="05000000000000000000" pitchFamily="2" charset="2"/>
              <a:buChar char="q"/>
            </a:pPr>
            <a:r>
              <a:rPr lang="en-GB" sz="1400"/>
              <a:t>Types of social media</a:t>
            </a:r>
          </a:p>
          <a:p>
            <a:pPr>
              <a:lnSpc>
                <a:spcPct val="115000"/>
              </a:lnSpc>
              <a:buFont typeface="Wingdings" panose="05000000000000000000" pitchFamily="2" charset="2"/>
              <a:buChar char="q"/>
            </a:pPr>
            <a:r>
              <a:rPr lang="en-GB" sz="1400" err="1"/>
              <a:t>Socailavey</a:t>
            </a:r>
            <a:endParaRPr lang="en-GB" sz="1400"/>
          </a:p>
          <a:p>
            <a:pPr>
              <a:lnSpc>
                <a:spcPct val="115000"/>
              </a:lnSpc>
              <a:buFont typeface="Wingdings" panose="05000000000000000000" pitchFamily="2" charset="2"/>
              <a:buChar char="q"/>
            </a:pPr>
            <a:r>
              <a:rPr lang="en-GB" sz="1400"/>
              <a:t>BRS Database Of Socialavey</a:t>
            </a:r>
          </a:p>
          <a:p>
            <a:pPr>
              <a:lnSpc>
                <a:spcPct val="115000"/>
              </a:lnSpc>
              <a:buFont typeface="Wingdings" panose="05000000000000000000" pitchFamily="2" charset="2"/>
              <a:buChar char="q"/>
            </a:pPr>
            <a:r>
              <a:rPr lang="en-GB" sz="1400"/>
              <a:t>Modules of the Project</a:t>
            </a:r>
          </a:p>
          <a:p>
            <a:pPr>
              <a:lnSpc>
                <a:spcPct val="115000"/>
              </a:lnSpc>
              <a:buFont typeface="Wingdings" panose="05000000000000000000" pitchFamily="2" charset="2"/>
              <a:buChar char="q"/>
            </a:pPr>
            <a:r>
              <a:rPr lang="en-GB" sz="1400"/>
              <a:t>Advantages &amp; Disadvantages</a:t>
            </a:r>
          </a:p>
          <a:p>
            <a:pPr>
              <a:lnSpc>
                <a:spcPct val="115000"/>
              </a:lnSpc>
              <a:buFont typeface="Wingdings" panose="05000000000000000000" pitchFamily="2" charset="2"/>
              <a:buChar char="q"/>
            </a:pPr>
            <a:r>
              <a:rPr lang="en-GB" sz="1400"/>
              <a:t>Reference </a:t>
            </a:r>
          </a:p>
          <a:p>
            <a:pPr>
              <a:lnSpc>
                <a:spcPct val="115000"/>
              </a:lnSpc>
              <a:buFont typeface="Wingdings" panose="05000000000000000000" pitchFamily="2" charset="2"/>
              <a:buChar char="q"/>
            </a:pPr>
            <a:r>
              <a:rPr lang="en-GB" sz="1400"/>
              <a:t>Conclusion </a:t>
            </a:r>
          </a:p>
        </p:txBody>
      </p:sp>
    </p:spTree>
    <p:extLst>
      <p:ext uri="{BB962C8B-B14F-4D97-AF65-F5344CB8AC3E}">
        <p14:creationId xmlns:p14="http://schemas.microsoft.com/office/powerpoint/2010/main" val="24039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3CB5D680-16E8-424D-8220-700531B2E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191" y="336550"/>
            <a:ext cx="11017955" cy="6197600"/>
          </a:xfrm>
        </p:spPr>
      </p:pic>
    </p:spTree>
    <p:extLst>
      <p:ext uri="{BB962C8B-B14F-4D97-AF65-F5344CB8AC3E}">
        <p14:creationId xmlns:p14="http://schemas.microsoft.com/office/powerpoint/2010/main" val="333358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0" name="Rectangle 3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Oval 4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2" name="Oval 4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3" name="Group 4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8" name="Rectangle 4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4" name="Group 4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6" name="Rectangle 4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Rectangle 4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5" name="Rectangle 4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1" name="Rectangle 5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4" descr="Pen placed on top of a signature line">
            <a:extLst>
              <a:ext uri="{FF2B5EF4-FFF2-40B4-BE49-F238E27FC236}">
                <a16:creationId xmlns:a16="http://schemas.microsoft.com/office/drawing/2014/main" id="{51A83004-7572-3640-132A-FA32FE0B41C4}"/>
              </a:ext>
            </a:extLst>
          </p:cNvPr>
          <p:cNvPicPr>
            <a:picLocks noChangeAspect="1"/>
          </p:cNvPicPr>
          <p:nvPr/>
        </p:nvPicPr>
        <p:blipFill rotWithShape="1">
          <a:blip r:embed="rId2">
            <a:alphaModFix/>
          </a:blip>
          <a:srcRect r="1" b="15736"/>
          <a:stretch/>
        </p:blipFill>
        <p:spPr>
          <a:xfrm>
            <a:off x="-688" y="-4"/>
            <a:ext cx="12192687" cy="6858000"/>
          </a:xfrm>
          <a:prstGeom prst="rect">
            <a:avLst/>
          </a:prstGeom>
        </p:spPr>
      </p:pic>
      <p:grpSp>
        <p:nvGrpSpPr>
          <p:cNvPr id="53" name="Group 52">
            <a:extLst>
              <a:ext uri="{FF2B5EF4-FFF2-40B4-BE49-F238E27FC236}">
                <a16:creationId xmlns:a16="http://schemas.microsoft.com/office/drawing/2014/main" id="{FE5D3E1D-E29B-4EB1-B0BC-8E518A9D19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68203" cy="4900616"/>
            <a:chOff x="0" y="0"/>
            <a:chExt cx="12268203" cy="4900616"/>
          </a:xfrm>
        </p:grpSpPr>
        <p:sp>
          <p:nvSpPr>
            <p:cNvPr id="54" name="Rectangle 53">
              <a:extLst>
                <a:ext uri="{FF2B5EF4-FFF2-40B4-BE49-F238E27FC236}">
                  <a16:creationId xmlns:a16="http://schemas.microsoft.com/office/drawing/2014/main" id="{4D86DADC-00D0-46CD-8875-8318CDEDC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85333" y="0"/>
              <a:ext cx="4900616" cy="4900616"/>
            </a:xfrm>
            <a:prstGeom prst="rect">
              <a:avLst/>
            </a:prstGeom>
            <a:gradFill flip="none" rotWithShape="1">
              <a:gsLst>
                <a:gs pos="21000">
                  <a:schemeClr val="bg1">
                    <a:alpha val="60000"/>
                  </a:schemeClr>
                </a:gs>
                <a:gs pos="0">
                  <a:schemeClr val="bg1">
                    <a:alpha val="80000"/>
                  </a:schemeClr>
                </a:gs>
                <a:gs pos="66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618E9BB-F3FC-4063-8F10-9765CCC6B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5952" y="0"/>
              <a:ext cx="4900615" cy="4900616"/>
            </a:xfrm>
            <a:prstGeom prst="rect">
              <a:avLst/>
            </a:prstGeom>
            <a:gradFill flip="none" rotWithShape="1">
              <a:gsLst>
                <a:gs pos="21000">
                  <a:schemeClr val="bg1">
                    <a:alpha val="60000"/>
                  </a:schemeClr>
                </a:gs>
                <a:gs pos="0">
                  <a:schemeClr val="bg1">
                    <a:alpha val="80000"/>
                  </a:schemeClr>
                </a:gs>
                <a:gs pos="66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80E9C3C-A83A-468A-B017-C9B761AD62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 y="1"/>
              <a:ext cx="12268200" cy="4867276"/>
              <a:chOff x="3" y="1"/>
              <a:chExt cx="12268200" cy="4867276"/>
            </a:xfrm>
          </p:grpSpPr>
          <p:sp>
            <p:nvSpPr>
              <p:cNvPr id="63" name="Rectangle 62">
                <a:extLst>
                  <a:ext uri="{FF2B5EF4-FFF2-40B4-BE49-F238E27FC236}">
                    <a16:creationId xmlns:a16="http://schemas.microsoft.com/office/drawing/2014/main" id="{7EE96DB7-0857-4CC9-B38F-0B8261FEE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E77C2B3D-6B7B-4C1B-B83E-A57076E9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1573EC5E-308D-4279-A5EB-49D2FA3DF66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676525" y="0"/>
              <a:ext cx="9515473" cy="3766109"/>
              <a:chOff x="2676525" y="0"/>
              <a:chExt cx="9515473" cy="3766109"/>
            </a:xfrm>
          </p:grpSpPr>
          <p:sp>
            <p:nvSpPr>
              <p:cNvPr id="61" name="Rectangle 60">
                <a:extLst>
                  <a:ext uri="{FF2B5EF4-FFF2-40B4-BE49-F238E27FC236}">
                    <a16:creationId xmlns:a16="http://schemas.microsoft.com/office/drawing/2014/main" id="{A33E206B-0D28-4259-82F4-0F4636588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3DDB511-2E8B-4DC9-8AC7-2C207E308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EB968D79-E8A3-4370-8003-80BDA05B488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9515473" cy="3766109"/>
              <a:chOff x="0" y="0"/>
              <a:chExt cx="9515473" cy="3766109"/>
            </a:xfrm>
          </p:grpSpPr>
          <p:sp>
            <p:nvSpPr>
              <p:cNvPr id="59" name="Rectangle 58">
                <a:extLst>
                  <a:ext uri="{FF2B5EF4-FFF2-40B4-BE49-F238E27FC236}">
                    <a16:creationId xmlns:a16="http://schemas.microsoft.com/office/drawing/2014/main" id="{86EB6CF5-5B7E-4543-B6B4-CC293DA74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D84D4D6-D711-4555-AEFE-76A2280B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95ADE823-D78D-4E5F-867F-CAB7A1CF2D13}"/>
              </a:ext>
            </a:extLst>
          </p:cNvPr>
          <p:cNvSpPr>
            <a:spLocks noGrp="1"/>
          </p:cNvSpPr>
          <p:nvPr>
            <p:ph type="title"/>
          </p:nvPr>
        </p:nvSpPr>
        <p:spPr>
          <a:xfrm>
            <a:off x="1617686" y="549275"/>
            <a:ext cx="8945762" cy="1210396"/>
          </a:xfrm>
        </p:spPr>
        <p:txBody>
          <a:bodyPr vert="horz" lIns="91440" tIns="45720" rIns="91440" bIns="45720" rtlCol="0" anchor="ctr">
            <a:normAutofit/>
          </a:bodyPr>
          <a:lstStyle/>
          <a:p>
            <a:pPr algn="ctr"/>
            <a:r>
              <a:rPr lang="en-US" sz="5600" dirty="0">
                <a:solidFill>
                  <a:srgbClr val="FFFFFF"/>
                </a:solidFill>
              </a:rPr>
              <a:t>For You Module</a:t>
            </a:r>
          </a:p>
        </p:txBody>
      </p:sp>
    </p:spTree>
    <p:extLst>
      <p:ext uri="{BB962C8B-B14F-4D97-AF65-F5344CB8AC3E}">
        <p14:creationId xmlns:p14="http://schemas.microsoft.com/office/powerpoint/2010/main" val="141314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4" name="Rectangle 23">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2" name="Rectangle 31">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0" name="Rectangle 29">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ontent Placeholder 2">
            <a:extLst>
              <a:ext uri="{FF2B5EF4-FFF2-40B4-BE49-F238E27FC236}">
                <a16:creationId xmlns:a16="http://schemas.microsoft.com/office/drawing/2014/main" id="{5363E82D-2CC1-E8E5-263D-D72D58C4B721}"/>
              </a:ext>
            </a:extLst>
          </p:cNvPr>
          <p:cNvGraphicFramePr>
            <a:graphicFrameLocks noGrp="1"/>
          </p:cNvGraphicFramePr>
          <p:nvPr>
            <p:ph idx="1"/>
            <p:extLst>
              <p:ext uri="{D42A27DB-BD31-4B8C-83A1-F6EECF244321}">
                <p14:modId xmlns:p14="http://schemas.microsoft.com/office/powerpoint/2010/main" val="4288708584"/>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Graphical user interface, text, application&#10;&#10;Description automatically generated">
            <a:extLst>
              <a:ext uri="{FF2B5EF4-FFF2-40B4-BE49-F238E27FC236}">
                <a16:creationId xmlns:a16="http://schemas.microsoft.com/office/drawing/2014/main" id="{B951F38C-0855-468D-9919-972B487A06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00" y="400050"/>
            <a:ext cx="4998000" cy="4817836"/>
          </a:xfrm>
          <a:prstGeom prst="rect">
            <a:avLst/>
          </a:prstGeom>
        </p:spPr>
      </p:pic>
    </p:spTree>
    <p:extLst>
      <p:ext uri="{BB962C8B-B14F-4D97-AF65-F5344CB8AC3E}">
        <p14:creationId xmlns:p14="http://schemas.microsoft.com/office/powerpoint/2010/main" val="1302868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39EA-0893-4178-9B46-B283DE7D1765}"/>
              </a:ext>
            </a:extLst>
          </p:cNvPr>
          <p:cNvSpPr>
            <a:spLocks noGrp="1"/>
          </p:cNvSpPr>
          <p:nvPr>
            <p:ph type="title"/>
          </p:nvPr>
        </p:nvSpPr>
        <p:spPr/>
        <p:txBody>
          <a:bodyPr/>
          <a:lstStyle/>
          <a:p>
            <a:endParaRPr lang="en-IN" dirty="0"/>
          </a:p>
        </p:txBody>
      </p:sp>
      <p:pic>
        <p:nvPicPr>
          <p:cNvPr id="4" name="Picture 3" descr="Graphical user interface, website&#10;&#10;Description automatically generated">
            <a:extLst>
              <a:ext uri="{FF2B5EF4-FFF2-40B4-BE49-F238E27FC236}">
                <a16:creationId xmlns:a16="http://schemas.microsoft.com/office/drawing/2014/main" id="{8F6F7131-D44D-4C61-B2BA-644FEE099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1" y="266700"/>
            <a:ext cx="11090275" cy="6496050"/>
          </a:xfrm>
          <a:prstGeom prst="rect">
            <a:avLst/>
          </a:prstGeom>
        </p:spPr>
      </p:pic>
    </p:spTree>
    <p:extLst>
      <p:ext uri="{BB962C8B-B14F-4D97-AF65-F5344CB8AC3E}">
        <p14:creationId xmlns:p14="http://schemas.microsoft.com/office/powerpoint/2010/main" val="3752010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4" name="Rectangle 43">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5" name="Oval 44">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6" name="Oval 45">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7" name="Group 46">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2" name="Rectangle 51">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8" name="Group 47">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0" name="Rectangle 49">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9" name="Rectangle 48">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5" name="Rectangle 54">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57" name="Rectangle 56">
            <a:extLst>
              <a:ext uri="{FF2B5EF4-FFF2-40B4-BE49-F238E27FC236}">
                <a16:creationId xmlns:a16="http://schemas.microsoft.com/office/drawing/2014/main" id="{DE59CF68-BABE-4C2C-8CF4-65074F93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3E1D28A9-431E-4E55-ADE3-161D757A2D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0" name="Rectangle 59">
              <a:extLst>
                <a:ext uri="{FF2B5EF4-FFF2-40B4-BE49-F238E27FC236}">
                  <a16:creationId xmlns:a16="http://schemas.microsoft.com/office/drawing/2014/main" id="{72CEE02A-6F09-45F4-B9A5-7C18CC77D2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E8156EC-CE46-48E4-9D85-95D9D8BEB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B9DDD85-3F41-4B1D-9372-0773066B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C1131344-09B5-4648-B3ED-C0DCDA5921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8" name="Rectangle 67">
                <a:extLst>
                  <a:ext uri="{FF2B5EF4-FFF2-40B4-BE49-F238E27FC236}">
                    <a16:creationId xmlns:a16="http://schemas.microsoft.com/office/drawing/2014/main" id="{883500BA-71FE-4DAF-BE27-C182514D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B5220F2-0C35-4C88-8E51-ECBD8A66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7B188C7-435E-43E1-92A9-8C3870670C8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6" name="Rectangle 65">
                <a:extLst>
                  <a:ext uri="{FF2B5EF4-FFF2-40B4-BE49-F238E27FC236}">
                    <a16:creationId xmlns:a16="http://schemas.microsoft.com/office/drawing/2014/main" id="{CB3992E9-AE5B-4001-81F2-F0257DA37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A9B8F0F-31BC-431F-A85C-5BAA30B9F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7A5E54EA-3C4C-4DAB-9DD7-8ADFC0CC18C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04D326E6-DCF1-49C2-A73B-F2163348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1754B40-C752-42BE-97A9-A5E2BC86569C}"/>
              </a:ext>
            </a:extLst>
          </p:cNvPr>
          <p:cNvSpPr>
            <a:spLocks noGrp="1"/>
          </p:cNvSpPr>
          <p:nvPr>
            <p:ph type="title"/>
          </p:nvPr>
        </p:nvSpPr>
        <p:spPr>
          <a:xfrm>
            <a:off x="1487487" y="3768810"/>
            <a:ext cx="9217026" cy="1769459"/>
          </a:xfrm>
        </p:spPr>
        <p:txBody>
          <a:bodyPr vert="horz" lIns="91440" tIns="45720" rIns="91440" bIns="45720" rtlCol="0" anchor="b">
            <a:normAutofit/>
          </a:bodyPr>
          <a:lstStyle/>
          <a:p>
            <a:pPr algn="ctr"/>
            <a:r>
              <a:rPr lang="en-US"/>
              <a:t>Profile Module</a:t>
            </a:r>
          </a:p>
        </p:txBody>
      </p:sp>
      <p:pic>
        <p:nvPicPr>
          <p:cNvPr id="7" name="Graphic 6" descr="User">
            <a:extLst>
              <a:ext uri="{FF2B5EF4-FFF2-40B4-BE49-F238E27FC236}">
                <a16:creationId xmlns:a16="http://schemas.microsoft.com/office/drawing/2014/main" id="{34C3C470-8D1B-6E4D-7369-870C2D5E783F}"/>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4680" y="549275"/>
            <a:ext cx="2771775" cy="2771775"/>
          </a:xfrm>
          <a:prstGeom prst="rect">
            <a:avLst/>
          </a:prstGeom>
        </p:spPr>
      </p:pic>
    </p:spTree>
    <p:extLst>
      <p:ext uri="{BB962C8B-B14F-4D97-AF65-F5344CB8AC3E}">
        <p14:creationId xmlns:p14="http://schemas.microsoft.com/office/powerpoint/2010/main" val="55998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CC520-6FA5-4BB5-8400-594357B21B7F}"/>
              </a:ext>
            </a:extLst>
          </p:cNvPr>
          <p:cNvSpPr>
            <a:spLocks noGrp="1"/>
          </p:cNvSpPr>
          <p:nvPr>
            <p:ph idx="1"/>
          </p:nvPr>
        </p:nvSpPr>
        <p:spPr>
          <a:xfrm>
            <a:off x="545432" y="811112"/>
            <a:ext cx="11101136" cy="3779837"/>
          </a:xfrm>
        </p:spPr>
        <p:txBody>
          <a:bodyPr/>
          <a:lstStyle/>
          <a:p>
            <a:r>
              <a:rPr lang="en-IN" dirty="0"/>
              <a:t>When the user login through the login page/module the profile page will open for the user.</a:t>
            </a:r>
          </a:p>
          <a:p>
            <a:r>
              <a:rPr lang="en-IN" dirty="0"/>
              <a:t>The profile page contains the username , name of the user , date of birth of the user as basic details .</a:t>
            </a:r>
          </a:p>
          <a:p>
            <a:r>
              <a:rPr lang="en-IN" dirty="0"/>
              <a:t>It has the counts of posts that the user had posted on his profile.</a:t>
            </a:r>
          </a:p>
          <a:p>
            <a:r>
              <a:rPr lang="en-IN" dirty="0"/>
              <a:t>We can see the bio of the user had posted on his profile </a:t>
            </a:r>
          </a:p>
          <a:p>
            <a:r>
              <a:rPr lang="en-IN" dirty="0"/>
              <a:t>We can see the bio of the user and the user name of the user in the slide bar.</a:t>
            </a:r>
          </a:p>
          <a:p>
            <a:r>
              <a:rPr lang="en-IN" dirty="0"/>
              <a:t>There is edit profile button where user can edit name user name , email , id, date of birth, password and confirm password.</a:t>
            </a:r>
          </a:p>
        </p:txBody>
      </p:sp>
    </p:spTree>
    <p:extLst>
      <p:ext uri="{BB962C8B-B14F-4D97-AF65-F5344CB8AC3E}">
        <p14:creationId xmlns:p14="http://schemas.microsoft.com/office/powerpoint/2010/main" val="95242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7D55-3631-474D-B2EA-CE27A6857D38}"/>
              </a:ext>
            </a:extLst>
          </p:cNvPr>
          <p:cNvSpPr>
            <a:spLocks noGrp="1"/>
          </p:cNvSpPr>
          <p:nvPr>
            <p:ph type="title"/>
          </p:nvPr>
        </p:nvSpPr>
        <p:spPr/>
        <p:txBody>
          <a:bodyPr/>
          <a:lstStyle/>
          <a:p>
            <a:endParaRPr lang="en-IN" dirty="0"/>
          </a:p>
        </p:txBody>
      </p:sp>
      <p:pic>
        <p:nvPicPr>
          <p:cNvPr id="4" name="Picture 3" descr="Graphical user interface, website&#10;&#10;Description automatically generated">
            <a:extLst>
              <a:ext uri="{FF2B5EF4-FFF2-40B4-BE49-F238E27FC236}">
                <a16:creationId xmlns:a16="http://schemas.microsoft.com/office/drawing/2014/main" id="{9A427F0F-C594-49F8-9BFB-1292F1F70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12192000" cy="6858000"/>
          </a:xfrm>
          <a:prstGeom prst="rect">
            <a:avLst/>
          </a:prstGeom>
        </p:spPr>
      </p:pic>
    </p:spTree>
    <p:extLst>
      <p:ext uri="{BB962C8B-B14F-4D97-AF65-F5344CB8AC3E}">
        <p14:creationId xmlns:p14="http://schemas.microsoft.com/office/powerpoint/2010/main" val="1108982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5" name="Group 14">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6" name="Group 15">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7" name="Rectangle 16">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3" name="Rectangle 2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 name="Content Placeholder 5" descr="Graphical user interface, website&#10;&#10;Description automatically generated">
            <a:extLst>
              <a:ext uri="{FF2B5EF4-FFF2-40B4-BE49-F238E27FC236}">
                <a16:creationId xmlns:a16="http://schemas.microsoft.com/office/drawing/2014/main" id="{3C691952-C943-4859-A52F-E438C23B7C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97564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3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3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4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4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3" name="Group 4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4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4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4" name="Group 4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4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4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4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5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4" descr="Multi-coloured dialogue boxes">
            <a:extLst>
              <a:ext uri="{FF2B5EF4-FFF2-40B4-BE49-F238E27FC236}">
                <a16:creationId xmlns:a16="http://schemas.microsoft.com/office/drawing/2014/main" id="{CB307AB9-6769-0B7E-4D91-10529F6B7E04}"/>
              </a:ext>
            </a:extLst>
          </p:cNvPr>
          <p:cNvPicPr>
            <a:picLocks noChangeAspect="1"/>
          </p:cNvPicPr>
          <p:nvPr/>
        </p:nvPicPr>
        <p:blipFill rotWithShape="1">
          <a:blip r:embed="rId2">
            <a:alphaModFix/>
          </a:blip>
          <a:srcRect t="21169" r="1" b="6255"/>
          <a:stretch/>
        </p:blipFill>
        <p:spPr>
          <a:xfrm>
            <a:off x="-23399" y="0"/>
            <a:ext cx="12192687" cy="6858000"/>
          </a:xfrm>
          <a:prstGeom prst="rect">
            <a:avLst/>
          </a:prstGeom>
        </p:spPr>
      </p:pic>
      <p:grpSp>
        <p:nvGrpSpPr>
          <p:cNvPr id="84" name="Group 52">
            <a:extLst>
              <a:ext uri="{FF2B5EF4-FFF2-40B4-BE49-F238E27FC236}">
                <a16:creationId xmlns:a16="http://schemas.microsoft.com/office/drawing/2014/main" id="{5697E9DF-ECF5-4EA6-8E3F-160752B88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101" y="549274"/>
            <a:ext cx="12268203" cy="6308725"/>
            <a:chOff x="-38101" y="549274"/>
            <a:chExt cx="12268203" cy="6308725"/>
          </a:xfrm>
        </p:grpSpPr>
        <p:sp>
          <p:nvSpPr>
            <p:cNvPr id="54" name="Rectangle 53">
              <a:extLst>
                <a:ext uri="{FF2B5EF4-FFF2-40B4-BE49-F238E27FC236}">
                  <a16:creationId xmlns:a16="http://schemas.microsoft.com/office/drawing/2014/main" id="{1DCAAB57-774B-4C3C-B2E2-9BA998704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001" y="549274"/>
              <a:ext cx="6096599"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54">
              <a:extLst>
                <a:ext uri="{FF2B5EF4-FFF2-40B4-BE49-F238E27FC236}">
                  <a16:creationId xmlns:a16="http://schemas.microsoft.com/office/drawing/2014/main" id="{7069F6E5-0E1F-4324-B525-E896EE983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00" y="549274"/>
              <a:ext cx="6096598"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55">
              <a:extLst>
                <a:ext uri="{FF2B5EF4-FFF2-40B4-BE49-F238E27FC236}">
                  <a16:creationId xmlns:a16="http://schemas.microsoft.com/office/drawing/2014/main" id="{FDAFA65F-5ED6-4A79-9C73-A1DE583C1A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1" y="1990722"/>
              <a:ext cx="12268200" cy="4867276"/>
              <a:chOff x="3" y="1"/>
              <a:chExt cx="12268200" cy="4867276"/>
            </a:xfrm>
          </p:grpSpPr>
          <p:sp>
            <p:nvSpPr>
              <p:cNvPr id="87" name="Rectangle 62">
                <a:extLst>
                  <a:ext uri="{FF2B5EF4-FFF2-40B4-BE49-F238E27FC236}">
                    <a16:creationId xmlns:a16="http://schemas.microsoft.com/office/drawing/2014/main" id="{ED04940F-1A28-47CA-BC85-5D0FA9076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63">
                <a:extLst>
                  <a:ext uri="{FF2B5EF4-FFF2-40B4-BE49-F238E27FC236}">
                    <a16:creationId xmlns:a16="http://schemas.microsoft.com/office/drawing/2014/main" id="{DF2264D0-1772-4B5C-A1F5-C00059731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56">
              <a:extLst>
                <a:ext uri="{FF2B5EF4-FFF2-40B4-BE49-F238E27FC236}">
                  <a16:creationId xmlns:a16="http://schemas.microsoft.com/office/drawing/2014/main" id="{926BB5ED-C44B-4E3E-9A5D-18228C0199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4" y="3091890"/>
              <a:ext cx="9515473" cy="3766109"/>
              <a:chOff x="2676525" y="0"/>
              <a:chExt cx="9515473" cy="3766109"/>
            </a:xfrm>
          </p:grpSpPr>
          <p:sp>
            <p:nvSpPr>
              <p:cNvPr id="90" name="Rectangle 60">
                <a:extLst>
                  <a:ext uri="{FF2B5EF4-FFF2-40B4-BE49-F238E27FC236}">
                    <a16:creationId xmlns:a16="http://schemas.microsoft.com/office/drawing/2014/main" id="{DD5A1916-1815-43F3-8E57-A5AD558BC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61">
                <a:extLst>
                  <a:ext uri="{FF2B5EF4-FFF2-40B4-BE49-F238E27FC236}">
                    <a16:creationId xmlns:a16="http://schemas.microsoft.com/office/drawing/2014/main" id="{1C758D1E-62C7-4EF3-824F-C2542D216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57">
              <a:extLst>
                <a:ext uri="{FF2B5EF4-FFF2-40B4-BE49-F238E27FC236}">
                  <a16:creationId xmlns:a16="http://schemas.microsoft.com/office/drawing/2014/main" id="{3A3AF6C1-825F-437D-BED2-DEF267D06F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714629" y="3091890"/>
              <a:ext cx="9515473" cy="3766109"/>
              <a:chOff x="0" y="0"/>
              <a:chExt cx="9515473" cy="3766109"/>
            </a:xfrm>
          </p:grpSpPr>
          <p:sp>
            <p:nvSpPr>
              <p:cNvPr id="59" name="Rectangle 58">
                <a:extLst>
                  <a:ext uri="{FF2B5EF4-FFF2-40B4-BE49-F238E27FC236}">
                    <a16:creationId xmlns:a16="http://schemas.microsoft.com/office/drawing/2014/main" id="{0E518F14-B231-4186-ADC0-8339580E8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75A3C29F-2140-4EC1-B779-7A8D725B7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2FD7C7-DA86-41AF-BC64-58401E83D92F}"/>
              </a:ext>
            </a:extLst>
          </p:cNvPr>
          <p:cNvSpPr>
            <a:spLocks noGrp="1"/>
          </p:cNvSpPr>
          <p:nvPr>
            <p:ph type="title"/>
          </p:nvPr>
        </p:nvSpPr>
        <p:spPr>
          <a:xfrm>
            <a:off x="1487487" y="4327873"/>
            <a:ext cx="9217026" cy="1210396"/>
          </a:xfrm>
        </p:spPr>
        <p:txBody>
          <a:bodyPr vert="horz" lIns="91440" tIns="45720" rIns="91440" bIns="45720" rtlCol="0" anchor="b">
            <a:normAutofit/>
          </a:bodyPr>
          <a:lstStyle/>
          <a:p>
            <a:pPr algn="ctr"/>
            <a:r>
              <a:rPr lang="en-US" dirty="0">
                <a:solidFill>
                  <a:srgbClr val="FFFFFF"/>
                </a:solidFill>
              </a:rPr>
              <a:t>Chat Module</a:t>
            </a:r>
          </a:p>
        </p:txBody>
      </p:sp>
    </p:spTree>
    <p:extLst>
      <p:ext uri="{BB962C8B-B14F-4D97-AF65-F5344CB8AC3E}">
        <p14:creationId xmlns:p14="http://schemas.microsoft.com/office/powerpoint/2010/main" val="4109680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 name="Graphic 6" descr="Chat">
            <a:extLst>
              <a:ext uri="{FF2B5EF4-FFF2-40B4-BE49-F238E27FC236}">
                <a16:creationId xmlns:a16="http://schemas.microsoft.com/office/drawing/2014/main" id="{ED65A040-2C76-49DD-EE11-00098D5CEF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494" y="540000"/>
            <a:ext cx="5768725" cy="5768725"/>
          </a:xfrm>
          <a:prstGeom prst="rect">
            <a:avLst/>
          </a:prstGeom>
        </p:spPr>
      </p:pic>
      <p:sp>
        <p:nvSpPr>
          <p:cNvPr id="3" name="Content Placeholder 2">
            <a:extLst>
              <a:ext uri="{FF2B5EF4-FFF2-40B4-BE49-F238E27FC236}">
                <a16:creationId xmlns:a16="http://schemas.microsoft.com/office/drawing/2014/main" id="{C8C6DAF6-31C5-40BC-A18B-147C60C1103D}"/>
              </a:ext>
            </a:extLst>
          </p:cNvPr>
          <p:cNvSpPr>
            <a:spLocks noGrp="1"/>
          </p:cNvSpPr>
          <p:nvPr>
            <p:ph idx="1"/>
          </p:nvPr>
        </p:nvSpPr>
        <p:spPr>
          <a:xfrm>
            <a:off x="6271991" y="549275"/>
            <a:ext cx="5506886" cy="5270500"/>
          </a:xfrm>
        </p:spPr>
        <p:txBody>
          <a:bodyPr anchor="t">
            <a:normAutofit/>
          </a:bodyPr>
          <a:lstStyle/>
          <a:p>
            <a:pPr>
              <a:lnSpc>
                <a:spcPct val="115000"/>
              </a:lnSpc>
            </a:pPr>
            <a:r>
              <a:rPr lang="en-GB" sz="2000" dirty="0"/>
              <a:t>The chat feature allows users to communicate with each other.</a:t>
            </a:r>
          </a:p>
          <a:p>
            <a:pPr>
              <a:lnSpc>
                <a:spcPct val="115000"/>
              </a:lnSpc>
            </a:pPr>
            <a:r>
              <a:rPr lang="en-GB" sz="2000" dirty="0"/>
              <a:t>This chat feature allows users to discuss topics , even help each other out in understanding things that might confuse them.</a:t>
            </a:r>
          </a:p>
          <a:p>
            <a:pPr>
              <a:lnSpc>
                <a:spcPct val="115000"/>
              </a:lnSpc>
            </a:pPr>
            <a:r>
              <a:rPr lang="en-GB" sz="2000" dirty="0"/>
              <a:t>By this they can build and boost their social and interpersonal skillset.</a:t>
            </a:r>
          </a:p>
          <a:p>
            <a:pPr>
              <a:lnSpc>
                <a:spcPct val="115000"/>
              </a:lnSpc>
            </a:pPr>
            <a:r>
              <a:rPr lang="en-GB" sz="2000" dirty="0"/>
              <a:t>And meeting people with similar interests , meeting new people , staying in touch with friends and family </a:t>
            </a:r>
            <a:r>
              <a:rPr lang="en-GB" sz="1500" dirty="0"/>
              <a:t>.</a:t>
            </a:r>
            <a:endParaRPr lang="en-IN" sz="1500" dirty="0"/>
          </a:p>
        </p:txBody>
      </p:sp>
    </p:spTree>
    <p:extLst>
      <p:ext uri="{BB962C8B-B14F-4D97-AF65-F5344CB8AC3E}">
        <p14:creationId xmlns:p14="http://schemas.microsoft.com/office/powerpoint/2010/main" val="318015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99CF-F974-455B-A680-52FA2BE71F50}"/>
              </a:ext>
            </a:extLst>
          </p:cNvPr>
          <p:cNvSpPr>
            <a:spLocks noGrp="1"/>
          </p:cNvSpPr>
          <p:nvPr>
            <p:ph type="title"/>
          </p:nvPr>
        </p:nvSpPr>
        <p:spPr>
          <a:xfrm>
            <a:off x="540000" y="540000"/>
            <a:ext cx="11101135" cy="907060"/>
          </a:xfrm>
        </p:spPr>
        <p:txBody>
          <a:bodyPr>
            <a:normAutofit/>
          </a:bodyPr>
          <a:lstStyle/>
          <a:p>
            <a:r>
              <a:rPr lang="en-GB" sz="4400" dirty="0"/>
              <a:t>Abstract</a:t>
            </a:r>
            <a:endParaRPr lang="en-IN" sz="4400" dirty="0"/>
          </a:p>
        </p:txBody>
      </p:sp>
      <p:graphicFrame>
        <p:nvGraphicFramePr>
          <p:cNvPr id="7" name="Content Placeholder 2">
            <a:extLst>
              <a:ext uri="{FF2B5EF4-FFF2-40B4-BE49-F238E27FC236}">
                <a16:creationId xmlns:a16="http://schemas.microsoft.com/office/drawing/2014/main" id="{A6CBCD1B-3F63-A6FB-F627-975188BD14BF}"/>
              </a:ext>
            </a:extLst>
          </p:cNvPr>
          <p:cNvGraphicFramePr>
            <a:graphicFrameLocks noGrp="1"/>
          </p:cNvGraphicFramePr>
          <p:nvPr>
            <p:ph idx="1"/>
            <p:extLst>
              <p:ext uri="{D42A27DB-BD31-4B8C-83A1-F6EECF244321}">
                <p14:modId xmlns:p14="http://schemas.microsoft.com/office/powerpoint/2010/main" val="2289724255"/>
              </p:ext>
            </p:extLst>
          </p:nvPr>
        </p:nvGraphicFramePr>
        <p:xfrm>
          <a:off x="540000" y="1296141"/>
          <a:ext cx="11101136" cy="501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181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with medium confidence">
            <a:extLst>
              <a:ext uri="{FF2B5EF4-FFF2-40B4-BE49-F238E27FC236}">
                <a16:creationId xmlns:a16="http://schemas.microsoft.com/office/drawing/2014/main" id="{A79BA0CE-5C3C-45B8-94C9-3CC4C5BB6F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0863" y="1501329"/>
            <a:ext cx="5437187" cy="3505677"/>
          </a:xfrm>
        </p:spPr>
      </p:pic>
      <p:pic>
        <p:nvPicPr>
          <p:cNvPr id="10" name="Content Placeholder 9" descr="Text&#10;&#10;Description automatically generated">
            <a:extLst>
              <a:ext uri="{FF2B5EF4-FFF2-40B4-BE49-F238E27FC236}">
                <a16:creationId xmlns:a16="http://schemas.microsoft.com/office/drawing/2014/main" id="{23426950-8325-4B33-B3DC-D3C25E1B68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1529902"/>
            <a:ext cx="5437188" cy="3477103"/>
          </a:xfrm>
        </p:spPr>
      </p:pic>
    </p:spTree>
    <p:extLst>
      <p:ext uri="{BB962C8B-B14F-4D97-AF65-F5344CB8AC3E}">
        <p14:creationId xmlns:p14="http://schemas.microsoft.com/office/powerpoint/2010/main" val="3101895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C085A161-7B14-4CEB-8F1B-A586442277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0863" y="878889"/>
            <a:ext cx="5437187" cy="4208016"/>
          </a:xfrm>
        </p:spPr>
      </p:pic>
      <p:pic>
        <p:nvPicPr>
          <p:cNvPr id="8" name="Content Placeholder 7" descr="Text&#10;&#10;Description automatically generated">
            <a:extLst>
              <a:ext uri="{FF2B5EF4-FFF2-40B4-BE49-F238E27FC236}">
                <a16:creationId xmlns:a16="http://schemas.microsoft.com/office/drawing/2014/main" id="{94976560-BD22-41E4-B2F0-C3BE45413A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3251" y="1047565"/>
            <a:ext cx="5437188" cy="4039340"/>
          </a:xfrm>
        </p:spPr>
      </p:pic>
    </p:spTree>
    <p:extLst>
      <p:ext uri="{BB962C8B-B14F-4D97-AF65-F5344CB8AC3E}">
        <p14:creationId xmlns:p14="http://schemas.microsoft.com/office/powerpoint/2010/main" val="1422270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1C8C-23ED-4E44-97E8-6ADB40E80625}"/>
              </a:ext>
            </a:extLst>
          </p:cNvPr>
          <p:cNvSpPr>
            <a:spLocks noGrp="1"/>
          </p:cNvSpPr>
          <p:nvPr>
            <p:ph type="title"/>
          </p:nvPr>
        </p:nvSpPr>
        <p:spPr/>
        <p:txBody>
          <a:bodyPr>
            <a:normAutofit/>
          </a:bodyPr>
          <a:lstStyle/>
          <a:p>
            <a:r>
              <a:rPr lang="en-GB" sz="3600" dirty="0"/>
              <a:t>Advantages and Disadvantages of social media application </a:t>
            </a:r>
            <a:endParaRPr lang="en-IN" sz="3600" dirty="0"/>
          </a:p>
        </p:txBody>
      </p:sp>
      <p:sp>
        <p:nvSpPr>
          <p:cNvPr id="3" name="Text Placeholder 2">
            <a:extLst>
              <a:ext uri="{FF2B5EF4-FFF2-40B4-BE49-F238E27FC236}">
                <a16:creationId xmlns:a16="http://schemas.microsoft.com/office/drawing/2014/main" id="{20603D73-2560-412E-90D6-1B5D2AD61474}"/>
              </a:ext>
            </a:extLst>
          </p:cNvPr>
          <p:cNvSpPr>
            <a:spLocks noGrp="1"/>
          </p:cNvSpPr>
          <p:nvPr>
            <p:ph type="body" idx="1"/>
          </p:nvPr>
        </p:nvSpPr>
        <p:spPr/>
        <p:txBody>
          <a:bodyPr/>
          <a:lstStyle/>
          <a:p>
            <a:r>
              <a:rPr lang="en-GB" dirty="0"/>
              <a:t>                </a:t>
            </a:r>
            <a:r>
              <a:rPr lang="en-GB" sz="2400" dirty="0"/>
              <a:t>ADVANTAGES</a:t>
            </a:r>
            <a:r>
              <a:rPr lang="en-GB" dirty="0"/>
              <a:t> </a:t>
            </a:r>
            <a:endParaRPr lang="en-IN" dirty="0"/>
          </a:p>
        </p:txBody>
      </p:sp>
      <p:graphicFrame>
        <p:nvGraphicFramePr>
          <p:cNvPr id="8" name="Content Placeholder 3">
            <a:extLst>
              <a:ext uri="{FF2B5EF4-FFF2-40B4-BE49-F238E27FC236}">
                <a16:creationId xmlns:a16="http://schemas.microsoft.com/office/drawing/2014/main" id="{3ADC29EC-5324-6AD6-5C46-2358467C14B1}"/>
              </a:ext>
            </a:extLst>
          </p:cNvPr>
          <p:cNvGraphicFramePr>
            <a:graphicFrameLocks noGrp="1"/>
          </p:cNvGraphicFramePr>
          <p:nvPr>
            <p:ph sz="half" idx="2"/>
          </p:nvPr>
        </p:nvGraphicFramePr>
        <p:xfrm>
          <a:off x="540000" y="2937844"/>
          <a:ext cx="5437186" cy="3376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0D79C891-A471-48BD-AFCA-1BF2F7DACD27}"/>
              </a:ext>
            </a:extLst>
          </p:cNvPr>
          <p:cNvSpPr>
            <a:spLocks noGrp="1"/>
          </p:cNvSpPr>
          <p:nvPr>
            <p:ph type="body" sz="quarter" idx="3"/>
          </p:nvPr>
        </p:nvSpPr>
        <p:spPr/>
        <p:txBody>
          <a:bodyPr/>
          <a:lstStyle/>
          <a:p>
            <a:r>
              <a:rPr lang="en-GB" dirty="0"/>
              <a:t>            </a:t>
            </a:r>
            <a:r>
              <a:rPr lang="en-GB" sz="2400" dirty="0"/>
              <a:t>DISADVANTAGES</a:t>
            </a:r>
            <a:endParaRPr lang="en-IN" sz="2400" dirty="0"/>
          </a:p>
        </p:txBody>
      </p:sp>
      <p:sp>
        <p:nvSpPr>
          <p:cNvPr id="6" name="Content Placeholder 5">
            <a:extLst>
              <a:ext uri="{FF2B5EF4-FFF2-40B4-BE49-F238E27FC236}">
                <a16:creationId xmlns:a16="http://schemas.microsoft.com/office/drawing/2014/main" id="{116F8CE1-187D-4AB1-83BA-95267B5484EB}"/>
              </a:ext>
            </a:extLst>
          </p:cNvPr>
          <p:cNvSpPr>
            <a:spLocks noGrp="1"/>
          </p:cNvSpPr>
          <p:nvPr>
            <p:ph sz="quarter" idx="4"/>
          </p:nvPr>
        </p:nvSpPr>
        <p:spPr/>
        <p:txBody>
          <a:bodyPr/>
          <a:lstStyle/>
          <a:p>
            <a:r>
              <a:rPr lang="en-GB" dirty="0"/>
              <a:t>Privacy problems </a:t>
            </a:r>
          </a:p>
          <a:p>
            <a:r>
              <a:rPr lang="en-GB" dirty="0"/>
              <a:t>Lacks emotional connect </a:t>
            </a:r>
          </a:p>
          <a:p>
            <a:r>
              <a:rPr lang="en-GB" dirty="0"/>
              <a:t>Changes lifestyle habit and sleep </a:t>
            </a:r>
            <a:r>
              <a:rPr lang="en-GB" dirty="0" err="1"/>
              <a:t>distrubtion</a:t>
            </a:r>
            <a:r>
              <a:rPr lang="en-GB" dirty="0"/>
              <a:t> </a:t>
            </a:r>
          </a:p>
          <a:p>
            <a:r>
              <a:rPr lang="en-GB" dirty="0"/>
              <a:t>Reduces family intimacy </a:t>
            </a:r>
          </a:p>
          <a:p>
            <a:endParaRPr lang="en-GB" dirty="0"/>
          </a:p>
          <a:p>
            <a:endParaRPr lang="en-IN" dirty="0"/>
          </a:p>
        </p:txBody>
      </p:sp>
    </p:spTree>
    <p:extLst>
      <p:ext uri="{BB962C8B-B14F-4D97-AF65-F5344CB8AC3E}">
        <p14:creationId xmlns:p14="http://schemas.microsoft.com/office/powerpoint/2010/main" val="124908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87081-C48A-4C2B-B7C8-7F1EF7A177E9}"/>
              </a:ext>
            </a:extLst>
          </p:cNvPr>
          <p:cNvSpPr>
            <a:spLocks noGrp="1"/>
          </p:cNvSpPr>
          <p:nvPr>
            <p:ph type="title"/>
          </p:nvPr>
        </p:nvSpPr>
        <p:spPr>
          <a:xfrm>
            <a:off x="540000" y="540000"/>
            <a:ext cx="4500561" cy="5759450"/>
          </a:xfrm>
        </p:spPr>
        <p:txBody>
          <a:bodyPr anchor="t">
            <a:normAutofit/>
          </a:bodyPr>
          <a:lstStyle/>
          <a:p>
            <a:r>
              <a:rPr lang="en-GB" sz="6800"/>
              <a:t>Conclusion</a:t>
            </a:r>
            <a:endParaRPr lang="en-IN" sz="6800"/>
          </a:p>
        </p:txBody>
      </p:sp>
      <p:graphicFrame>
        <p:nvGraphicFramePr>
          <p:cNvPr id="24" name="Content Placeholder 2">
            <a:extLst>
              <a:ext uri="{FF2B5EF4-FFF2-40B4-BE49-F238E27FC236}">
                <a16:creationId xmlns:a16="http://schemas.microsoft.com/office/drawing/2014/main" id="{678C8851-5717-3F5B-1299-144187FF2366}"/>
              </a:ext>
            </a:extLst>
          </p:cNvPr>
          <p:cNvGraphicFramePr>
            <a:graphicFrameLocks noGrp="1"/>
          </p:cNvGraphicFramePr>
          <p:nvPr>
            <p:ph idx="1"/>
            <p:extLst>
              <p:ext uri="{D42A27DB-BD31-4B8C-83A1-F6EECF244321}">
                <p14:modId xmlns:p14="http://schemas.microsoft.com/office/powerpoint/2010/main" val="2348999801"/>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636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67"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8"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9"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0"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1"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72"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3"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4"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5"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4" name="Rectangle 23">
            <a:extLst>
              <a:ext uri="{FF2B5EF4-FFF2-40B4-BE49-F238E27FC236}">
                <a16:creationId xmlns:a16="http://schemas.microsoft.com/office/drawing/2014/main" id="{9B9AACA9-BD92-429F-8047-0731DB46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62022-41F0-4243-B07F-75976FD0AA24}"/>
              </a:ext>
            </a:extLst>
          </p:cNvPr>
          <p:cNvSpPr>
            <a:spLocks noGrp="1"/>
          </p:cNvSpPr>
          <p:nvPr>
            <p:ph type="title"/>
          </p:nvPr>
        </p:nvSpPr>
        <p:spPr>
          <a:xfrm>
            <a:off x="540000" y="540000"/>
            <a:ext cx="11090272" cy="1065187"/>
          </a:xfrm>
        </p:spPr>
        <p:txBody>
          <a:bodyPr vert="horz" lIns="91440" tIns="45720" rIns="91440" bIns="45720" rtlCol="0" anchor="b">
            <a:normAutofit/>
          </a:bodyPr>
          <a:lstStyle/>
          <a:p>
            <a:pPr algn="ctr"/>
            <a:r>
              <a:rPr lang="en-US" dirty="0"/>
              <a:t>Test Cases </a:t>
            </a:r>
          </a:p>
        </p:txBody>
      </p:sp>
      <p:pic>
        <p:nvPicPr>
          <p:cNvPr id="76" name="Graphic 6" descr="Checkmark">
            <a:extLst>
              <a:ext uri="{FF2B5EF4-FFF2-40B4-BE49-F238E27FC236}">
                <a16:creationId xmlns:a16="http://schemas.microsoft.com/office/drawing/2014/main" id="{49CBD0CC-665A-D060-01C5-FF02BE1EF44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8404" y="2812884"/>
            <a:ext cx="3504326" cy="3504326"/>
          </a:xfrm>
          <a:prstGeom prst="rect">
            <a:avLst/>
          </a:prstGeom>
        </p:spPr>
      </p:pic>
    </p:spTree>
    <p:extLst>
      <p:ext uri="{BB962C8B-B14F-4D97-AF65-F5344CB8AC3E}">
        <p14:creationId xmlns:p14="http://schemas.microsoft.com/office/powerpoint/2010/main" val="4230388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FB6A-4FF8-4DAA-AB88-CE2A6AC4309C}"/>
              </a:ext>
            </a:extLst>
          </p:cNvPr>
          <p:cNvSpPr>
            <a:spLocks noGrp="1"/>
          </p:cNvSpPr>
          <p:nvPr>
            <p:ph type="title"/>
          </p:nvPr>
        </p:nvSpPr>
        <p:spPr/>
        <p:txBody>
          <a:bodyPr/>
          <a:lstStyle/>
          <a:p>
            <a:r>
              <a:rPr lang="en-IN" dirty="0"/>
              <a:t>Login Module </a:t>
            </a:r>
          </a:p>
        </p:txBody>
      </p:sp>
      <p:pic>
        <p:nvPicPr>
          <p:cNvPr id="8" name="Content Placeholder 7" descr="Graphical user interface, text&#10;&#10;Description automatically generated">
            <a:extLst>
              <a:ext uri="{FF2B5EF4-FFF2-40B4-BE49-F238E27FC236}">
                <a16:creationId xmlns:a16="http://schemas.microsoft.com/office/drawing/2014/main" id="{55562359-BD09-4538-9FF7-2954E076C5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7250" y="1423988"/>
            <a:ext cx="9715499" cy="5205412"/>
          </a:xfrm>
        </p:spPr>
      </p:pic>
    </p:spTree>
    <p:extLst>
      <p:ext uri="{BB962C8B-B14F-4D97-AF65-F5344CB8AC3E}">
        <p14:creationId xmlns:p14="http://schemas.microsoft.com/office/powerpoint/2010/main" val="62717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5561-29AE-4C69-B233-AB6ED54B2107}"/>
              </a:ext>
            </a:extLst>
          </p:cNvPr>
          <p:cNvSpPr>
            <a:spLocks noGrp="1"/>
          </p:cNvSpPr>
          <p:nvPr>
            <p:ph type="title"/>
          </p:nvPr>
        </p:nvSpPr>
        <p:spPr>
          <a:xfrm>
            <a:off x="540000" y="540000"/>
            <a:ext cx="3470025" cy="603000"/>
          </a:xfrm>
        </p:spPr>
        <p:txBody>
          <a:bodyPr>
            <a:normAutofit/>
          </a:bodyPr>
          <a:lstStyle/>
          <a:p>
            <a:r>
              <a:rPr lang="en-IN" sz="3200"/>
              <a:t>Sign-Up Module</a:t>
            </a:r>
            <a:endParaRPr lang="en-IN" sz="3200" dirty="0"/>
          </a:p>
        </p:txBody>
      </p:sp>
      <p:pic>
        <p:nvPicPr>
          <p:cNvPr id="6" name="Content Placeholder 5" descr="Graphical user interface, text&#10;&#10;Description automatically generated">
            <a:extLst>
              <a:ext uri="{FF2B5EF4-FFF2-40B4-BE49-F238E27FC236}">
                <a16:creationId xmlns:a16="http://schemas.microsoft.com/office/drawing/2014/main" id="{6043CBDB-D15D-4462-B81D-9D83080D2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075" y="1241424"/>
            <a:ext cx="9458325" cy="4930776"/>
          </a:xfrm>
        </p:spPr>
      </p:pic>
    </p:spTree>
    <p:extLst>
      <p:ext uri="{BB962C8B-B14F-4D97-AF65-F5344CB8AC3E}">
        <p14:creationId xmlns:p14="http://schemas.microsoft.com/office/powerpoint/2010/main" val="3019364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ACE3-3DEF-4B68-AC01-9360B780E28F}"/>
              </a:ext>
            </a:extLst>
          </p:cNvPr>
          <p:cNvSpPr>
            <a:spLocks noGrp="1"/>
          </p:cNvSpPr>
          <p:nvPr>
            <p:ph type="title"/>
          </p:nvPr>
        </p:nvSpPr>
        <p:spPr>
          <a:xfrm>
            <a:off x="540001" y="540000"/>
            <a:ext cx="4184400" cy="660150"/>
          </a:xfrm>
        </p:spPr>
        <p:txBody>
          <a:bodyPr>
            <a:normAutofit/>
          </a:bodyPr>
          <a:lstStyle/>
          <a:p>
            <a:r>
              <a:rPr lang="en-IN" sz="3200" dirty="0"/>
              <a:t>Test case to edit DOB</a:t>
            </a:r>
          </a:p>
        </p:txBody>
      </p:sp>
      <p:pic>
        <p:nvPicPr>
          <p:cNvPr id="5" name="Content Placeholder 4" descr="Graphical user interface, text&#10;&#10;Description automatically generated">
            <a:extLst>
              <a:ext uri="{FF2B5EF4-FFF2-40B4-BE49-F238E27FC236}">
                <a16:creationId xmlns:a16="http://schemas.microsoft.com/office/drawing/2014/main" id="{4BDD0601-3723-4C4C-AF2B-870E6A983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8574"/>
            <a:ext cx="9515475" cy="4911726"/>
          </a:xfrm>
        </p:spPr>
      </p:pic>
    </p:spTree>
    <p:extLst>
      <p:ext uri="{BB962C8B-B14F-4D97-AF65-F5344CB8AC3E}">
        <p14:creationId xmlns:p14="http://schemas.microsoft.com/office/powerpoint/2010/main" val="1147235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5ADF-CADD-4D72-8A59-6284A200671B}"/>
              </a:ext>
            </a:extLst>
          </p:cNvPr>
          <p:cNvSpPr>
            <a:spLocks noGrp="1"/>
          </p:cNvSpPr>
          <p:nvPr>
            <p:ph type="title"/>
          </p:nvPr>
        </p:nvSpPr>
        <p:spPr>
          <a:xfrm>
            <a:off x="540001" y="540000"/>
            <a:ext cx="4051050" cy="583950"/>
          </a:xfrm>
        </p:spPr>
        <p:txBody>
          <a:bodyPr>
            <a:normAutofit/>
          </a:bodyPr>
          <a:lstStyle/>
          <a:p>
            <a:r>
              <a:rPr lang="en-IN" sz="3200" dirty="0"/>
              <a:t>Test case to edit BIO </a:t>
            </a:r>
          </a:p>
        </p:txBody>
      </p:sp>
      <p:pic>
        <p:nvPicPr>
          <p:cNvPr id="5" name="Content Placeholder 4" descr="Text&#10;&#10;Description automatically generated">
            <a:extLst>
              <a:ext uri="{FF2B5EF4-FFF2-40B4-BE49-F238E27FC236}">
                <a16:creationId xmlns:a16="http://schemas.microsoft.com/office/drawing/2014/main" id="{37C8D52A-480B-4769-ADBD-1A721F2CE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222374"/>
            <a:ext cx="9429750" cy="4911725"/>
          </a:xfrm>
        </p:spPr>
      </p:pic>
    </p:spTree>
    <p:extLst>
      <p:ext uri="{BB962C8B-B14F-4D97-AF65-F5344CB8AC3E}">
        <p14:creationId xmlns:p14="http://schemas.microsoft.com/office/powerpoint/2010/main" val="4023377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diagram&#10;&#10;Description automatically generated">
            <a:extLst>
              <a:ext uri="{FF2B5EF4-FFF2-40B4-BE49-F238E27FC236}">
                <a16:creationId xmlns:a16="http://schemas.microsoft.com/office/drawing/2014/main" id="{1CD67646-0D81-4C4B-931F-61591AF590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4045" y="1317826"/>
            <a:ext cx="3131910" cy="4384675"/>
          </a:xfrm>
        </p:spPr>
      </p:pic>
      <p:sp>
        <p:nvSpPr>
          <p:cNvPr id="4" name="Content Placeholder 3">
            <a:extLst>
              <a:ext uri="{FF2B5EF4-FFF2-40B4-BE49-F238E27FC236}">
                <a16:creationId xmlns:a16="http://schemas.microsoft.com/office/drawing/2014/main" id="{9139203C-2EA2-470D-9358-49ED99316345}"/>
              </a:ext>
            </a:extLst>
          </p:cNvPr>
          <p:cNvSpPr>
            <a:spLocks noGrp="1"/>
          </p:cNvSpPr>
          <p:nvPr>
            <p:ph sz="half" idx="2"/>
          </p:nvPr>
        </p:nvSpPr>
        <p:spPr>
          <a:xfrm>
            <a:off x="6096000" y="1032955"/>
            <a:ext cx="5437186" cy="4384800"/>
          </a:xfrm>
        </p:spPr>
        <p:txBody>
          <a:bodyPr/>
          <a:lstStyle/>
          <a:p>
            <a:endParaRPr lang="en-IN" dirty="0"/>
          </a:p>
          <a:p>
            <a:endParaRPr lang="en-IN" dirty="0"/>
          </a:p>
          <a:p>
            <a:endParaRPr lang="en-IN" dirty="0"/>
          </a:p>
          <a:p>
            <a:pPr marL="0" indent="0">
              <a:buNone/>
            </a:pPr>
            <a:r>
              <a:rPr lang="en-IN" dirty="0"/>
              <a:t>                       </a:t>
            </a:r>
            <a:r>
              <a:rPr lang="en-IN" sz="4000" dirty="0"/>
              <a:t>THANK YOU </a:t>
            </a:r>
          </a:p>
        </p:txBody>
      </p:sp>
    </p:spTree>
    <p:extLst>
      <p:ext uri="{BB962C8B-B14F-4D97-AF65-F5344CB8AC3E}">
        <p14:creationId xmlns:p14="http://schemas.microsoft.com/office/powerpoint/2010/main" val="351896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E91E-FF91-4F6C-A3E5-267D7D8FDD50}"/>
              </a:ext>
            </a:extLst>
          </p:cNvPr>
          <p:cNvSpPr>
            <a:spLocks noGrp="1"/>
          </p:cNvSpPr>
          <p:nvPr>
            <p:ph type="title"/>
          </p:nvPr>
        </p:nvSpPr>
        <p:spPr>
          <a:xfrm>
            <a:off x="540001" y="540000"/>
            <a:ext cx="4289452" cy="960326"/>
          </a:xfrm>
        </p:spPr>
        <p:txBody>
          <a:bodyPr/>
          <a:lstStyle/>
          <a:p>
            <a:r>
              <a:rPr lang="en-GB"/>
              <a:t>Introduction</a:t>
            </a:r>
            <a:endParaRPr lang="en-IN" dirty="0"/>
          </a:p>
        </p:txBody>
      </p:sp>
      <p:sp>
        <p:nvSpPr>
          <p:cNvPr id="3" name="Content Placeholder 2">
            <a:extLst>
              <a:ext uri="{FF2B5EF4-FFF2-40B4-BE49-F238E27FC236}">
                <a16:creationId xmlns:a16="http://schemas.microsoft.com/office/drawing/2014/main" id="{5D4DABFD-CAF5-44C7-A75E-2F9BF69D7141}"/>
              </a:ext>
            </a:extLst>
          </p:cNvPr>
          <p:cNvSpPr>
            <a:spLocks noGrp="1"/>
          </p:cNvSpPr>
          <p:nvPr>
            <p:ph idx="1"/>
          </p:nvPr>
        </p:nvSpPr>
        <p:spPr>
          <a:xfrm>
            <a:off x="540000" y="1589103"/>
            <a:ext cx="11101136" cy="4719621"/>
          </a:xfrm>
        </p:spPr>
        <p:txBody>
          <a:bodyPr/>
          <a:lstStyle/>
          <a:p>
            <a:pPr>
              <a:buFont typeface="Wingdings" panose="05000000000000000000" pitchFamily="2" charset="2"/>
              <a:buChar char="q"/>
            </a:pPr>
            <a:r>
              <a:rPr lang="en-GB" b="0" i="0" dirty="0">
                <a:effectLst/>
                <a:latin typeface="Arial" panose="020B0604020202020204" pitchFamily="34" charset="0"/>
              </a:rPr>
              <a:t>Social media is a web‐based technology to facilitate social interaction between a large group of people through some type of network.</a:t>
            </a:r>
          </a:p>
          <a:p>
            <a:pPr>
              <a:buFont typeface="Wingdings" panose="05000000000000000000" pitchFamily="2" charset="2"/>
              <a:buChar char="q"/>
            </a:pPr>
            <a:r>
              <a:rPr lang="en-GB" b="0" i="0" dirty="0">
                <a:effectLst/>
                <a:latin typeface="Arial" panose="020B0604020202020204" pitchFamily="34" charset="0"/>
              </a:rPr>
              <a:t>Social media is growing rapidly and becoming an inevitable part of everyday life, because of the latest technological revolution</a:t>
            </a:r>
          </a:p>
          <a:p>
            <a:pPr>
              <a:buFont typeface="Wingdings" panose="05000000000000000000" pitchFamily="2" charset="2"/>
              <a:buChar char="q"/>
            </a:pPr>
            <a:r>
              <a:rPr lang="en-GB" b="0" i="0" dirty="0">
                <a:effectLst/>
                <a:latin typeface="Arial" panose="020B0604020202020204" pitchFamily="34" charset="0"/>
              </a:rPr>
              <a:t>The mobile versions of these social media sites are so easy to access made it user friendly. As well as the Map services made a remarkable usage through mobile to find direction and places easily.</a:t>
            </a:r>
          </a:p>
          <a:p>
            <a:pPr>
              <a:buFont typeface="Wingdings" panose="05000000000000000000" pitchFamily="2" charset="2"/>
              <a:buChar char="q"/>
            </a:pPr>
            <a:r>
              <a:rPr lang="en-IN" b="1" i="0" dirty="0">
                <a:effectLst/>
                <a:latin typeface="Arial" panose="020B0604020202020204" pitchFamily="34" charset="0"/>
              </a:rPr>
              <a:t>Strength of Social Media</a:t>
            </a:r>
          </a:p>
          <a:p>
            <a:pPr lvl="1">
              <a:buFont typeface="Wingdings" panose="05000000000000000000" pitchFamily="2" charset="2"/>
              <a:buChar char="Ø"/>
            </a:pPr>
            <a:r>
              <a:rPr lang="en-IN" b="1" dirty="0">
                <a:latin typeface="Arial" panose="020B0604020202020204" pitchFamily="34" charset="0"/>
              </a:rPr>
              <a:t> </a:t>
            </a:r>
            <a:r>
              <a:rPr lang="en-IN" b="0" i="0" dirty="0">
                <a:effectLst/>
                <a:latin typeface="Arial" panose="020B0604020202020204" pitchFamily="34" charset="0"/>
              </a:rPr>
              <a:t>Around 112.3 million blogs</a:t>
            </a:r>
          </a:p>
          <a:p>
            <a:pPr lvl="1">
              <a:buFont typeface="Wingdings" panose="05000000000000000000" pitchFamily="2" charset="2"/>
              <a:buChar char="Ø"/>
            </a:pPr>
            <a:r>
              <a:rPr lang="en-IN" dirty="0"/>
              <a:t>100 Million of videos viewed daily</a:t>
            </a:r>
          </a:p>
          <a:p>
            <a:pPr lvl="1">
              <a:buFont typeface="Wingdings" panose="05000000000000000000" pitchFamily="2" charset="2"/>
              <a:buChar char="Ø"/>
            </a:pPr>
            <a:r>
              <a:rPr lang="en-IN" dirty="0"/>
              <a:t>60 million active social network site users</a:t>
            </a:r>
          </a:p>
          <a:p>
            <a:pPr lvl="1">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0115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F5A1-E6E6-4DDA-B150-DE300529991F}"/>
              </a:ext>
            </a:extLst>
          </p:cNvPr>
          <p:cNvSpPr>
            <a:spLocks noGrp="1"/>
          </p:cNvSpPr>
          <p:nvPr>
            <p:ph type="title"/>
          </p:nvPr>
        </p:nvSpPr>
        <p:spPr>
          <a:xfrm>
            <a:off x="540001" y="540000"/>
            <a:ext cx="7346700" cy="783975"/>
          </a:xfrm>
        </p:spPr>
        <p:txBody>
          <a:bodyPr>
            <a:normAutofit/>
          </a:bodyPr>
          <a:lstStyle/>
          <a:p>
            <a:r>
              <a:rPr lang="en-GB" sz="3600" dirty="0"/>
              <a:t>Types of Social Media Application</a:t>
            </a:r>
            <a:endParaRPr lang="en-IN" sz="3600" dirty="0"/>
          </a:p>
        </p:txBody>
      </p:sp>
      <p:sp>
        <p:nvSpPr>
          <p:cNvPr id="3" name="Content Placeholder 2">
            <a:extLst>
              <a:ext uri="{FF2B5EF4-FFF2-40B4-BE49-F238E27FC236}">
                <a16:creationId xmlns:a16="http://schemas.microsoft.com/office/drawing/2014/main" id="{8F04DA61-DB3E-4443-BF5A-F616A261A0CE}"/>
              </a:ext>
            </a:extLst>
          </p:cNvPr>
          <p:cNvSpPr>
            <a:spLocks noGrp="1"/>
          </p:cNvSpPr>
          <p:nvPr>
            <p:ph idx="1"/>
          </p:nvPr>
        </p:nvSpPr>
        <p:spPr>
          <a:xfrm>
            <a:off x="540000" y="1323975"/>
            <a:ext cx="11101136" cy="4984749"/>
          </a:xfrm>
        </p:spPr>
        <p:txBody>
          <a:bodyPr/>
          <a:lstStyle/>
          <a:p>
            <a:r>
              <a:rPr lang="en-GB" dirty="0" err="1"/>
              <a:t>Linkedln</a:t>
            </a:r>
            <a:r>
              <a:rPr lang="en-GB" dirty="0"/>
              <a:t> – 810 million users                                 Twitter – 206 million users</a:t>
            </a:r>
          </a:p>
          <a:p>
            <a:pPr marL="0" indent="0">
              <a:buNone/>
            </a:pPr>
            <a:r>
              <a:rPr lang="en-GB" dirty="0"/>
              <a:t>                                                                                        </a:t>
            </a:r>
          </a:p>
          <a:p>
            <a:pPr marL="0" indent="0">
              <a:buNone/>
            </a:pPr>
            <a:r>
              <a:rPr lang="en-IN" dirty="0"/>
              <a:t> </a:t>
            </a:r>
          </a:p>
          <a:p>
            <a:r>
              <a:rPr lang="en-IN" dirty="0"/>
              <a:t>Facebook- 2.17 Billion users</a:t>
            </a:r>
            <a:endParaRPr lang="en-IN" sz="1400" dirty="0"/>
          </a:p>
          <a:p>
            <a:pPr marL="0" indent="0">
              <a:buNone/>
            </a:pPr>
            <a:r>
              <a:rPr lang="en-IN" sz="1400" dirty="0"/>
              <a:t>                          </a:t>
            </a:r>
            <a:r>
              <a:rPr lang="en-IN" dirty="0"/>
              <a:t>                                                         What’s app – 2 billion users</a:t>
            </a:r>
          </a:p>
          <a:p>
            <a:pPr marL="0" indent="0">
              <a:buNone/>
            </a:pPr>
            <a:r>
              <a:rPr lang="en-IN" dirty="0"/>
              <a:t>                                                                                        </a:t>
            </a:r>
          </a:p>
          <a:p>
            <a:endParaRPr lang="en-IN" dirty="0"/>
          </a:p>
          <a:p>
            <a:r>
              <a:rPr lang="en-IN" dirty="0"/>
              <a:t>Instagram – 1.386 Billion users                </a:t>
            </a:r>
          </a:p>
          <a:p>
            <a:pPr marL="0" indent="0">
              <a:buNone/>
            </a:pPr>
            <a:endParaRPr lang="en-GB" dirty="0"/>
          </a:p>
        </p:txBody>
      </p:sp>
      <p:pic>
        <p:nvPicPr>
          <p:cNvPr id="9" name="Picture 8">
            <a:extLst>
              <a:ext uri="{FF2B5EF4-FFF2-40B4-BE49-F238E27FC236}">
                <a16:creationId xmlns:a16="http://schemas.microsoft.com/office/drawing/2014/main" id="{340A2341-D1E5-4831-84F5-F981015F0BD7}"/>
              </a:ext>
            </a:extLst>
          </p:cNvPr>
          <p:cNvPicPr>
            <a:picLocks noChangeAspect="1"/>
          </p:cNvPicPr>
          <p:nvPr/>
        </p:nvPicPr>
        <p:blipFill>
          <a:blip r:embed="rId2"/>
          <a:stretch>
            <a:fillRect/>
          </a:stretch>
        </p:blipFill>
        <p:spPr>
          <a:xfrm>
            <a:off x="876300" y="1751512"/>
            <a:ext cx="883351" cy="881063"/>
          </a:xfrm>
          <a:prstGeom prst="rect">
            <a:avLst/>
          </a:prstGeom>
        </p:spPr>
      </p:pic>
      <p:pic>
        <p:nvPicPr>
          <p:cNvPr id="11" name="Picture 10" descr="Icon&#10;&#10;Description automatically generated">
            <a:extLst>
              <a:ext uri="{FF2B5EF4-FFF2-40B4-BE49-F238E27FC236}">
                <a16:creationId xmlns:a16="http://schemas.microsoft.com/office/drawing/2014/main" id="{DEA52A0C-8039-41AF-91D7-4E8721E2C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0" y="3294687"/>
            <a:ext cx="1272989" cy="783975"/>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2377BB95-1B1B-4DD6-A207-B0CADB5F9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24" y="5042614"/>
            <a:ext cx="1393735" cy="783976"/>
          </a:xfrm>
          <a:prstGeom prst="rect">
            <a:avLst/>
          </a:prstGeom>
        </p:spPr>
      </p:pic>
      <p:pic>
        <p:nvPicPr>
          <p:cNvPr id="15" name="Picture 14" descr="Logo&#10;&#10;Description automatically generated">
            <a:extLst>
              <a:ext uri="{FF2B5EF4-FFF2-40B4-BE49-F238E27FC236}">
                <a16:creationId xmlns:a16="http://schemas.microsoft.com/office/drawing/2014/main" id="{175C15D2-847B-476F-9127-093FCF096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8259" y="1785282"/>
            <a:ext cx="1032616" cy="1032616"/>
          </a:xfrm>
          <a:prstGeom prst="rect">
            <a:avLst/>
          </a:prstGeom>
        </p:spPr>
      </p:pic>
      <p:pic>
        <p:nvPicPr>
          <p:cNvPr id="17" name="Picture 16" descr="Logo, company name&#10;&#10;Description automatically generated">
            <a:extLst>
              <a:ext uri="{FF2B5EF4-FFF2-40B4-BE49-F238E27FC236}">
                <a16:creationId xmlns:a16="http://schemas.microsoft.com/office/drawing/2014/main" id="{293C3E01-47D6-4D31-9AE1-6DEEACF034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1700" y="3816349"/>
            <a:ext cx="1019175" cy="1019175"/>
          </a:xfrm>
          <a:prstGeom prst="rect">
            <a:avLst/>
          </a:prstGeom>
        </p:spPr>
      </p:pic>
    </p:spTree>
    <p:extLst>
      <p:ext uri="{BB962C8B-B14F-4D97-AF65-F5344CB8AC3E}">
        <p14:creationId xmlns:p14="http://schemas.microsoft.com/office/powerpoint/2010/main" val="273242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8D2200D-D53C-498A-83A2-863058209887}"/>
              </a:ext>
            </a:extLst>
          </p:cNvPr>
          <p:cNvSpPr>
            <a:spLocks noGrp="1"/>
          </p:cNvSpPr>
          <p:nvPr>
            <p:ph type="title"/>
          </p:nvPr>
        </p:nvSpPr>
        <p:spPr>
          <a:xfrm>
            <a:off x="7086315" y="540000"/>
            <a:ext cx="4554821" cy="2186096"/>
          </a:xfrm>
        </p:spPr>
        <p:txBody>
          <a:bodyPr anchor="b">
            <a:normAutofit/>
          </a:bodyPr>
          <a:lstStyle/>
          <a:p>
            <a:r>
              <a:rPr lang="en-GB" dirty="0"/>
              <a:t>Socialavey</a:t>
            </a:r>
            <a:endParaRPr lang="en-IN" dirty="0"/>
          </a:p>
        </p:txBody>
      </p:sp>
      <p:pic>
        <p:nvPicPr>
          <p:cNvPr id="5" name="Picture 4" descr="Hands holding each other's wrists and interlinked to form a circle">
            <a:extLst>
              <a:ext uri="{FF2B5EF4-FFF2-40B4-BE49-F238E27FC236}">
                <a16:creationId xmlns:a16="http://schemas.microsoft.com/office/drawing/2014/main" id="{F3B41D09-F30D-DF47-584B-3C1D32FDC0EC}"/>
              </a:ext>
            </a:extLst>
          </p:cNvPr>
          <p:cNvPicPr>
            <a:picLocks noChangeAspect="1"/>
          </p:cNvPicPr>
          <p:nvPr/>
        </p:nvPicPr>
        <p:blipFill rotWithShape="1">
          <a:blip r:embed="rId2"/>
          <a:srcRect l="20454" r="16819" b="-1"/>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C4AB518F-3F04-435E-A05F-2BA5C3DC8475}"/>
              </a:ext>
            </a:extLst>
          </p:cNvPr>
          <p:cNvSpPr>
            <a:spLocks noGrp="1"/>
          </p:cNvSpPr>
          <p:nvPr>
            <p:ph idx="1"/>
          </p:nvPr>
        </p:nvSpPr>
        <p:spPr>
          <a:xfrm>
            <a:off x="7104063" y="2947121"/>
            <a:ext cx="4537073" cy="3361604"/>
          </a:xfrm>
        </p:spPr>
        <p:txBody>
          <a:bodyPr anchor="t">
            <a:normAutofit/>
          </a:bodyPr>
          <a:lstStyle/>
          <a:p>
            <a:pPr>
              <a:lnSpc>
                <a:spcPct val="115000"/>
              </a:lnSpc>
            </a:pPr>
            <a:r>
              <a:rPr lang="en-GB" sz="1500" dirty="0" err="1"/>
              <a:t>Socailavey</a:t>
            </a:r>
            <a:r>
              <a:rPr lang="en-GB" sz="1500" dirty="0"/>
              <a:t> is a social media application were we help people to connect with each other.</a:t>
            </a:r>
          </a:p>
          <a:p>
            <a:pPr>
              <a:lnSpc>
                <a:spcPct val="115000"/>
              </a:lnSpc>
            </a:pPr>
            <a:r>
              <a:rPr lang="en-GB" sz="1500" dirty="0"/>
              <a:t>We serve the public conversation.</a:t>
            </a:r>
          </a:p>
          <a:p>
            <a:pPr>
              <a:lnSpc>
                <a:spcPct val="115000"/>
              </a:lnSpc>
            </a:pPr>
            <a:r>
              <a:rPr lang="en-GB" sz="1500" dirty="0"/>
              <a:t>Give people the power to build community and ring the world closer together.</a:t>
            </a:r>
          </a:p>
          <a:p>
            <a:pPr>
              <a:lnSpc>
                <a:spcPct val="115000"/>
              </a:lnSpc>
            </a:pPr>
            <a:r>
              <a:rPr lang="en-GB" sz="1500" dirty="0"/>
              <a:t>Connect with more people , build influence , and create compelling content that’s distinctly yours.</a:t>
            </a:r>
          </a:p>
          <a:p>
            <a:pPr>
              <a:lnSpc>
                <a:spcPct val="115000"/>
              </a:lnSpc>
            </a:pPr>
            <a:endParaRPr lang="en-IN" sz="1500" dirty="0"/>
          </a:p>
        </p:txBody>
      </p:sp>
    </p:spTree>
    <p:extLst>
      <p:ext uri="{BB962C8B-B14F-4D97-AF65-F5344CB8AC3E}">
        <p14:creationId xmlns:p14="http://schemas.microsoft.com/office/powerpoint/2010/main" val="123688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1EB6-4130-4214-82F0-81BA0EF40493}"/>
              </a:ext>
            </a:extLst>
          </p:cNvPr>
          <p:cNvSpPr>
            <a:spLocks noGrp="1"/>
          </p:cNvSpPr>
          <p:nvPr>
            <p:ph type="title"/>
          </p:nvPr>
        </p:nvSpPr>
        <p:spPr/>
        <p:txBody>
          <a:bodyPr/>
          <a:lstStyle/>
          <a:p>
            <a:endParaRPr lang="en-IN" dirty="0"/>
          </a:p>
        </p:txBody>
      </p:sp>
      <p:pic>
        <p:nvPicPr>
          <p:cNvPr id="4" name="Picture 3" descr="Graphical user interface, website&#10;&#10;Description automatically generated">
            <a:extLst>
              <a:ext uri="{FF2B5EF4-FFF2-40B4-BE49-F238E27FC236}">
                <a16:creationId xmlns:a16="http://schemas.microsoft.com/office/drawing/2014/main" id="{5E6AC043-22C4-4AA3-BA61-CB03CB609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87" y="549274"/>
            <a:ext cx="11281558" cy="5759450"/>
          </a:xfrm>
          <a:prstGeom prst="rect">
            <a:avLst/>
          </a:prstGeom>
        </p:spPr>
      </p:pic>
    </p:spTree>
    <p:extLst>
      <p:ext uri="{BB962C8B-B14F-4D97-AF65-F5344CB8AC3E}">
        <p14:creationId xmlns:p14="http://schemas.microsoft.com/office/powerpoint/2010/main" val="288197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8DD7799-2E3E-473D-A74E-9820D524995C}"/>
              </a:ext>
            </a:extLst>
          </p:cNvPr>
          <p:cNvPicPr>
            <a:picLocks noChangeAspect="1"/>
          </p:cNvPicPr>
          <p:nvPr/>
        </p:nvPicPr>
        <p:blipFill rotWithShape="1">
          <a:blip r:embed="rId2">
            <a:extLst>
              <a:ext uri="{28A0092B-C50C-407E-A947-70E740481C1C}">
                <a14:useLocalDpi xmlns:a14="http://schemas.microsoft.com/office/drawing/2010/main" val="0"/>
              </a:ext>
            </a:extLst>
          </a:blip>
          <a:srcRect l="8125" r="920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62261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4A37-64FE-4EA3-9AA8-05C21463D596}"/>
              </a:ext>
            </a:extLst>
          </p:cNvPr>
          <p:cNvSpPr>
            <a:spLocks noGrp="1"/>
          </p:cNvSpPr>
          <p:nvPr>
            <p:ph type="title"/>
          </p:nvPr>
        </p:nvSpPr>
        <p:spPr>
          <a:xfrm>
            <a:off x="540001" y="540000"/>
            <a:ext cx="5556000" cy="688725"/>
          </a:xfrm>
        </p:spPr>
        <p:txBody>
          <a:bodyPr>
            <a:normAutofit/>
          </a:bodyPr>
          <a:lstStyle/>
          <a:p>
            <a:r>
              <a:rPr lang="en-GB" sz="3200" dirty="0"/>
              <a:t>BRS of Socialavey</a:t>
            </a:r>
            <a:endParaRPr lang="en-IN" sz="3200" dirty="0"/>
          </a:p>
        </p:txBody>
      </p:sp>
      <p:sp>
        <p:nvSpPr>
          <p:cNvPr id="3" name="Content Placeholder 2">
            <a:extLst>
              <a:ext uri="{FF2B5EF4-FFF2-40B4-BE49-F238E27FC236}">
                <a16:creationId xmlns:a16="http://schemas.microsoft.com/office/drawing/2014/main" id="{E6F24365-9BB8-491A-A613-C866BFF7C42E}"/>
              </a:ext>
            </a:extLst>
          </p:cNvPr>
          <p:cNvSpPr>
            <a:spLocks noGrp="1"/>
          </p:cNvSpPr>
          <p:nvPr>
            <p:ph idx="1"/>
          </p:nvPr>
        </p:nvSpPr>
        <p:spPr>
          <a:xfrm>
            <a:off x="540000" y="1114425"/>
            <a:ext cx="11101136" cy="5194299"/>
          </a:xfrm>
        </p:spPr>
        <p:txBody>
          <a:bodyPr>
            <a:normAutofit fontScale="25000" lnSpcReduction="20000"/>
          </a:bodyPr>
          <a:lstStyle/>
          <a:p>
            <a:pPr marL="342900" indent="-342900">
              <a:buFont typeface="+mj-lt"/>
              <a:buAutoNum type="arabicPeriod"/>
            </a:pPr>
            <a:r>
              <a:rPr lang="en-GB" sz="6400" dirty="0"/>
              <a:t>The social media web application what we are implementing in our project is “SOCIALAVEY”.</a:t>
            </a:r>
          </a:p>
          <a:p>
            <a:pPr marL="0" indent="0">
              <a:buNone/>
            </a:pPr>
            <a:r>
              <a:rPr lang="en-GB" sz="6400" dirty="0"/>
              <a:t>2.     Key features of our web application consist of: - Is to share post, chatting with friends, maintain a secure profile, make comment on posts</a:t>
            </a:r>
          </a:p>
          <a:p>
            <a:pPr marL="450000" lvl="1" indent="0">
              <a:buNone/>
            </a:pPr>
            <a:r>
              <a:rPr lang="en-GB" sz="6400" dirty="0"/>
              <a:t>                                                                                                               </a:t>
            </a:r>
          </a:p>
          <a:p>
            <a:pPr marL="907200" lvl="1" indent="-457200">
              <a:buFont typeface="+mj-lt"/>
              <a:buAutoNum type="alphaLcPeriod"/>
            </a:pPr>
            <a:r>
              <a:rPr lang="en-IN" sz="6400" dirty="0"/>
              <a:t>Goals of the project :-</a:t>
            </a:r>
          </a:p>
          <a:p>
            <a:pPr marL="1267200" lvl="2" indent="-457200">
              <a:buFont typeface="+mj-lt"/>
              <a:buAutoNum type="arabicPeriod"/>
            </a:pPr>
            <a:r>
              <a:rPr lang="en-IN" sz="6400" dirty="0"/>
              <a:t> </a:t>
            </a:r>
            <a:r>
              <a:rPr lang="en-GB" sz="6400" dirty="0"/>
              <a:t>The main goal of </a:t>
            </a:r>
            <a:r>
              <a:rPr lang="en-GB" sz="6400" dirty="0" err="1"/>
              <a:t>socialavey</a:t>
            </a:r>
            <a:r>
              <a:rPr lang="en-GB" sz="6400" dirty="0"/>
              <a:t> is to connect with people</a:t>
            </a:r>
            <a:endParaRPr lang="en-IN" sz="6400" dirty="0"/>
          </a:p>
          <a:p>
            <a:pPr marL="1267200" lvl="2" indent="-457200">
              <a:buFont typeface="+mj-lt"/>
              <a:buAutoNum type="arabicPeriod"/>
            </a:pPr>
            <a:r>
              <a:rPr lang="en-GB" sz="6400" dirty="0"/>
              <a:t>Having the knowledge of current events.</a:t>
            </a:r>
          </a:p>
          <a:p>
            <a:pPr marL="1267200" lvl="2" indent="-457200">
              <a:buFont typeface="+mj-lt"/>
              <a:buAutoNum type="arabicPeriod"/>
            </a:pPr>
            <a:r>
              <a:rPr lang="en-GB" sz="6400" dirty="0"/>
              <a:t>Increase the number of users. </a:t>
            </a:r>
          </a:p>
          <a:p>
            <a:pPr marL="450000" lvl="1" indent="0">
              <a:buNone/>
            </a:pPr>
            <a:endParaRPr lang="en-GB" sz="2400" dirty="0"/>
          </a:p>
          <a:p>
            <a:pPr marL="450000" lvl="1" indent="0">
              <a:buNone/>
            </a:pPr>
            <a:r>
              <a:rPr lang="en-GB" sz="6400" dirty="0"/>
              <a:t>b. </a:t>
            </a:r>
            <a:r>
              <a:rPr lang="en-IN" sz="6400" dirty="0"/>
              <a:t>Solution/Proposed system :- </a:t>
            </a:r>
          </a:p>
          <a:p>
            <a:pPr marL="810000" lvl="2" indent="0">
              <a:buNone/>
            </a:pPr>
            <a:r>
              <a:rPr lang="en-IN" sz="6400" dirty="0"/>
              <a:t>1.</a:t>
            </a:r>
            <a:r>
              <a:rPr lang="en-GB" sz="6400" dirty="0"/>
              <a:t>The </a:t>
            </a:r>
            <a:r>
              <a:rPr lang="en-GB" sz="6400" dirty="0" err="1"/>
              <a:t>socialavey</a:t>
            </a:r>
            <a:r>
              <a:rPr lang="en-GB" sz="6400" dirty="0"/>
              <a:t> have its own database to store all the user profiles. </a:t>
            </a:r>
          </a:p>
          <a:p>
            <a:pPr marL="450000" lvl="1" indent="0">
              <a:buNone/>
            </a:pPr>
            <a:r>
              <a:rPr lang="en-GB" sz="6400" dirty="0"/>
              <a:t>        2. It have features like posting, edit profile ,edit post, delete post, comment on post, chat with friends and like on     post. </a:t>
            </a:r>
          </a:p>
          <a:p>
            <a:pPr marL="810000" lvl="2" indent="0">
              <a:buNone/>
            </a:pPr>
            <a:r>
              <a:rPr lang="en-GB" sz="6400" dirty="0"/>
              <a:t>3. The </a:t>
            </a:r>
            <a:r>
              <a:rPr lang="en-GB" sz="6400" dirty="0" err="1"/>
              <a:t>socailavey</a:t>
            </a:r>
            <a:r>
              <a:rPr lang="en-GB" sz="6400" dirty="0"/>
              <a:t> had overcome the problem of previous existing systems of Twitter like by increasing number of characters that can be posted and also it has a unique user profile viewing system. </a:t>
            </a:r>
          </a:p>
          <a:p>
            <a:pPr marL="810000" lvl="2" indent="0">
              <a:buNone/>
            </a:pPr>
            <a:endParaRPr lang="en-GB" sz="5600" dirty="0"/>
          </a:p>
          <a:p>
            <a:pPr marL="450000" lvl="1" indent="0">
              <a:buNone/>
            </a:pPr>
            <a:endParaRPr lang="en-GB" sz="5600" dirty="0"/>
          </a:p>
          <a:p>
            <a:pPr marL="907200" lvl="1" indent="-457200">
              <a:buFont typeface="+mj-lt"/>
              <a:buAutoNum type="arabicPeriod"/>
            </a:pPr>
            <a:endParaRPr lang="en-GB" sz="2100"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0" indent="0">
              <a:buNone/>
            </a:pPr>
            <a:endParaRPr lang="en-GB" dirty="0"/>
          </a:p>
          <a:p>
            <a:pPr marL="342900" indent="-342900">
              <a:buFont typeface="+mj-lt"/>
              <a:buAutoNum type="arabicPeriod"/>
            </a:pPr>
            <a:endParaRPr lang="en-GB" dirty="0"/>
          </a:p>
          <a:p>
            <a:pPr marL="0" indent="0">
              <a:buNone/>
            </a:pPr>
            <a:r>
              <a:rPr lang="en-GB" dirty="0"/>
              <a:t>                                                         </a:t>
            </a:r>
            <a:endParaRPr lang="en-IN" dirty="0"/>
          </a:p>
        </p:txBody>
      </p:sp>
      <p:pic>
        <p:nvPicPr>
          <p:cNvPr id="8" name="Picture 7" descr="Logo, company name&#10;&#10;Description automatically generated">
            <a:extLst>
              <a:ext uri="{FF2B5EF4-FFF2-40B4-BE49-F238E27FC236}">
                <a16:creationId xmlns:a16="http://schemas.microsoft.com/office/drawing/2014/main" id="{2869C1D0-A64F-4FCA-A737-2EB34BFA2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925" y="2143125"/>
            <a:ext cx="1285875" cy="1285875"/>
          </a:xfrm>
          <a:prstGeom prst="rect">
            <a:avLst/>
          </a:prstGeom>
        </p:spPr>
      </p:pic>
    </p:spTree>
    <p:extLst>
      <p:ext uri="{BB962C8B-B14F-4D97-AF65-F5344CB8AC3E}">
        <p14:creationId xmlns:p14="http://schemas.microsoft.com/office/powerpoint/2010/main" val="333207177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1342</TotalTime>
  <Words>1563</Words>
  <Application>Microsoft Office PowerPoint</Application>
  <PresentationFormat>Widescreen</PresentationFormat>
  <Paragraphs>145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Avenir Next LT Pro</vt:lpstr>
      <vt:lpstr>Bell MT</vt:lpstr>
      <vt:lpstr>Wingdings</vt:lpstr>
      <vt:lpstr>GlowVTI</vt:lpstr>
      <vt:lpstr>Social media application</vt:lpstr>
      <vt:lpstr>Contents</vt:lpstr>
      <vt:lpstr>Abstract</vt:lpstr>
      <vt:lpstr>Introduction</vt:lpstr>
      <vt:lpstr>Types of Social Media Application</vt:lpstr>
      <vt:lpstr>Socialavey</vt:lpstr>
      <vt:lpstr>PowerPoint Presentation</vt:lpstr>
      <vt:lpstr>PowerPoint Presentation</vt:lpstr>
      <vt:lpstr>BRS of Socialavey</vt:lpstr>
      <vt:lpstr>Requirements :-  a. Functional requirements.  b. Non-functional requirements.               a. Functional requirements:-                1.User Requirements: -                       • Content to be created and published in the system such as images, posts, comments.       • User management system :-  ➢ Key factors for user management:                      i. Creating unique profiles for new users.                     ii. User can share their profile to other users.                      iii. There is a data base for every user so to create a secure profile for every user.   2. Technical Requirements: -                    i. Python, flask, html and CSS. ii. WebSocket I/O. b.      Non-functional requirements:            • The application has the capacity to generate a post and create post within a fraction of seconds.            • The user can create user profile (sign up, sign in) within 5 seconds.            • There is no character limit for the post what the users will upload on their profile</vt:lpstr>
      <vt:lpstr>Architecture Diagram</vt:lpstr>
      <vt:lpstr>Modules of Socialavey</vt:lpstr>
      <vt:lpstr>PowerPoint Presentation</vt:lpstr>
      <vt:lpstr>Home Module </vt:lpstr>
      <vt:lpstr>PowerPoint Presentation</vt:lpstr>
      <vt:lpstr>Registration Module:</vt:lpstr>
      <vt:lpstr>PowerPoint Presentation</vt:lpstr>
      <vt:lpstr>Login Module</vt:lpstr>
      <vt:lpstr>PowerPoint Presentation</vt:lpstr>
      <vt:lpstr>PowerPoint Presentation</vt:lpstr>
      <vt:lpstr>For You Module</vt:lpstr>
      <vt:lpstr>PowerPoint Presentation</vt:lpstr>
      <vt:lpstr>PowerPoint Presentation</vt:lpstr>
      <vt:lpstr>Profile Module</vt:lpstr>
      <vt:lpstr>PowerPoint Presentation</vt:lpstr>
      <vt:lpstr>PowerPoint Presentation</vt:lpstr>
      <vt:lpstr>PowerPoint Presentation</vt:lpstr>
      <vt:lpstr>Chat Module</vt:lpstr>
      <vt:lpstr>PowerPoint Presentation</vt:lpstr>
      <vt:lpstr>PowerPoint Presentation</vt:lpstr>
      <vt:lpstr>PowerPoint Presentation</vt:lpstr>
      <vt:lpstr>Advantages and Disadvantages of social media application </vt:lpstr>
      <vt:lpstr>Conclusion</vt:lpstr>
      <vt:lpstr>Test Cases </vt:lpstr>
      <vt:lpstr>Login Module </vt:lpstr>
      <vt:lpstr>Sign-Up Module</vt:lpstr>
      <vt:lpstr>Test case to edit DOB</vt:lpstr>
      <vt:lpstr>Test case to edit BIO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application</dc:title>
  <dc:creator>sujith rudrappa</dc:creator>
  <cp:lastModifiedBy>sujith rudrappa</cp:lastModifiedBy>
  <cp:revision>4</cp:revision>
  <dcterms:created xsi:type="dcterms:W3CDTF">2022-04-19T15:39:43Z</dcterms:created>
  <dcterms:modified xsi:type="dcterms:W3CDTF">2022-04-22T03:16:28Z</dcterms:modified>
</cp:coreProperties>
</file>