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175" y="342900"/>
            <a:ext cx="114236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8359" y="1308100"/>
            <a:ext cx="10495280" cy="435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800" y="2484629"/>
            <a:ext cx="6814663" cy="42590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104139"/>
            <a:ext cx="10547350" cy="2255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5200" marR="2273300" indent="-469900">
              <a:lnSpc>
                <a:spcPct val="1111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HOTEL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RESERVATION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USING </a:t>
            </a:r>
            <a:r>
              <a:rPr dirty="0" spc="-98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HIBERNATE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MAVEN</a:t>
            </a:r>
          </a:p>
          <a:p>
            <a:pPr marL="12700" marR="5080" indent="368300">
              <a:lnSpc>
                <a:spcPct val="135400"/>
              </a:lnSpc>
              <a:spcBef>
                <a:spcPts val="160"/>
              </a:spcBef>
            </a:pPr>
            <a:r>
              <a:rPr dirty="0" sz="2400" spc="-5" b="0">
                <a:latin typeface="Arial MT"/>
                <a:cs typeface="Arial MT"/>
              </a:rPr>
              <a:t>Harini </a:t>
            </a:r>
            <a:r>
              <a:rPr dirty="0" sz="2400" b="0">
                <a:latin typeface="Arial MT"/>
                <a:cs typeface="Arial MT"/>
              </a:rPr>
              <a:t>Akshaya K(EBEON1222698864), Pavithra (EBEON1222704165), </a:t>
            </a:r>
            <a:r>
              <a:rPr dirty="0" sz="2400" spc="5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Vishnu</a:t>
            </a:r>
            <a:r>
              <a:rPr dirty="0" sz="2400" spc="-20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Priya</a:t>
            </a:r>
            <a:r>
              <a:rPr dirty="0" sz="2400" spc="-15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C</a:t>
            </a:r>
            <a:r>
              <a:rPr dirty="0" sz="2400" spc="-20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(EBEON1222710971),</a:t>
            </a:r>
            <a:r>
              <a:rPr dirty="0" sz="2400" spc="-20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Santhiyadevi</a:t>
            </a:r>
            <a:r>
              <a:rPr dirty="0" sz="2400" spc="-15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KK</a:t>
            </a:r>
            <a:r>
              <a:rPr dirty="0" sz="2400" spc="-15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(EBEON1222711073)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8600" y="5638800"/>
            <a:ext cx="185610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15900">
              <a:lnSpc>
                <a:spcPct val="100699"/>
              </a:lnSpc>
              <a:spcBef>
                <a:spcPts val="8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Guided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Varadharajan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4800" y="3302000"/>
            <a:ext cx="3998595" cy="10160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*****HOTEL</a:t>
            </a:r>
            <a:r>
              <a:rPr dirty="0" sz="3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000">
              <a:latin typeface="Arial"/>
              <a:cs typeface="Arial"/>
            </a:endParaRPr>
          </a:p>
          <a:p>
            <a:pPr marL="1104900">
              <a:lnSpc>
                <a:spcPct val="100000"/>
              </a:lnSpc>
              <a:spcBef>
                <a:spcPts val="300"/>
              </a:spcBef>
            </a:pP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ELITE</a:t>
            </a:r>
            <a:r>
              <a:rPr dirty="0" sz="30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INN*******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9725">
              <a:lnSpc>
                <a:spcPct val="100000"/>
              </a:lnSpc>
              <a:spcBef>
                <a:spcPts val="100"/>
              </a:spcBef>
            </a:pPr>
            <a:r>
              <a:rPr dirty="0" spc="490"/>
              <a:t>Change</a:t>
            </a:r>
            <a:r>
              <a:rPr dirty="0" spc="160"/>
              <a:t> </a:t>
            </a:r>
            <a:r>
              <a:rPr dirty="0" spc="484"/>
              <a:t>Password</a:t>
            </a:r>
            <a:r>
              <a:rPr dirty="0" spc="165"/>
              <a:t> </a:t>
            </a:r>
            <a:r>
              <a:rPr dirty="0" spc="420"/>
              <a:t>(Admin</a:t>
            </a:r>
            <a:r>
              <a:rPr dirty="0" spc="160"/>
              <a:t> </a:t>
            </a:r>
            <a:r>
              <a:rPr dirty="0" spc="595"/>
              <a:t>&amp;</a:t>
            </a:r>
            <a:r>
              <a:rPr dirty="0" spc="165"/>
              <a:t> </a:t>
            </a:r>
            <a:r>
              <a:rPr dirty="0" spc="415"/>
              <a:t>User</a:t>
            </a:r>
            <a:r>
              <a:rPr dirty="0" spc="160"/>
              <a:t> </a:t>
            </a:r>
            <a:r>
              <a:rPr dirty="0" spc="440"/>
              <a:t>Module)</a:t>
            </a:r>
            <a:r>
              <a:rPr dirty="0" spc="165"/>
              <a:t> </a:t>
            </a:r>
            <a:r>
              <a:rPr dirty="0" spc="114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511300"/>
            <a:ext cx="9785985" cy="369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indent="-203835">
              <a:lnSpc>
                <a:spcPct val="100000"/>
              </a:lnSpc>
              <a:spcBef>
                <a:spcPts val="100"/>
              </a:spcBef>
              <a:buChar char="*"/>
              <a:tabLst>
                <a:tab pos="216535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User/Admin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  <a:p>
            <a:pPr marL="241300" marR="387985" indent="-203200">
              <a:lnSpc>
                <a:spcPct val="142400"/>
              </a:lnSpc>
              <a:spcBef>
                <a:spcPts val="2195"/>
              </a:spcBef>
              <a:buChar char="*"/>
              <a:tabLst>
                <a:tab pos="241935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old/current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Password,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Password, </a:t>
            </a:r>
            <a:r>
              <a:rPr dirty="0" sz="2400" spc="-6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Confirm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updating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New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400">
              <a:latin typeface="Arial"/>
              <a:cs typeface="Arial"/>
            </a:endParaRPr>
          </a:p>
          <a:p>
            <a:pPr marL="228600" marR="252095" indent="-190500">
              <a:lnSpc>
                <a:spcPct val="152800"/>
              </a:lnSpc>
              <a:spcBef>
                <a:spcPts val="1200"/>
              </a:spcBef>
              <a:buChar char="*"/>
              <a:tabLst>
                <a:tab pos="241935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matches </a:t>
            </a:r>
            <a:r>
              <a:rPr dirty="0" sz="2400" spc="-6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confirmed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passsword.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*"/>
            </a:pPr>
            <a:endParaRPr sz="2350">
              <a:latin typeface="Arial"/>
              <a:cs typeface="Arial"/>
            </a:endParaRPr>
          </a:p>
          <a:p>
            <a:pPr marL="254000" indent="-203835">
              <a:lnSpc>
                <a:spcPct val="100000"/>
              </a:lnSpc>
              <a:buChar char="*"/>
              <a:tabLst>
                <a:tab pos="254635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and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typed.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4395" y="705425"/>
            <a:ext cx="609600" cy="709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415"/>
              </a:lnSpc>
            </a:pPr>
            <a:r>
              <a:rPr dirty="0" sz="4800" spc="1914" b="1">
                <a:solidFill>
                  <a:srgbClr val="FFFFFF"/>
                </a:solidFill>
                <a:latin typeface="Courier New"/>
                <a:cs typeface="Courier New"/>
              </a:rPr>
              <a:t>□</a:t>
            </a:r>
            <a:endParaRPr sz="48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6800" y="691913"/>
            <a:ext cx="5749371" cy="32323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" y="687354"/>
            <a:ext cx="5780253" cy="32496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00" y="4052592"/>
            <a:ext cx="4786727" cy="26911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4300" y="4034614"/>
            <a:ext cx="4773549" cy="26836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2400" y="25400"/>
            <a:ext cx="3463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45"/>
              <a:t>OUTPUT</a:t>
            </a:r>
            <a:r>
              <a:rPr dirty="0" sz="3000" spc="95"/>
              <a:t> </a:t>
            </a:r>
            <a:r>
              <a:rPr dirty="0" sz="3000" spc="520"/>
              <a:t>DEMO</a:t>
            </a:r>
            <a:r>
              <a:rPr dirty="0" sz="3000" spc="95"/>
              <a:t> :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2997200"/>
            <a:ext cx="45567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Arial"/>
                <a:cs typeface="Arial"/>
              </a:rPr>
              <a:t>THANK</a:t>
            </a:r>
            <a:r>
              <a:rPr dirty="0" sz="6000" spc="-100">
                <a:latin typeface="Arial"/>
                <a:cs typeface="Arial"/>
              </a:rPr>
              <a:t> </a:t>
            </a:r>
            <a:r>
              <a:rPr dirty="0" sz="6000">
                <a:latin typeface="Arial"/>
                <a:cs typeface="Arial"/>
              </a:rPr>
              <a:t>YOU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3200" y="930374"/>
            <a:ext cx="3269625" cy="1838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8400" y="948117"/>
            <a:ext cx="3193020" cy="17950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3090392"/>
            <a:ext cx="6136664" cy="34501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100" y="431800"/>
            <a:ext cx="5784215" cy="448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ELITE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INN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ENTIRE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Arial MT"/>
              <a:cs typeface="Arial MT"/>
            </a:endParaRPr>
          </a:p>
          <a:p>
            <a:pPr marL="389255" indent="-339090">
              <a:lnSpc>
                <a:spcPct val="100000"/>
              </a:lnSpc>
              <a:buAutoNum type="arabicPeriod"/>
              <a:tabLst>
                <a:tab pos="3898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AUTHENTICATION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lvl="1" marL="554355" indent="-186690">
              <a:lnSpc>
                <a:spcPct val="100000"/>
              </a:lnSpc>
              <a:spcBef>
                <a:spcPts val="1120"/>
              </a:spcBef>
              <a:buChar char="-"/>
              <a:tabLst>
                <a:tab pos="5549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Sign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endParaRPr sz="2400">
              <a:latin typeface="Arial MT"/>
              <a:cs typeface="Arial MT"/>
            </a:endParaRPr>
          </a:p>
          <a:p>
            <a:pPr lvl="1" marL="554355" indent="-186690">
              <a:lnSpc>
                <a:spcPct val="100000"/>
              </a:lnSpc>
              <a:spcBef>
                <a:spcPts val="1019"/>
              </a:spcBef>
              <a:buChar char="-"/>
              <a:tabLst>
                <a:tab pos="554990" algn="l"/>
              </a:tabLst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Login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 MT"/>
              <a:buChar char="-"/>
            </a:pPr>
            <a:endParaRPr sz="2700">
              <a:latin typeface="Arial MT"/>
              <a:cs typeface="Arial MT"/>
            </a:endParaRPr>
          </a:p>
          <a:p>
            <a:pPr marL="440055" indent="-339090">
              <a:lnSpc>
                <a:spcPct val="100000"/>
              </a:lnSpc>
              <a:spcBef>
                <a:spcPts val="1814"/>
              </a:spcBef>
              <a:buAutoNum type="arabicPeriod"/>
              <a:tabLst>
                <a:tab pos="440690" algn="l"/>
              </a:tabLst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lvl="1" marL="516255" indent="-186690">
              <a:lnSpc>
                <a:spcPct val="100000"/>
              </a:lnSpc>
              <a:spcBef>
                <a:spcPts val="1019"/>
              </a:spcBef>
              <a:buChar char="-"/>
              <a:tabLst>
                <a:tab pos="5168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endParaRPr sz="2400">
              <a:latin typeface="Arial MT"/>
              <a:cs typeface="Arial MT"/>
            </a:endParaRPr>
          </a:p>
          <a:p>
            <a:pPr lvl="1" marL="528955" indent="-186690">
              <a:lnSpc>
                <a:spcPct val="100000"/>
              </a:lnSpc>
              <a:spcBef>
                <a:spcPts val="720"/>
              </a:spcBef>
              <a:buChar char="-"/>
              <a:tabLst>
                <a:tab pos="5295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Bill</a:t>
            </a:r>
            <a:endParaRPr sz="2400">
              <a:latin typeface="Arial MT"/>
              <a:cs typeface="Arial MT"/>
            </a:endParaRPr>
          </a:p>
          <a:p>
            <a:pPr lvl="1" marL="528955" indent="-186690">
              <a:lnSpc>
                <a:spcPct val="100000"/>
              </a:lnSpc>
              <a:spcBef>
                <a:spcPts val="520"/>
              </a:spcBef>
              <a:buChar char="-"/>
              <a:tabLst>
                <a:tab pos="529590" algn="l"/>
              </a:tabLst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Change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Password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3200" y="1507028"/>
            <a:ext cx="7959001" cy="44746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9000" y="406400"/>
            <a:ext cx="5796915" cy="406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ELITE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INN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ENTIRE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endParaRPr sz="24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spcBef>
                <a:spcPts val="2120"/>
              </a:spcBef>
              <a:buAutoNum type="arabicPeriod" startAt="3"/>
              <a:tabLst>
                <a:tab pos="3517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ADMIN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endParaRPr sz="2400">
              <a:latin typeface="Arial MT"/>
              <a:cs typeface="Arial MT"/>
            </a:endParaRPr>
          </a:p>
          <a:p>
            <a:pPr lvl="1" marL="490855" indent="-186690">
              <a:lnSpc>
                <a:spcPct val="100000"/>
              </a:lnSpc>
              <a:spcBef>
                <a:spcPts val="1420"/>
              </a:spcBef>
              <a:buChar char="-"/>
              <a:tabLst>
                <a:tab pos="4914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Category</a:t>
            </a:r>
            <a:endParaRPr sz="2400">
              <a:latin typeface="Arial MT"/>
              <a:cs typeface="Arial MT"/>
            </a:endParaRPr>
          </a:p>
          <a:p>
            <a:pPr lvl="1" marL="452755" indent="-186690">
              <a:lnSpc>
                <a:spcPct val="100000"/>
              </a:lnSpc>
              <a:spcBef>
                <a:spcPts val="1320"/>
              </a:spcBef>
              <a:buChar char="-"/>
              <a:tabLst>
                <a:tab pos="4533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endParaRPr sz="2400">
              <a:latin typeface="Arial MT"/>
              <a:cs typeface="Arial MT"/>
            </a:endParaRPr>
          </a:p>
          <a:p>
            <a:pPr lvl="1" marL="452755" indent="-186690">
              <a:lnSpc>
                <a:spcPct val="100000"/>
              </a:lnSpc>
              <a:spcBef>
                <a:spcPts val="1020"/>
              </a:spcBef>
              <a:buChar char="-"/>
              <a:tabLst>
                <a:tab pos="4533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endParaRPr sz="2400">
              <a:latin typeface="Arial MT"/>
              <a:cs typeface="Arial MT"/>
            </a:endParaRPr>
          </a:p>
          <a:p>
            <a:pPr lvl="1" marL="478155" indent="-186690">
              <a:lnSpc>
                <a:spcPct val="100000"/>
              </a:lnSpc>
              <a:spcBef>
                <a:spcPts val="1320"/>
              </a:spcBef>
              <a:buChar char="-"/>
              <a:tabLst>
                <a:tab pos="4787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Bill</a:t>
            </a:r>
            <a:endParaRPr sz="2400">
              <a:latin typeface="Arial MT"/>
              <a:cs typeface="Arial MT"/>
            </a:endParaRPr>
          </a:p>
          <a:p>
            <a:pPr lvl="1" marL="478155" indent="-186690">
              <a:lnSpc>
                <a:spcPct val="100000"/>
              </a:lnSpc>
              <a:spcBef>
                <a:spcPts val="720"/>
              </a:spcBef>
              <a:buChar char="-"/>
              <a:tabLst>
                <a:tab pos="47879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endParaRPr sz="2400">
              <a:latin typeface="Arial MT"/>
              <a:cs typeface="Arial MT"/>
            </a:endParaRPr>
          </a:p>
          <a:p>
            <a:pPr lvl="1" marL="440055" indent="-186690">
              <a:lnSpc>
                <a:spcPct val="100000"/>
              </a:lnSpc>
              <a:spcBef>
                <a:spcPts val="820"/>
              </a:spcBef>
              <a:buChar char="-"/>
              <a:tabLst>
                <a:tab pos="440690" algn="l"/>
              </a:tabLst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Change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Password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39" y="3492500"/>
            <a:ext cx="58039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60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……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1230321"/>
            <a:ext cx="10757632" cy="4916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6200" y="482600"/>
            <a:ext cx="3549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Arial MT"/>
                <a:cs typeface="Arial MT"/>
              </a:rPr>
              <a:t>TECHNOLOGIES</a:t>
            </a:r>
            <a:r>
              <a:rPr dirty="0" sz="2400" spc="-45" b="0">
                <a:latin typeface="Arial MT"/>
                <a:cs typeface="Arial MT"/>
              </a:rPr>
              <a:t> </a:t>
            </a:r>
            <a:r>
              <a:rPr dirty="0" sz="2400" spc="-5" b="0">
                <a:latin typeface="Arial MT"/>
                <a:cs typeface="Arial MT"/>
              </a:rPr>
              <a:t>USED</a:t>
            </a:r>
            <a:r>
              <a:rPr dirty="0" sz="2400" spc="-50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3390900"/>
            <a:ext cx="605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……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900" y="630789"/>
            <a:ext cx="10086898" cy="5592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3390900"/>
            <a:ext cx="605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……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590919"/>
            <a:ext cx="8650780" cy="50351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9300" y="1021823"/>
            <a:ext cx="1746776" cy="17467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0100" y="3434236"/>
            <a:ext cx="1836263" cy="1836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3966"/>
            <a:ext cx="5987377" cy="40775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4489629"/>
            <a:ext cx="6326686" cy="22032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9700" y="313233"/>
            <a:ext cx="2684139" cy="15028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2700" y="1983138"/>
            <a:ext cx="2030061" cy="20300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400" y="4612037"/>
            <a:ext cx="2030061" cy="20300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34400" y="2463800"/>
            <a:ext cx="3371850" cy="1168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400"/>
              </a:spcBef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TypeScript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open-source </a:t>
            </a:r>
            <a:r>
              <a:rPr dirty="0" sz="1500" spc="-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high-level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endParaRPr sz="1500">
              <a:latin typeface="Arial"/>
              <a:cs typeface="Arial"/>
            </a:endParaRPr>
          </a:p>
          <a:p>
            <a:pPr marL="38100">
              <a:lnSpc>
                <a:spcPts val="1650"/>
              </a:lnSpc>
              <a:spcBef>
                <a:spcPts val="900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Microsoft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500">
              <a:latin typeface="Arial"/>
              <a:cs typeface="Arial"/>
            </a:endParaRPr>
          </a:p>
          <a:p>
            <a:pPr marL="38100" marR="33655">
              <a:lnSpc>
                <a:spcPts val="1500"/>
              </a:lnSpc>
              <a:spcBef>
                <a:spcPts val="150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adds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typing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dirty="0" sz="1500" spc="-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annotations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javascript.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423946"/>
            <a:ext cx="5448679" cy="31701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800" y="430875"/>
            <a:ext cx="5479412" cy="3188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4600" y="4010511"/>
            <a:ext cx="6851152" cy="2517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55600"/>
            <a:ext cx="7442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Manage</a:t>
            </a:r>
            <a:r>
              <a:rPr dirty="0" spc="-2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(Admin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Module)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740" indent="-203835">
              <a:lnSpc>
                <a:spcPct val="100000"/>
              </a:lnSpc>
              <a:spcBef>
                <a:spcPts val="100"/>
              </a:spcBef>
              <a:buChar char="*"/>
              <a:tabLst>
                <a:tab pos="333375" algn="l"/>
              </a:tabLst>
            </a:pPr>
            <a:r>
              <a:rPr dirty="0"/>
              <a:t>This</a:t>
            </a:r>
            <a:r>
              <a:rPr dirty="0" spc="-15"/>
              <a:t> </a:t>
            </a:r>
            <a:r>
              <a:rPr dirty="0"/>
              <a:t>Module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handled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Admin.</a:t>
            </a:r>
          </a:p>
          <a:p>
            <a:pPr marL="91440"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*"/>
            </a:pPr>
            <a:endParaRPr sz="2600"/>
          </a:p>
          <a:p>
            <a:pPr marL="307340" indent="-203835">
              <a:lnSpc>
                <a:spcPct val="100000"/>
              </a:lnSpc>
              <a:buChar char="*"/>
              <a:tabLst>
                <a:tab pos="307975" algn="l"/>
              </a:tabLst>
            </a:pP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Admin</a:t>
            </a:r>
            <a:r>
              <a:rPr dirty="0" spc="-10"/>
              <a:t> </a:t>
            </a:r>
            <a:r>
              <a:rPr dirty="0" spc="-5"/>
              <a:t>can</a:t>
            </a:r>
            <a:r>
              <a:rPr dirty="0" spc="-10"/>
              <a:t> </a:t>
            </a:r>
            <a:r>
              <a:rPr dirty="0" spc="-5"/>
              <a:t>add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10"/>
              <a:t> </a:t>
            </a:r>
            <a:r>
              <a:rPr dirty="0" spc="-5"/>
              <a:t>edit</a:t>
            </a:r>
            <a:r>
              <a:rPr dirty="0" spc="-10"/>
              <a:t> </a:t>
            </a:r>
            <a:r>
              <a:rPr dirty="0"/>
              <a:t>details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room</a:t>
            </a:r>
            <a:r>
              <a:rPr dirty="0" spc="-1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/>
              <a:t>this</a:t>
            </a:r>
            <a:r>
              <a:rPr dirty="0" spc="-5"/>
              <a:t> module.</a:t>
            </a:r>
          </a:p>
          <a:p>
            <a:pPr marL="9144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*"/>
            </a:pPr>
          </a:p>
          <a:p>
            <a:pPr marL="396240" marR="568325" indent="-266700">
              <a:lnSpc>
                <a:spcPct val="128499"/>
              </a:lnSpc>
              <a:spcBef>
                <a:spcPts val="5"/>
              </a:spcBef>
              <a:buChar char="*"/>
              <a:tabLst>
                <a:tab pos="333375" algn="l"/>
              </a:tabLst>
            </a:pPr>
            <a:r>
              <a:rPr dirty="0"/>
              <a:t>The </a:t>
            </a:r>
            <a:r>
              <a:rPr dirty="0" spc="-5"/>
              <a:t>Admin can activate </a:t>
            </a:r>
            <a:r>
              <a:rPr dirty="0"/>
              <a:t>or deactivate the </a:t>
            </a:r>
            <a:r>
              <a:rPr dirty="0" spc="-5"/>
              <a:t>rooms according </a:t>
            </a:r>
            <a:r>
              <a:rPr dirty="0"/>
              <a:t>to their </a:t>
            </a:r>
            <a:r>
              <a:rPr dirty="0" spc="-655"/>
              <a:t> </a:t>
            </a:r>
            <a:r>
              <a:rPr dirty="0" spc="-5"/>
              <a:t>availability.</a:t>
            </a:r>
          </a:p>
          <a:p>
            <a:pPr marL="307340" indent="-203835">
              <a:lnSpc>
                <a:spcPct val="100000"/>
              </a:lnSpc>
              <a:spcBef>
                <a:spcPts val="2120"/>
              </a:spcBef>
              <a:buChar char="*"/>
              <a:tabLst>
                <a:tab pos="307975" algn="l"/>
              </a:tabLst>
            </a:pP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Admin</a:t>
            </a:r>
            <a:r>
              <a:rPr dirty="0" spc="-10"/>
              <a:t> </a:t>
            </a:r>
            <a:r>
              <a:rPr dirty="0" spc="-5"/>
              <a:t>can</a:t>
            </a:r>
            <a:r>
              <a:rPr dirty="0" spc="-10"/>
              <a:t> </a:t>
            </a:r>
            <a:r>
              <a:rPr dirty="0" spc="-5"/>
              <a:t>edit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price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rooms</a:t>
            </a:r>
            <a:r>
              <a:rPr dirty="0" spc="-10"/>
              <a:t> </a:t>
            </a:r>
            <a:r>
              <a:rPr dirty="0" spc="-5"/>
              <a:t>according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their</a:t>
            </a:r>
            <a:r>
              <a:rPr dirty="0" spc="-5"/>
              <a:t> </a:t>
            </a:r>
            <a:r>
              <a:rPr dirty="0"/>
              <a:t>demand.</a:t>
            </a:r>
          </a:p>
          <a:p>
            <a:pPr marL="91440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*"/>
            </a:pPr>
            <a:endParaRPr sz="2500"/>
          </a:p>
          <a:p>
            <a:pPr marL="332740" marR="5080" indent="-215900">
              <a:lnSpc>
                <a:spcPct val="125000"/>
              </a:lnSpc>
              <a:spcBef>
                <a:spcPts val="5"/>
              </a:spcBef>
              <a:buChar char="*"/>
              <a:tabLst>
                <a:tab pos="320675" algn="l"/>
              </a:tabLst>
            </a:pPr>
            <a:r>
              <a:rPr dirty="0"/>
              <a:t>There is a filter option that </a:t>
            </a:r>
            <a:r>
              <a:rPr dirty="0" spc="-5"/>
              <a:t>allows </a:t>
            </a:r>
            <a:r>
              <a:rPr dirty="0"/>
              <a:t>the </a:t>
            </a:r>
            <a:r>
              <a:rPr dirty="0" spc="-5"/>
              <a:t>admin </a:t>
            </a:r>
            <a:r>
              <a:rPr dirty="0"/>
              <a:t>to </a:t>
            </a:r>
            <a:r>
              <a:rPr dirty="0" spc="-5"/>
              <a:t>search rooms </a:t>
            </a:r>
            <a:r>
              <a:rPr dirty="0"/>
              <a:t>using its </a:t>
            </a:r>
            <a:r>
              <a:rPr dirty="0" spc="-655"/>
              <a:t> </a:t>
            </a:r>
            <a:r>
              <a:rPr dirty="0"/>
              <a:t>name</a:t>
            </a:r>
            <a:r>
              <a:rPr dirty="0" spc="-5"/>
              <a:t> </a:t>
            </a:r>
            <a:r>
              <a:rPr dirty="0"/>
              <a:t>or </a:t>
            </a:r>
            <a:r>
              <a:rPr dirty="0" spc="-5"/>
              <a:t>categories.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VARADHARAJAN</dc:creator>
  <dc:title>Project title</dc:title>
  <dcterms:created xsi:type="dcterms:W3CDTF">2023-05-07T17:37:28Z</dcterms:created>
  <dcterms:modified xsi:type="dcterms:W3CDTF">2023-05-07T17:37:28Z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2023-05-07T00:00:00Z</vt:filetime>
  </property>
  <property fmtid="{D5CDD505-2E9C-101B-9397-08002B2CF9AE}" pid="3" name="Creator">
    <vt:lpwstr>Impress</vt:lpwstr>
  </property>
  <property fmtid="{D5CDD505-2E9C-101B-9397-08002B2CF9AE}" pid="4" name="LastSaved">
    <vt:filetime>2023-05-07T00:00:00Z</vt:filetime>
  </property>
</Properties>
</file>