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69" r:id="rId12"/>
    <p:sldId id="271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A4-6FAE-4813-AEF1-D429D9B28CD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234E-F7E1-4B03-9B0E-50D81A0978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1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A4-6FAE-4813-AEF1-D429D9B28CD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234E-F7E1-4B03-9B0E-50D81A09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A4-6FAE-4813-AEF1-D429D9B28CD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234E-F7E1-4B03-9B0E-50D81A09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7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A4-6FAE-4813-AEF1-D429D9B28CD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234E-F7E1-4B03-9B0E-50D81A09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A4-6FAE-4813-AEF1-D429D9B28CD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234E-F7E1-4B03-9B0E-50D81A0978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5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A4-6FAE-4813-AEF1-D429D9B28CD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234E-F7E1-4B03-9B0E-50D81A09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9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A4-6FAE-4813-AEF1-D429D9B28CD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234E-F7E1-4B03-9B0E-50D81A09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A4-6FAE-4813-AEF1-D429D9B28CD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234E-F7E1-4B03-9B0E-50D81A09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3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A4-6FAE-4813-AEF1-D429D9B28CD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234E-F7E1-4B03-9B0E-50D81A09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5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81DCA4-6FAE-4813-AEF1-D429D9B28CD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73234E-F7E1-4B03-9B0E-50D81A09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9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A4-6FAE-4813-AEF1-D429D9B28CD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234E-F7E1-4B03-9B0E-50D81A09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0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81DCA4-6FAE-4813-AEF1-D429D9B28CD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73234E-F7E1-4B03-9B0E-50D81A09781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0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0B10-1858-43D2-8F0C-6D156FAC5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Effective Java 3</a:t>
            </a:r>
            <a:r>
              <a:rPr lang="en-US" sz="7200" baseline="30000" dirty="0"/>
              <a:t>rd</a:t>
            </a:r>
            <a:r>
              <a:rPr lang="en-US" sz="7200" dirty="0"/>
              <a:t> edition differences and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0C7DC-5EFE-46BA-BD45-9F45B1AE8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Book Author: Josh Bloch</a:t>
            </a:r>
          </a:p>
          <a:p>
            <a:r>
              <a:rPr lang="en-US" dirty="0"/>
              <a:t>Reviewed By: Heath Elliott</a:t>
            </a:r>
          </a:p>
        </p:txBody>
      </p:sp>
    </p:spTree>
    <p:extLst>
      <p:ext uri="{BB962C8B-B14F-4D97-AF65-F5344CB8AC3E}">
        <p14:creationId xmlns:p14="http://schemas.microsoft.com/office/powerpoint/2010/main" val="183607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93B5-74A3-4F35-A70F-706D2417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E9A73-56DB-4FD2-9959-97FFAB33B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2061789"/>
            <a:ext cx="7105650" cy="895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D70722-77EC-440E-9E66-67E9DCC85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5" y="3279834"/>
            <a:ext cx="7143751" cy="2609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524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CB71-F0D1-4A59-8AF6-603FF626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Corresponds to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B836-E9D0-42F0-9D01-8D6363EC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Chapter 12: Serialization</a:t>
            </a:r>
          </a:p>
        </p:txBody>
      </p:sp>
    </p:spTree>
    <p:extLst>
      <p:ext uri="{BB962C8B-B14F-4D97-AF65-F5344CB8AC3E}">
        <p14:creationId xmlns:p14="http://schemas.microsoft.com/office/powerpoint/2010/main" val="301528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1594-8EEC-4C8B-A34F-FED8C56C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57D78-DA5C-452D-A16C-ACB516CD6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200" y="1820065"/>
            <a:ext cx="7019925" cy="3152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F84914-7AD1-486A-9ADD-BEE746BE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7" y="4994739"/>
            <a:ext cx="67913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7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2468-2504-4715-888C-581B1107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83 Example has a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01C0C-BB23-4F85-BF21-484270E95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Item 83: Use lazy initialization judiciously</a:t>
            </a:r>
          </a:p>
          <a:p>
            <a:r>
              <a:rPr lang="en-US" sz="2800" dirty="0"/>
              <a:t>Race condition in “Double-check idiom” example that returns null</a:t>
            </a:r>
          </a:p>
          <a:p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Edition was correct, will be fixed in the 3</a:t>
            </a:r>
            <a:r>
              <a:rPr lang="en-US" sz="2800" baseline="30000" dirty="0"/>
              <a:t>rd</a:t>
            </a:r>
            <a:r>
              <a:rPr lang="en-US" sz="2800" dirty="0"/>
              <a:t> printing of 3</a:t>
            </a:r>
            <a:r>
              <a:rPr lang="en-US" sz="2800" baseline="30000" dirty="0"/>
              <a:t>rd</a:t>
            </a:r>
            <a:r>
              <a:rPr lang="en-US" sz="2800" dirty="0"/>
              <a:t> Edition</a:t>
            </a:r>
          </a:p>
          <a:p>
            <a:r>
              <a:rPr lang="en-US" sz="2800" dirty="0"/>
              <a:t>Errata link: https://docs.google.com/document/d/1mAeEgQu4H4ADxa03k7YaVDjIP5vJBvjVIjg3DIvoc8E/edit</a:t>
            </a:r>
          </a:p>
        </p:txBody>
      </p:sp>
    </p:spTree>
    <p:extLst>
      <p:ext uri="{BB962C8B-B14F-4D97-AF65-F5344CB8AC3E}">
        <p14:creationId xmlns:p14="http://schemas.microsoft.com/office/powerpoint/2010/main" val="66935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B4D2-2018-45A2-9DE2-49B57CA7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42AEB-9DE4-4278-BDFD-461F5437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Still useful</a:t>
            </a:r>
          </a:p>
          <a:p>
            <a:r>
              <a:rPr lang="en-US" sz="2800" dirty="0"/>
              <a:t>New items on new language features most helpful</a:t>
            </a:r>
          </a:p>
          <a:p>
            <a:r>
              <a:rPr lang="en-US" sz="2800" dirty="0"/>
              <a:t>Other changes exist</a:t>
            </a:r>
          </a:p>
        </p:txBody>
      </p:sp>
    </p:spTree>
    <p:extLst>
      <p:ext uri="{BB962C8B-B14F-4D97-AF65-F5344CB8AC3E}">
        <p14:creationId xmlns:p14="http://schemas.microsoft.com/office/powerpoint/2010/main" val="38127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173F-13F7-4274-84ED-F999B3AB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Java 2</a:t>
            </a:r>
            <a:r>
              <a:rPr lang="en-US" baseline="30000" dirty="0"/>
              <a:t>nd</a:t>
            </a:r>
            <a:r>
              <a:rPr lang="en-US" dirty="0"/>
              <a:t> edition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485DF-BB07-4FD1-815C-4EA8FB8EC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800" dirty="0"/>
              <a:t>Its useful</a:t>
            </a:r>
          </a:p>
        </p:txBody>
      </p:sp>
    </p:spTree>
    <p:extLst>
      <p:ext uri="{BB962C8B-B14F-4D97-AF65-F5344CB8AC3E}">
        <p14:creationId xmlns:p14="http://schemas.microsoft.com/office/powerpoint/2010/main" val="295726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662D-0231-4072-9414-3C93D220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to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F996-433C-4397-AD44-AC2D67EA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Introduction Section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8B030-2450-4BB0-A155-8DB80656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8" y="2416915"/>
            <a:ext cx="64865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9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5F67-8778-4905-A0A0-CC1B3758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to 2</a:t>
            </a:r>
            <a:r>
              <a:rPr lang="en-US" baseline="30000" dirty="0"/>
              <a:t>nd</a:t>
            </a:r>
            <a:r>
              <a:rPr lang="en-US" dirty="0"/>
              <a:t> Edition Item Numbers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73F9F4-8E41-46F7-ADD1-475CB8715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100" y="3631841"/>
            <a:ext cx="7096125" cy="186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A457FF-AFD8-4A01-B68E-5DDF1D416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175" y="2703031"/>
            <a:ext cx="7105650" cy="8953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108E50-A9C0-4F93-9A09-2D7DAA3564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Appendix: Items Corresponding to Second Edition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16C2-8FD0-469D-84E6-8F8B48AD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5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94F15-CF87-4877-8A93-07DE1800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Item 5: Prefer dependency injection to hardwiring resources</a:t>
            </a:r>
          </a:p>
          <a:p>
            <a:r>
              <a:rPr lang="en-US" sz="2800" dirty="0"/>
              <a:t>Brand new for 3</a:t>
            </a:r>
            <a:r>
              <a:rPr lang="en-US" sz="2800" baseline="30000" dirty="0"/>
              <a:t>rd</a:t>
            </a:r>
            <a:r>
              <a:rPr lang="en-US" sz="2800" dirty="0"/>
              <a:t> edition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2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FDBA-0D8C-4E67-81CB-B377693B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updates Item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C674-0D25-48A8-AC62-25042B313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Mentions Item 5</a:t>
            </a:r>
          </a:p>
          <a:p>
            <a:r>
              <a:rPr lang="en-US" sz="2800" dirty="0"/>
              <a:t>New selection on “fifth advantage of static factories”</a:t>
            </a:r>
          </a:p>
        </p:txBody>
      </p:sp>
    </p:spTree>
    <p:extLst>
      <p:ext uri="{BB962C8B-B14F-4D97-AF65-F5344CB8AC3E}">
        <p14:creationId xmlns:p14="http://schemas.microsoft.com/office/powerpoint/2010/main" val="360268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1EF0-F8AF-43B5-A708-492C8723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new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E21F-729B-4E19-A04F-2EC21AB85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Item 25: Limit source files to a single top-level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8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5635-1B88-48EF-99F6-2DA36F62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5B9D2-9CB6-47EB-AB02-D37353DFF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2281607"/>
            <a:ext cx="7105650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2FA34E-D355-4A34-9911-AA48F8932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62" y="3306043"/>
            <a:ext cx="69246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1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3AC8-B387-4A4A-9509-FC35DAB0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Item 73?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DD81-84CC-4FA2-8983-B22239022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Item 73: Avoid thread groups</a:t>
            </a:r>
          </a:p>
          <a:p>
            <a:r>
              <a:rPr lang="en-US" sz="2800" dirty="0"/>
              <a:t>Already noted that they were obsolete in 2</a:t>
            </a:r>
            <a:r>
              <a:rPr lang="en-US" sz="2800" baseline="30000" dirty="0"/>
              <a:t>nd</a:t>
            </a:r>
            <a:r>
              <a:rPr lang="en-US" sz="2800" dirty="0"/>
              <a:t> Edition</a:t>
            </a:r>
          </a:p>
          <a:p>
            <a:r>
              <a:rPr lang="en-US" sz="2800" dirty="0"/>
              <a:t>Still present in Java 9 (without any Deprecation warnings)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006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5013</TotalTime>
  <Words>205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Effective Java 3rd edition differences and review</vt:lpstr>
      <vt:lpstr>Effective Java 2nd edition review</vt:lpstr>
      <vt:lpstr>Differences to 2nd Edition</vt:lpstr>
      <vt:lpstr>Differences to 2nd Edition Item Numbers</vt:lpstr>
      <vt:lpstr>What is 5 now?</vt:lpstr>
      <vt:lpstr>Also updates Item 1</vt:lpstr>
      <vt:lpstr>Other new items</vt:lpstr>
      <vt:lpstr>Removals</vt:lpstr>
      <vt:lpstr>What was Item 73?</vt:lpstr>
      <vt:lpstr>Rewrites</vt:lpstr>
      <vt:lpstr>Corresponds to …</vt:lpstr>
      <vt:lpstr>Errata</vt:lpstr>
      <vt:lpstr>Item 83 Example has a Bug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Java 3rd edition review</dc:title>
  <dc:creator>Elliott,Heath</dc:creator>
  <cp:lastModifiedBy>Elliott,Heath</cp:lastModifiedBy>
  <cp:revision>9</cp:revision>
  <dcterms:created xsi:type="dcterms:W3CDTF">2018-02-06T23:14:49Z</dcterms:created>
  <dcterms:modified xsi:type="dcterms:W3CDTF">2018-03-06T23:22:30Z</dcterms:modified>
</cp:coreProperties>
</file>