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CB2FA38-B084-465D-A7A4-06991804E86F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0715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D56BD39-AB91-4049-99F8-E3328A767C1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9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1D1B86-0EB4-4C40-8C9A-E3E2F08D2E4B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2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BA38E-FE3A-4DFD-82DB-14621A8740D0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5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A248E0-B69F-469F-A3FC-F84BE5424551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2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7A3373-7996-4FEE-898F-2DFE81C73C0A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5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52F0D5-7F77-426C-A79B-F444BECC7FDE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6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3CBC33-87A1-4664-BFF3-A2692D99012F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8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AF14AA-1673-4796-A143-13B7AB9100E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6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4B354F-ACA8-46E0-A289-699C6FFE373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22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1D073F-3427-47DF-B974-6592FA7B147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6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FFF32D-33D6-428E-88D8-0657112011C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7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D7337D-208B-4FB9-B542-471775A3DE1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2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7B70E8-0335-4BFF-ABA5-375CDFB98F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79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BD8BFF-2C56-41C6-9BD8-794E1E84B43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3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1FA716-258B-47C4-9B14-B7445706D71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006233-C496-4147-BE0E-B602252C423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7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6161E4-8C11-46CD-B046-EA1137316F1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7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BBC02F-D2A6-4256-B9DD-687CA48E6E4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1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1EB38E-E56E-44BF-B28C-79451100E3C1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N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dhyakot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endParaRPr lang="en-IN" dirty="0" smtClean="0"/>
          </a:p>
          <a:p>
            <a:pPr lvl="0" algn="ctr"/>
            <a:endParaRPr lang="en-IN" dirty="0"/>
          </a:p>
          <a:p>
            <a:pPr lvl="0" algn="ctr"/>
            <a:endParaRPr lang="en-IN" dirty="0" smtClean="0"/>
          </a:p>
          <a:p>
            <a:pPr lvl="0"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accident deaths</a:t>
            </a:r>
          </a:p>
          <a:p>
            <a:pPr lvl="0" algn="ctr"/>
            <a:r>
              <a:rPr lang="en-IN" sz="2400" dirty="0" smtClean="0"/>
              <a:t>By</a:t>
            </a:r>
            <a:r>
              <a:rPr lang="en-IN" sz="2400" dirty="0"/>
              <a:t>,</a:t>
            </a:r>
          </a:p>
          <a:p>
            <a:pPr lvl="0" algn="ctr"/>
            <a:r>
              <a:rPr lang="en-IN" sz="2400" dirty="0"/>
              <a:t>		Sandhya Koti</a:t>
            </a:r>
          </a:p>
          <a:p>
            <a:pPr lvl="0" algn="ctr"/>
            <a:r>
              <a:rPr lang="en-IN" sz="2400" dirty="0"/>
              <a:t>			</a:t>
            </a:r>
            <a:r>
              <a:rPr lang="en-IN" sz="2400" dirty="0" smtClean="0"/>
              <a:t>                 Email</a:t>
            </a:r>
            <a:r>
              <a:rPr lang="en-IN" sz="2400" dirty="0"/>
              <a:t>: </a:t>
            </a:r>
            <a:r>
              <a:rPr lang="en-IN" sz="2400" dirty="0">
                <a:hlinkClick r:id="rId3"/>
              </a:rPr>
              <a:t>sandhyakoti@gmail.com</a:t>
            </a:r>
          </a:p>
          <a:p>
            <a:pPr lvl="0" algn="ctr"/>
            <a:r>
              <a:rPr lang="en-IN" sz="2400" dirty="0" smtClean="0"/>
              <a:t>                                   Mobile</a:t>
            </a:r>
            <a:r>
              <a:rPr lang="en-IN" sz="2400" dirty="0"/>
              <a:t>: 9986149181</a:t>
            </a:r>
          </a:p>
          <a:p>
            <a:pPr lvl="0"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IN" dirty="0"/>
              <a:t>A considerable percentage of the accidents are caused due to </a:t>
            </a:r>
            <a:r>
              <a:rPr lang="en-IN" dirty="0">
                <a:solidFill>
                  <a:srgbClr val="C00000"/>
                </a:solidFill>
              </a:rPr>
              <a:t>road conditions or bad roads.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Potholes, tar </a:t>
            </a:r>
            <a:r>
              <a:rPr lang="en-IN" dirty="0" err="1"/>
              <a:t>overbanding</a:t>
            </a:r>
            <a:r>
              <a:rPr lang="en-IN" dirty="0"/>
              <a:t>, obscured road signs, worn surfaces and diesel spills can all contribute to accidents for even the most careful driver.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A Common Man's Perspective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IN" dirty="0"/>
              <a:t>Several times one or the other person has noticed that a bad condition of the road may lead to accidents and is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willing to report only if a feasible/easy way is there.</a:t>
            </a:r>
          </a:p>
          <a:p>
            <a:pPr lvl="0">
              <a:buSzPct val="45000"/>
            </a:pPr>
            <a:r>
              <a:rPr lang="en-IN" dirty="0" smtClean="0"/>
              <a:t>There </a:t>
            </a:r>
            <a:r>
              <a:rPr lang="en-IN" dirty="0"/>
              <a:t>are several people who notice such things but are unable to report due to the </a:t>
            </a:r>
            <a:r>
              <a:rPr lang="en-IN" dirty="0">
                <a:solidFill>
                  <a:srgbClr val="C00000"/>
                </a:solidFill>
              </a:rPr>
              <a:t>complexity in the </a:t>
            </a:r>
            <a:r>
              <a:rPr lang="en-IN" dirty="0" smtClean="0">
                <a:solidFill>
                  <a:srgbClr val="C00000"/>
                </a:solidFill>
              </a:rPr>
              <a:t>current reporting </a:t>
            </a:r>
            <a:r>
              <a:rPr lang="en-IN" dirty="0">
                <a:solidFill>
                  <a:srgbClr val="C00000"/>
                </a:solidFill>
              </a:rPr>
              <a:t>mechanisms.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Proposed Solution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r>
              <a:rPr lang="en-IN" dirty="0"/>
              <a:t>A smartphone application that monitors users travel routes through GPS and provides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 very user friendly and easy way to report bad road conditions</a:t>
            </a:r>
            <a:r>
              <a:rPr lang="en-IN" dirty="0"/>
              <a:t> in those roads.</a:t>
            </a:r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Design Considerations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IN"/>
              <a:t>The application would be user friendly as it incorporates the following: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Very easy one time registration procedure after app download, during installation.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Easy option for upload of photos of road conditions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Smart tagging facility for the location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Provision for voting up a post for immediate attention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Easy search option for same posts located in that area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Provision for providing more details if users are interested</a:t>
            </a:r>
          </a:p>
          <a:p>
            <a:pPr lvl="0">
              <a:buSzPct val="45000"/>
              <a:buFont typeface="StarSymbol"/>
              <a:buChar char="●"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/>
              <a:t>A consolidated report provided to the Road Transport Authorities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IN" sz="3200">
                <a:latin typeface="Liberation Sans" pitchFamily="18"/>
              </a:rPr>
              <a:t>The report can be tuned as per their requirement to generate a per area listing or a listing which provides incidents which require immediate concern(based on voting)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As more and more such data is generated, a big data analytics tool can be used to further investigate and analyse the road conditions, areas and causes of such incidents in a “Bigger Perspective”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292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StarSymbol</vt:lpstr>
      <vt:lpstr>Times New Roman</vt:lpstr>
      <vt:lpstr>Default</vt:lpstr>
      <vt:lpstr>PowerPoint Presentation</vt:lpstr>
      <vt:lpstr>Analysis</vt:lpstr>
      <vt:lpstr>A Common Man's Perspective</vt:lpstr>
      <vt:lpstr>Proposed Solution</vt:lpstr>
      <vt:lpstr>Design Considerations</vt:lpstr>
      <vt:lpstr>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</dc:creator>
  <cp:lastModifiedBy>Sandhya Koti</cp:lastModifiedBy>
  <cp:revision>16</cp:revision>
  <dcterms:created xsi:type="dcterms:W3CDTF">2016-02-28T20:00:12Z</dcterms:created>
  <dcterms:modified xsi:type="dcterms:W3CDTF">2016-02-28T17:08:25Z</dcterms:modified>
</cp:coreProperties>
</file>