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9/12/2025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685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3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9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12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3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2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7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2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0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32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32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1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2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4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9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8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5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9/12/2025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3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3.jpg" /><Relationship Id="rId4" Type="http://schemas.openxmlformats.org/officeDocument/2006/relationships/image" Target="../media/image2.jp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>
            <a:off x="3133821" y="194639"/>
            <a:ext cx="5747385" cy="9105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rebuchet MS" charset="0"/>
                <a:ea typeface="华文新魏" charset="0"/>
                <a:cs typeface="Trebuchet MS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>
            <a:off x="1651817" y="2939844"/>
            <a:ext cx="8141110" cy="187968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STUDENT NAME: </a:t>
            </a:r>
            <a:r>
              <a:rPr lang="en-GB" altLang="zh-CN" sz="2000" b="0" i="0" u="none" strike="noStrike" kern="1200" cap="none" spc="0" baseline="0" dirty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Sandhya M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Arial Rounded MT Bold" pitchFamily="34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REGISTER NO AND NMID:222400</a:t>
            </a:r>
            <a:r>
              <a:rPr lang="en-GB" altLang="zh-CN" sz="2000" dirty="0">
                <a:latin typeface="Arial Rounded MT Bold" pitchFamily="34" charset="0"/>
                <a:ea typeface="华文新魏" charset="0"/>
                <a:cs typeface="Trebuchet MS" charset="0"/>
              </a:rPr>
              <a:t>578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/asunm1032224005</a:t>
            </a:r>
            <a:r>
              <a:rPr lang="en-GB" altLang="zh-CN" sz="2000" dirty="0">
                <a:latin typeface="Arial Rounded MT Bold" pitchFamily="34" charset="0"/>
                <a:ea typeface="华文新魏" charset="0"/>
                <a:cs typeface="Trebuchet MS" charset="0"/>
              </a:rPr>
              <a:t>78</a:t>
            </a:r>
            <a:endParaRPr lang="en-US" altLang="zh-CN" sz="2000" b="0" i="0" u="none" strike="noStrike" kern="1200" cap="none" spc="0" baseline="0" dirty="0">
              <a:solidFill>
                <a:schemeClr val="tx1"/>
              </a:solidFill>
              <a:latin typeface="Arial Rounded MT Bold" pitchFamily="34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DEPARTMENT:B.Sc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 Computer Science with Artificial Intelligence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COLLEGE :S.I.V.E.T. COLLEGE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Arial Rounded MT Bold" pitchFamily="34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2878" y="1812183"/>
            <a:ext cx="2158999" cy="43179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90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6616" y="1409678"/>
            <a:ext cx="2297351" cy="51230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91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86448" y="1447778"/>
            <a:ext cx="2217590" cy="49451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987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>
            <a:off x="680883" y="415102"/>
            <a:ext cx="6100916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4" name="图片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82378" y="1706760"/>
            <a:ext cx="2001171" cy="400234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492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is an effective way to present personal skills, projects, and accomplishments.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0649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238720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Check out the project on GitHub: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        </a:t>
            </a:r>
            <a:r>
              <a:rPr lang="en-GB" altLang="zh-CN" dirty="0">
                <a:solidFill>
                  <a:srgbClr val="1E90FF"/>
                </a:solidFill>
                <a:cs typeface="Lucida Sans"/>
              </a:rPr>
              <a:t>https://github.com/sandhyamsivetai-star/Aspiring-digital-portfolio-</a:t>
            </a:r>
            <a:endParaRPr lang="zh-CN" altLang="en-US" sz="1800" b="0" i="0" u="none" strike="noStrike" kern="1200" cap="none" spc="0" baseline="0" dirty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2022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方正姚体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By </a:t>
            </a: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>
            <a:off x="1750787" y="1533072"/>
            <a:ext cx="8363857" cy="281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>
            <a:off x="5193505" y="2514600"/>
            <a:ext cx="1828800" cy="1828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7822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1. 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2. 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3. 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4. Tools and Technologies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5. Portfolio Design and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6. Features and Functionality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7. Results and Screenshots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8. Conclusion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528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0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 responsive personal portfolio website built using HTML, CSS, and JavaScript.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Professional look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Easy navigation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Showcases skills, projects, and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75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423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⚙ JavaScript – Add interactivity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📱 Responsive Design – Works on desktop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64907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Clean navigation: About, Skills, Projects, Certificates, Contact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Organized content for readability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Mobile-friendly and visually appealing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852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Responsive web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Interactive forms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Project showcases with descriptions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Certificates section for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847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</TotalTim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description>generated using python-pptx</dc:description>
  <cp:lastModifiedBy>jonesjonespeter74@gmail.com</cp:lastModifiedBy>
  <cp:revision>8</cp:revision>
  <dcterms:created xsi:type="dcterms:W3CDTF">2013-01-27T09:14:16Z</dcterms:created>
  <dcterms:modified xsi:type="dcterms:W3CDTF">2025-09-12T07:50:04Z</dcterms:modified>
</cp:coreProperties>
</file>