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12192000" cy="6858000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>
        <p:scale>
          <a:sx n="47" d="100"/>
          <a:sy n="47" d="100"/>
        </p:scale>
        <p:origin x="0" y="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>
            <a:off x="0" y="0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9/20/2025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对象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>
            <a:off x="0" y="8685213"/>
            <a:ext cx="2971799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920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279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80" name="对象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81" name="文本框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52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888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45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88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25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02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760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0013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673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699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0428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等腰三角形"/>
            <p:cNvSpPr>
              <a:spLocks/>
            </p:cNvSpPr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3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Click to edit Master title style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4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808080"/>
                </a:solidFill>
                <a:latin typeface="Trebuchet MS" charset="0"/>
                <a:ea typeface="华文新魏" charset="0"/>
                <a:cs typeface="Lucida Sans"/>
              </a:rPr>
              <a:t>Click to edit Master subtitle style</a:t>
            </a:r>
            <a:endParaRPr lang="zh-CN" altLang="en-US" sz="1800" b="0" i="0" u="none" strike="noStrike" kern="1200" cap="none" spc="0" baseline="0">
              <a:solidFill>
                <a:srgbClr val="808080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55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6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900" b="0" i="0" u="none" strike="noStrike" kern="1200" cap="none" spc="0" baseline="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8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7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86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2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37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75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3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67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5303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201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571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59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76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5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7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37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9/20/2025</a:t>
            </a:fld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90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0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charset="0"/>
          <a:ea typeface="方正姚体" charset="0"/>
          <a:cs typeface="Trebuchet MS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Trebuchet MS" charset="0"/>
          <a:ea typeface="华文新魏" charset="0"/>
          <a:cs typeface="Trebuchet M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.jpeg" /><Relationship Id="rId4" Type="http://schemas.openxmlformats.org/officeDocument/2006/relationships/image" Target="../media/image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"/>
          <p:cNvSpPr>
            <a:spLocks/>
          </p:cNvSpPr>
          <p:nvPr/>
        </p:nvSpPr>
        <p:spPr>
          <a:xfrm>
            <a:off x="3391445" y="194639"/>
            <a:ext cx="5232137" cy="92333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>
                <a:solidFill>
                  <a:schemeClr val="tx1"/>
                </a:solidFill>
                <a:effectLst>
                  <a:outerShdw blurRad="38100" dist="19050" dir="2700000" algn="tl">
                    <a:srgbClr val="000000">
                      <a:alpha val="40000"/>
                    </a:srgbClr>
                  </a:outerShdw>
                </a:effectLst>
                <a:latin typeface="Trebuchet MS" charset="0"/>
                <a:ea typeface="华文新魏" charset="0"/>
                <a:cs typeface="Trebuchet MS" charset="0"/>
              </a:rPr>
              <a:t>Digital Portfolio</a:t>
            </a:r>
            <a:endParaRPr lang="zh-CN" altLang="en-US" sz="5400" b="1" i="0" u="none" strike="noStrike" kern="1200" cap="none" spc="0" baseline="0">
              <a:solidFill>
                <a:schemeClr val="tx1"/>
              </a:solidFill>
              <a:effectLst>
                <a:outerShdw blurRad="38100" dist="19050" dir="2700000" algn="tl">
                  <a:srgbClr val="000000">
                    <a:alpha val="40000"/>
                  </a:srgbClr>
                </a:outerShdw>
              </a:effectLst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F7AEC7-DC38-4D76-3EB7-71554137598B}"/>
              </a:ext>
            </a:extLst>
          </p:cNvPr>
          <p:cNvSpPr txBox="1"/>
          <p:nvPr/>
        </p:nvSpPr>
        <p:spPr>
          <a:xfrm>
            <a:off x="1844536" y="2677555"/>
            <a:ext cx="77386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STUDENT NAME: SANDHYA M</a:t>
            </a:r>
          </a:p>
          <a:p>
            <a:r>
              <a:rPr lang="en-US" b="1" i="1" dirty="0"/>
              <a:t>REGISTER NO AND NMID:222400578/asunm103222400578</a:t>
            </a:r>
          </a:p>
          <a:p>
            <a:r>
              <a:rPr lang="en-US" b="1" i="1" dirty="0" err="1"/>
              <a:t>DEPARTMENT:B.Sc</a:t>
            </a:r>
            <a:r>
              <a:rPr lang="en-US" b="1" i="1" dirty="0"/>
              <a:t> Computer Science with Artificial Intelligence</a:t>
            </a:r>
          </a:p>
          <a:p>
            <a:r>
              <a:rPr lang="en-US" b="1" i="1" dirty="0"/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205571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Trebuchet MS" charset="0"/>
              </a:rPr>
              <a:t>Results and Screenshots</a:t>
            </a:r>
            <a:endParaRPr lang="zh-CN" altLang="en-US" sz="36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080C1-F74D-2BD7-C168-21D9ACC5D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37" y="1270001"/>
            <a:ext cx="2107449" cy="46832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E31B6-D04A-2CBB-AC12-F48359FFF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746" y="1270001"/>
            <a:ext cx="2107449" cy="468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FA3ED-B11C-B540-578D-C343770F9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0000"/>
            <a:ext cx="2078597" cy="46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047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Conclusion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is an effective way to present personal skills, projects, and accomplishments.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It serves as a stepping stone for career development and personal branding in the digital space.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11577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GitHub Link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8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Check out the project on GitHub: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https://sandhyamsivetai-star.github.io/Aspiring-digital-portfolio-/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 dirty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Feel free to explore, give feedback, and collaborate!</a:t>
            </a:r>
            <a:endParaRPr lang="zh-CN" altLang="en-US" sz="1800" b="0" i="0" u="none" strike="noStrike" kern="1200" cap="none" spc="0" baseline="0" dirty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6813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文本框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5" cy="164630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方正姚体" charset="0"/>
                <a:cs typeface="Lucida Sans"/>
              </a:rPr>
              <a:t>Aspiring Digital Web Developer Portfolio</a:t>
            </a:r>
            <a:endParaRPr lang="zh-CN" altLang="en-US" sz="5400" b="0" i="0" u="none" strike="noStrike" kern="1200" cap="none" spc="0" baseline="0">
              <a:solidFill>
                <a:srgbClr val="FF0000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59" name="文本框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5" cy="10968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By </a:t>
            </a:r>
          </a:p>
          <a:p>
            <a:pPr marL="0" indent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Aspiring Web Developer | Learner | Innovator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497003">
            <a:off x="5294860" y="2552233"/>
            <a:ext cx="2235229" cy="22708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1" name="矩形"/>
          <p:cNvSpPr>
            <a:spLocks/>
          </p:cNvSpPr>
          <p:nvPr/>
        </p:nvSpPr>
        <p:spPr>
          <a:xfrm>
            <a:off x="1750787" y="1533072"/>
            <a:ext cx="8363857" cy="281032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2" name="矩形"/>
          <p:cNvSpPr>
            <a:spLocks/>
          </p:cNvSpPr>
          <p:nvPr/>
        </p:nvSpPr>
        <p:spPr>
          <a:xfrm>
            <a:off x="5193505" y="2514600"/>
            <a:ext cx="1828800" cy="1828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3439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EBEBEB"/>
            </a:solidFill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AGENDA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1. Problem Statement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2. Project Overview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3. End Users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4. Tools and Technologies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5. Portfolio Design and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6. Features and Functionality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7. Results and Screenshots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8. Conclusion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4171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Problem Statement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solves that by providing a structured, responsive, and visually appealing presentation of work.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0256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Project Overview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6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A responsive personal portfolio website built using HTML, CSS, and JavaScript.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Professional look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Easy navigation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Showcases skills, projects, and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for interaction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50148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End Users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Students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Aspiring developers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Hiring managers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🎯 Online course participants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This portfolio helps users build their online presence and share their skills effectively.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8641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Tools and Technologies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🔧 HTML – Structure web pages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🎨 CSS – Style and layout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⚙ JavaScript – Add interactivity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🌐 GitHub – Code hosting</a:t>
            </a:r>
            <a:endParaRPr lang="en-US" altLang="zh-CN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zh-CN" altLang="en-US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📱 Responsive Design – Works on desktop and mobile devices</a:t>
            </a:r>
          </a:p>
        </p:txBody>
      </p:sp>
    </p:spTree>
    <p:extLst>
      <p:ext uri="{BB962C8B-B14F-4D97-AF65-F5344CB8AC3E}">
        <p14:creationId xmlns:p14="http://schemas.microsoft.com/office/powerpoint/2010/main" val="72714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Clean navigation: About, Skills, Projects, Certificates, Contact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Organized content for readability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Mobile-friendly and visually appealing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✅ Uses icons and cards to highlight information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04682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FF0000"/>
                </a:solidFill>
                <a:latin typeface="Trebuchet MS" charset="0"/>
                <a:ea typeface="华文新魏" charset="0"/>
                <a:cs typeface="Trebuchet MS" charset="0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rgbClr val="FF0000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76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1800" b="0" i="0" u="none" strike="noStrike" kern="1200" cap="none" spc="0" baseline="0">
              <a:solidFill>
                <a:srgbClr val="404040"/>
              </a:solidFill>
              <a:latin typeface="Trebuchet MS" charset="0"/>
              <a:ea typeface="华文新魏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Responsive web layout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Interactive forms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Project showcases with descriptions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Certificates section for achievements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1E90FF"/>
                </a:solidFill>
                <a:latin typeface="Trebuchet MS" charset="0"/>
                <a:ea typeface="华文新魏" charset="0"/>
                <a:cs typeface="Lucida Sans"/>
              </a:rPr>
              <a:t>✔ Contact form with email and phone details</a:t>
            </a:r>
            <a:endParaRPr lang="zh-CN" altLang="en-US" sz="1800" b="0" i="0" u="none" strike="noStrike" kern="1200" cap="none" spc="0" baseline="0">
              <a:solidFill>
                <a:srgbClr val="1E90FF"/>
              </a:solidFill>
              <a:latin typeface="Trebuchet MS" charset="0"/>
              <a:ea typeface="华文新魏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339147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26</TotalTime>
  <Application>Microsoft Office PowerPoint</Application>
  <PresentationFormat>Widescreen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description>generated using python-pptx</dc:description>
  <cp:lastModifiedBy>Vignesh B</cp:lastModifiedBy>
  <cp:revision>10</cp:revision>
  <dcterms:created xsi:type="dcterms:W3CDTF">2013-01-27T09:14:16Z</dcterms:created>
  <dcterms:modified xsi:type="dcterms:W3CDTF">2025-09-20T07:09:02Z</dcterms:modified>
</cp:coreProperties>
</file>