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bmp" ContentType="image/bmp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4.xml" ContentType="application/vnd.openxmlformats-officedocument.presentationml.notesSlid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8" r:id="rId7"/>
    <p:sldId id="260" r:id="rId8"/>
    <p:sldId id="261" r:id="rId9"/>
    <p:sldId id="264" r:id="rId10"/>
    <p:sldId id="262" r:id="rId11"/>
    <p:sldId id="263" r:id="rId12"/>
    <p:sldId id="269" r:id="rId13"/>
    <p:sldId id="270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21" Type="http://schemas.openxmlformats.org/officeDocument/2006/relationships/theme" Target="theme/theme3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19A25-8B09-41B4-8735-8202A00F0EA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34C31-8F2C-4745-BF98-CBFF3FBC5D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3F9139C-720B-41F2-B608-690344ECE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9BF0493-C73B-4BB1-A69B-B34A8530B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28DE032-6C31-455C-B3B9-EB2F2A1AD3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A12E744-AA08-4243-845A-1F88E73F8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180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9D0B442-F6D0-4272-8426-586AFA09A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A9416DE-D241-4745-AD2B-1457024A34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A7B1C4-315D-4DE3-9E7C-9534CAF70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07A647B-D445-4357-85B8-5C3FFD069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7B6F666-A1EB-4AA8-98A4-A1C1CF825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F5C18D5-BA11-4210-82F0-FC88A952A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EC9A7A0-9C40-4D44-AD3F-CC8666470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28CCA4B-4E2E-4FD7-BB95-9EE404F6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B56D3C7-E66B-4E5D-B8D4-53BFDA180B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4554E02-27A7-42A8-AAF1-769FEC5AD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F5A6AFB-70F7-431D-B53B-3914CDB64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1" y="5935021"/>
            <a:ext cx="12192000" cy="9330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884683" y="5774964"/>
            <a:ext cx="944726" cy="94472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622233" y="5534886"/>
            <a:ext cx="944726" cy="94472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-3050"/>
            <a:ext cx="12192000" cy="9330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23796" y="56976"/>
            <a:ext cx="1646740" cy="16467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16751" y="46126"/>
            <a:ext cx="859791" cy="856570"/>
            <a:chOff x="6397740" y="4078301"/>
            <a:chExt cx="1755660" cy="1749083"/>
          </a:xfrm>
        </p:grpSpPr>
        <p:sp>
          <p:nvSpPr>
            <p:cNvPr id="18" name="Oval 17"/>
            <p:cNvSpPr/>
            <p:nvPr/>
          </p:nvSpPr>
          <p:spPr>
            <a:xfrm>
              <a:off x="6403173" y="4078301"/>
              <a:ext cx="1749083" cy="17490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6397740" y="4080232"/>
              <a:ext cx="1755660" cy="1745889"/>
            </a:xfrm>
            <a:custGeom>
              <a:avLst/>
              <a:rect l="l" t="t" r="r" b="b"/>
              <a:pathLst>
                <a:path w="343" h="342">
                  <a:moveTo>
                    <a:pt x="45" y="56"/>
                  </a:moveTo>
                  <a:cubicBezTo>
                    <a:pt x="148" y="340"/>
                    <a:pt x="148" y="340"/>
                    <a:pt x="148" y="340"/>
                  </a:cubicBezTo>
                  <a:cubicBezTo>
                    <a:pt x="153" y="341"/>
                    <a:pt x="159" y="341"/>
                    <a:pt x="165" y="342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3" y="48"/>
                    <a:pt x="49" y="52"/>
                    <a:pt x="45" y="56"/>
                  </a:cubicBezTo>
                  <a:close/>
                  <a:moveTo>
                    <a:pt x="24" y="86"/>
                  </a:moveTo>
                  <a:cubicBezTo>
                    <a:pt x="112" y="331"/>
                    <a:pt x="112" y="331"/>
                    <a:pt x="112" y="331"/>
                  </a:cubicBezTo>
                  <a:cubicBezTo>
                    <a:pt x="118" y="333"/>
                    <a:pt x="125" y="335"/>
                    <a:pt x="131" y="337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1" y="75"/>
                    <a:pt x="27" y="80"/>
                    <a:pt x="24" y="86"/>
                  </a:cubicBezTo>
                  <a:close/>
                  <a:moveTo>
                    <a:pt x="7" y="127"/>
                  </a:moveTo>
                  <a:cubicBezTo>
                    <a:pt x="72" y="310"/>
                    <a:pt x="72" y="310"/>
                    <a:pt x="72" y="310"/>
                  </a:cubicBezTo>
                  <a:cubicBezTo>
                    <a:pt x="79" y="315"/>
                    <a:pt x="86" y="319"/>
                    <a:pt x="94" y="323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2" y="111"/>
                    <a:pt x="9" y="119"/>
                    <a:pt x="7" y="127"/>
                  </a:cubicBezTo>
                  <a:close/>
                  <a:moveTo>
                    <a:pt x="110" y="12"/>
                  </a:moveTo>
                  <a:cubicBezTo>
                    <a:pt x="105" y="14"/>
                    <a:pt x="100" y="16"/>
                    <a:pt x="96" y="18"/>
                  </a:cubicBezTo>
                  <a:cubicBezTo>
                    <a:pt x="211" y="337"/>
                    <a:pt x="211" y="337"/>
                    <a:pt x="211" y="337"/>
                  </a:cubicBezTo>
                  <a:cubicBezTo>
                    <a:pt x="216" y="336"/>
                    <a:pt x="221" y="335"/>
                    <a:pt x="226" y="333"/>
                  </a:cubicBezTo>
                  <a:lnTo>
                    <a:pt x="110" y="12"/>
                  </a:lnTo>
                  <a:close/>
                  <a:moveTo>
                    <a:pt x="10" y="226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21" y="255"/>
                    <a:pt x="34" y="274"/>
                    <a:pt x="50" y="291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0" y="179"/>
                    <a:pt x="2" y="203"/>
                    <a:pt x="10" y="226"/>
                  </a:cubicBezTo>
                  <a:close/>
                  <a:moveTo>
                    <a:pt x="69" y="34"/>
                  </a:moveTo>
                  <a:cubicBezTo>
                    <a:pt x="180" y="342"/>
                    <a:pt x="180" y="342"/>
                    <a:pt x="180" y="342"/>
                  </a:cubicBezTo>
                  <a:cubicBezTo>
                    <a:pt x="186" y="341"/>
                    <a:pt x="191" y="341"/>
                    <a:pt x="196" y="340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78" y="28"/>
                    <a:pt x="74" y="31"/>
                    <a:pt x="69" y="34"/>
                  </a:cubicBezTo>
                  <a:close/>
                  <a:moveTo>
                    <a:pt x="340" y="203"/>
                  </a:moveTo>
                  <a:cubicBezTo>
                    <a:pt x="281" y="39"/>
                    <a:pt x="281" y="39"/>
                    <a:pt x="281" y="39"/>
                  </a:cubicBezTo>
                  <a:cubicBezTo>
                    <a:pt x="274" y="33"/>
                    <a:pt x="266" y="28"/>
                    <a:pt x="258" y="24"/>
                  </a:cubicBezTo>
                  <a:cubicBezTo>
                    <a:pt x="332" y="229"/>
                    <a:pt x="332" y="229"/>
                    <a:pt x="332" y="229"/>
                  </a:cubicBezTo>
                  <a:cubicBezTo>
                    <a:pt x="335" y="221"/>
                    <a:pt x="338" y="212"/>
                    <a:pt x="340" y="203"/>
                  </a:cubicBezTo>
                  <a:close/>
                  <a:moveTo>
                    <a:pt x="332" y="113"/>
                  </a:moveTo>
                  <a:cubicBezTo>
                    <a:pt x="326" y="95"/>
                    <a:pt x="316" y="78"/>
                    <a:pt x="305" y="64"/>
                  </a:cubicBezTo>
                  <a:cubicBezTo>
                    <a:pt x="343" y="168"/>
                    <a:pt x="343" y="168"/>
                    <a:pt x="343" y="168"/>
                  </a:cubicBezTo>
                  <a:cubicBezTo>
                    <a:pt x="342" y="150"/>
                    <a:pt x="339" y="131"/>
                    <a:pt x="332" y="113"/>
                  </a:cubicBezTo>
                  <a:close/>
                  <a:moveTo>
                    <a:pt x="254" y="321"/>
                  </a:moveTo>
                  <a:cubicBezTo>
                    <a:pt x="139" y="3"/>
                    <a:pt x="139" y="3"/>
                    <a:pt x="139" y="3"/>
                  </a:cubicBezTo>
                  <a:cubicBezTo>
                    <a:pt x="134" y="4"/>
                    <a:pt x="129" y="6"/>
                    <a:pt x="124" y="7"/>
                  </a:cubicBezTo>
                  <a:cubicBezTo>
                    <a:pt x="239" y="328"/>
                    <a:pt x="239" y="328"/>
                    <a:pt x="239" y="328"/>
                  </a:cubicBezTo>
                  <a:cubicBezTo>
                    <a:pt x="244" y="326"/>
                    <a:pt x="249" y="323"/>
                    <a:pt x="254" y="321"/>
                  </a:cubicBezTo>
                  <a:close/>
                  <a:moveTo>
                    <a:pt x="324" y="249"/>
                  </a:moveTo>
                  <a:cubicBezTo>
                    <a:pt x="239" y="14"/>
                    <a:pt x="239" y="14"/>
                    <a:pt x="239" y="14"/>
                  </a:cubicBezTo>
                  <a:cubicBezTo>
                    <a:pt x="233" y="11"/>
                    <a:pt x="227" y="9"/>
                    <a:pt x="220" y="7"/>
                  </a:cubicBezTo>
                  <a:cubicBezTo>
                    <a:pt x="314" y="266"/>
                    <a:pt x="314" y="266"/>
                    <a:pt x="314" y="266"/>
                  </a:cubicBezTo>
                  <a:cubicBezTo>
                    <a:pt x="317" y="261"/>
                    <a:pt x="321" y="255"/>
                    <a:pt x="324" y="249"/>
                  </a:cubicBezTo>
                  <a:close/>
                  <a:moveTo>
                    <a:pt x="279" y="304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5" y="0"/>
                    <a:pt x="159" y="0"/>
                    <a:pt x="154" y="1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71" y="310"/>
                    <a:pt x="275" y="307"/>
                    <a:pt x="279" y="304"/>
                  </a:cubicBezTo>
                  <a:close/>
                  <a:moveTo>
                    <a:pt x="303" y="280"/>
                  </a:moveTo>
                  <a:cubicBezTo>
                    <a:pt x="203" y="3"/>
                    <a:pt x="203" y="3"/>
                    <a:pt x="203" y="3"/>
                  </a:cubicBezTo>
                  <a:cubicBezTo>
                    <a:pt x="198" y="2"/>
                    <a:pt x="192" y="1"/>
                    <a:pt x="186" y="1"/>
                  </a:cubicBezTo>
                  <a:cubicBezTo>
                    <a:pt x="291" y="293"/>
                    <a:pt x="291" y="293"/>
                    <a:pt x="291" y="293"/>
                  </a:cubicBezTo>
                  <a:cubicBezTo>
                    <a:pt x="295" y="289"/>
                    <a:pt x="299" y="285"/>
                    <a:pt x="303" y="280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 rot="4087337">
            <a:off x="1446958" y="282573"/>
            <a:ext cx="474958" cy="473179"/>
            <a:chOff x="6397740" y="4078301"/>
            <a:chExt cx="1755660" cy="1749083"/>
          </a:xfrm>
        </p:grpSpPr>
        <p:sp>
          <p:nvSpPr>
            <p:cNvPr id="22" name="Oval 21"/>
            <p:cNvSpPr/>
            <p:nvPr/>
          </p:nvSpPr>
          <p:spPr>
            <a:xfrm>
              <a:off x="6403173" y="4078301"/>
              <a:ext cx="1749083" cy="17490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6397740" y="4080232"/>
              <a:ext cx="1755660" cy="1745889"/>
            </a:xfrm>
            <a:custGeom>
              <a:avLst/>
              <a:rect l="l" t="t" r="r" b="b"/>
              <a:pathLst>
                <a:path w="343" h="342">
                  <a:moveTo>
                    <a:pt x="45" y="56"/>
                  </a:moveTo>
                  <a:cubicBezTo>
                    <a:pt x="148" y="340"/>
                    <a:pt x="148" y="340"/>
                    <a:pt x="148" y="340"/>
                  </a:cubicBezTo>
                  <a:cubicBezTo>
                    <a:pt x="153" y="341"/>
                    <a:pt x="159" y="341"/>
                    <a:pt x="165" y="342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3" y="48"/>
                    <a:pt x="49" y="52"/>
                    <a:pt x="45" y="56"/>
                  </a:cubicBezTo>
                  <a:close/>
                  <a:moveTo>
                    <a:pt x="24" y="86"/>
                  </a:moveTo>
                  <a:cubicBezTo>
                    <a:pt x="112" y="331"/>
                    <a:pt x="112" y="331"/>
                    <a:pt x="112" y="331"/>
                  </a:cubicBezTo>
                  <a:cubicBezTo>
                    <a:pt x="118" y="333"/>
                    <a:pt x="125" y="335"/>
                    <a:pt x="131" y="337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1" y="75"/>
                    <a:pt x="27" y="80"/>
                    <a:pt x="24" y="86"/>
                  </a:cubicBezTo>
                  <a:close/>
                  <a:moveTo>
                    <a:pt x="7" y="127"/>
                  </a:moveTo>
                  <a:cubicBezTo>
                    <a:pt x="72" y="310"/>
                    <a:pt x="72" y="310"/>
                    <a:pt x="72" y="310"/>
                  </a:cubicBezTo>
                  <a:cubicBezTo>
                    <a:pt x="79" y="315"/>
                    <a:pt x="86" y="319"/>
                    <a:pt x="94" y="323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2" y="111"/>
                    <a:pt x="9" y="119"/>
                    <a:pt x="7" y="127"/>
                  </a:cubicBezTo>
                  <a:close/>
                  <a:moveTo>
                    <a:pt x="110" y="12"/>
                  </a:moveTo>
                  <a:cubicBezTo>
                    <a:pt x="105" y="14"/>
                    <a:pt x="100" y="16"/>
                    <a:pt x="96" y="18"/>
                  </a:cubicBezTo>
                  <a:cubicBezTo>
                    <a:pt x="211" y="337"/>
                    <a:pt x="211" y="337"/>
                    <a:pt x="211" y="337"/>
                  </a:cubicBezTo>
                  <a:cubicBezTo>
                    <a:pt x="216" y="336"/>
                    <a:pt x="221" y="335"/>
                    <a:pt x="226" y="333"/>
                  </a:cubicBezTo>
                  <a:lnTo>
                    <a:pt x="110" y="12"/>
                  </a:lnTo>
                  <a:close/>
                  <a:moveTo>
                    <a:pt x="10" y="226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21" y="255"/>
                    <a:pt x="34" y="274"/>
                    <a:pt x="50" y="291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0" y="179"/>
                    <a:pt x="2" y="203"/>
                    <a:pt x="10" y="226"/>
                  </a:cubicBezTo>
                  <a:close/>
                  <a:moveTo>
                    <a:pt x="69" y="34"/>
                  </a:moveTo>
                  <a:cubicBezTo>
                    <a:pt x="180" y="342"/>
                    <a:pt x="180" y="342"/>
                    <a:pt x="180" y="342"/>
                  </a:cubicBezTo>
                  <a:cubicBezTo>
                    <a:pt x="186" y="341"/>
                    <a:pt x="191" y="341"/>
                    <a:pt x="196" y="340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78" y="28"/>
                    <a:pt x="74" y="31"/>
                    <a:pt x="69" y="34"/>
                  </a:cubicBezTo>
                  <a:close/>
                  <a:moveTo>
                    <a:pt x="340" y="203"/>
                  </a:moveTo>
                  <a:cubicBezTo>
                    <a:pt x="281" y="39"/>
                    <a:pt x="281" y="39"/>
                    <a:pt x="281" y="39"/>
                  </a:cubicBezTo>
                  <a:cubicBezTo>
                    <a:pt x="274" y="33"/>
                    <a:pt x="266" y="28"/>
                    <a:pt x="258" y="24"/>
                  </a:cubicBezTo>
                  <a:cubicBezTo>
                    <a:pt x="332" y="229"/>
                    <a:pt x="332" y="229"/>
                    <a:pt x="332" y="229"/>
                  </a:cubicBezTo>
                  <a:cubicBezTo>
                    <a:pt x="335" y="221"/>
                    <a:pt x="338" y="212"/>
                    <a:pt x="340" y="203"/>
                  </a:cubicBezTo>
                  <a:close/>
                  <a:moveTo>
                    <a:pt x="332" y="113"/>
                  </a:moveTo>
                  <a:cubicBezTo>
                    <a:pt x="326" y="95"/>
                    <a:pt x="316" y="78"/>
                    <a:pt x="305" y="64"/>
                  </a:cubicBezTo>
                  <a:cubicBezTo>
                    <a:pt x="343" y="168"/>
                    <a:pt x="343" y="168"/>
                    <a:pt x="343" y="168"/>
                  </a:cubicBezTo>
                  <a:cubicBezTo>
                    <a:pt x="342" y="150"/>
                    <a:pt x="339" y="131"/>
                    <a:pt x="332" y="113"/>
                  </a:cubicBezTo>
                  <a:close/>
                  <a:moveTo>
                    <a:pt x="254" y="321"/>
                  </a:moveTo>
                  <a:cubicBezTo>
                    <a:pt x="139" y="3"/>
                    <a:pt x="139" y="3"/>
                    <a:pt x="139" y="3"/>
                  </a:cubicBezTo>
                  <a:cubicBezTo>
                    <a:pt x="134" y="4"/>
                    <a:pt x="129" y="6"/>
                    <a:pt x="124" y="7"/>
                  </a:cubicBezTo>
                  <a:cubicBezTo>
                    <a:pt x="239" y="328"/>
                    <a:pt x="239" y="328"/>
                    <a:pt x="239" y="328"/>
                  </a:cubicBezTo>
                  <a:cubicBezTo>
                    <a:pt x="244" y="326"/>
                    <a:pt x="249" y="323"/>
                    <a:pt x="254" y="321"/>
                  </a:cubicBezTo>
                  <a:close/>
                  <a:moveTo>
                    <a:pt x="324" y="249"/>
                  </a:moveTo>
                  <a:cubicBezTo>
                    <a:pt x="239" y="14"/>
                    <a:pt x="239" y="14"/>
                    <a:pt x="239" y="14"/>
                  </a:cubicBezTo>
                  <a:cubicBezTo>
                    <a:pt x="233" y="11"/>
                    <a:pt x="227" y="9"/>
                    <a:pt x="220" y="7"/>
                  </a:cubicBezTo>
                  <a:cubicBezTo>
                    <a:pt x="314" y="266"/>
                    <a:pt x="314" y="266"/>
                    <a:pt x="314" y="266"/>
                  </a:cubicBezTo>
                  <a:cubicBezTo>
                    <a:pt x="317" y="261"/>
                    <a:pt x="321" y="255"/>
                    <a:pt x="324" y="249"/>
                  </a:cubicBezTo>
                  <a:close/>
                  <a:moveTo>
                    <a:pt x="279" y="304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5" y="0"/>
                    <a:pt x="159" y="0"/>
                    <a:pt x="154" y="1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71" y="310"/>
                    <a:pt x="275" y="307"/>
                    <a:pt x="279" y="304"/>
                  </a:cubicBezTo>
                  <a:close/>
                  <a:moveTo>
                    <a:pt x="303" y="280"/>
                  </a:moveTo>
                  <a:cubicBezTo>
                    <a:pt x="203" y="3"/>
                    <a:pt x="203" y="3"/>
                    <a:pt x="203" y="3"/>
                  </a:cubicBezTo>
                  <a:cubicBezTo>
                    <a:pt x="198" y="2"/>
                    <a:pt x="192" y="1"/>
                    <a:pt x="186" y="1"/>
                  </a:cubicBezTo>
                  <a:cubicBezTo>
                    <a:pt x="291" y="293"/>
                    <a:pt x="291" y="293"/>
                    <a:pt x="291" y="293"/>
                  </a:cubicBezTo>
                  <a:cubicBezTo>
                    <a:pt x="295" y="289"/>
                    <a:pt x="299" y="285"/>
                    <a:pt x="303" y="280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 rot="17191724">
            <a:off x="-1658" y="806116"/>
            <a:ext cx="500707" cy="548713"/>
            <a:chOff x="6397740" y="4078301"/>
            <a:chExt cx="1755660" cy="1749083"/>
          </a:xfrm>
        </p:grpSpPr>
        <p:sp>
          <p:nvSpPr>
            <p:cNvPr id="25" name="Oval 24"/>
            <p:cNvSpPr/>
            <p:nvPr/>
          </p:nvSpPr>
          <p:spPr>
            <a:xfrm>
              <a:off x="6403173" y="4078301"/>
              <a:ext cx="1749083" cy="17490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6397740" y="4080232"/>
              <a:ext cx="1755660" cy="1745889"/>
            </a:xfrm>
            <a:custGeom>
              <a:avLst/>
              <a:rect l="l" t="t" r="r" b="b"/>
              <a:pathLst>
                <a:path w="343" h="342">
                  <a:moveTo>
                    <a:pt x="45" y="56"/>
                  </a:moveTo>
                  <a:cubicBezTo>
                    <a:pt x="148" y="340"/>
                    <a:pt x="148" y="340"/>
                    <a:pt x="148" y="340"/>
                  </a:cubicBezTo>
                  <a:cubicBezTo>
                    <a:pt x="153" y="341"/>
                    <a:pt x="159" y="341"/>
                    <a:pt x="165" y="342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3" y="48"/>
                    <a:pt x="49" y="52"/>
                    <a:pt x="45" y="56"/>
                  </a:cubicBezTo>
                  <a:close/>
                  <a:moveTo>
                    <a:pt x="24" y="86"/>
                  </a:moveTo>
                  <a:cubicBezTo>
                    <a:pt x="112" y="331"/>
                    <a:pt x="112" y="331"/>
                    <a:pt x="112" y="331"/>
                  </a:cubicBezTo>
                  <a:cubicBezTo>
                    <a:pt x="118" y="333"/>
                    <a:pt x="125" y="335"/>
                    <a:pt x="131" y="337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1" y="75"/>
                    <a:pt x="27" y="80"/>
                    <a:pt x="24" y="86"/>
                  </a:cubicBezTo>
                  <a:close/>
                  <a:moveTo>
                    <a:pt x="7" y="127"/>
                  </a:moveTo>
                  <a:cubicBezTo>
                    <a:pt x="72" y="310"/>
                    <a:pt x="72" y="310"/>
                    <a:pt x="72" y="310"/>
                  </a:cubicBezTo>
                  <a:cubicBezTo>
                    <a:pt x="79" y="315"/>
                    <a:pt x="86" y="319"/>
                    <a:pt x="94" y="323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2" y="111"/>
                    <a:pt x="9" y="119"/>
                    <a:pt x="7" y="127"/>
                  </a:cubicBezTo>
                  <a:close/>
                  <a:moveTo>
                    <a:pt x="110" y="12"/>
                  </a:moveTo>
                  <a:cubicBezTo>
                    <a:pt x="105" y="14"/>
                    <a:pt x="100" y="16"/>
                    <a:pt x="96" y="18"/>
                  </a:cubicBezTo>
                  <a:cubicBezTo>
                    <a:pt x="211" y="337"/>
                    <a:pt x="211" y="337"/>
                    <a:pt x="211" y="337"/>
                  </a:cubicBezTo>
                  <a:cubicBezTo>
                    <a:pt x="216" y="336"/>
                    <a:pt x="221" y="335"/>
                    <a:pt x="226" y="333"/>
                  </a:cubicBezTo>
                  <a:lnTo>
                    <a:pt x="110" y="12"/>
                  </a:lnTo>
                  <a:close/>
                  <a:moveTo>
                    <a:pt x="10" y="226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21" y="255"/>
                    <a:pt x="34" y="274"/>
                    <a:pt x="50" y="291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0" y="179"/>
                    <a:pt x="2" y="203"/>
                    <a:pt x="10" y="226"/>
                  </a:cubicBezTo>
                  <a:close/>
                  <a:moveTo>
                    <a:pt x="69" y="34"/>
                  </a:moveTo>
                  <a:cubicBezTo>
                    <a:pt x="180" y="342"/>
                    <a:pt x="180" y="342"/>
                    <a:pt x="180" y="342"/>
                  </a:cubicBezTo>
                  <a:cubicBezTo>
                    <a:pt x="186" y="341"/>
                    <a:pt x="191" y="341"/>
                    <a:pt x="196" y="340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78" y="28"/>
                    <a:pt x="74" y="31"/>
                    <a:pt x="69" y="34"/>
                  </a:cubicBezTo>
                  <a:close/>
                  <a:moveTo>
                    <a:pt x="340" y="203"/>
                  </a:moveTo>
                  <a:cubicBezTo>
                    <a:pt x="281" y="39"/>
                    <a:pt x="281" y="39"/>
                    <a:pt x="281" y="39"/>
                  </a:cubicBezTo>
                  <a:cubicBezTo>
                    <a:pt x="274" y="33"/>
                    <a:pt x="266" y="28"/>
                    <a:pt x="258" y="24"/>
                  </a:cubicBezTo>
                  <a:cubicBezTo>
                    <a:pt x="332" y="229"/>
                    <a:pt x="332" y="229"/>
                    <a:pt x="332" y="229"/>
                  </a:cubicBezTo>
                  <a:cubicBezTo>
                    <a:pt x="335" y="221"/>
                    <a:pt x="338" y="212"/>
                    <a:pt x="340" y="203"/>
                  </a:cubicBezTo>
                  <a:close/>
                  <a:moveTo>
                    <a:pt x="332" y="113"/>
                  </a:moveTo>
                  <a:cubicBezTo>
                    <a:pt x="326" y="95"/>
                    <a:pt x="316" y="78"/>
                    <a:pt x="305" y="64"/>
                  </a:cubicBezTo>
                  <a:cubicBezTo>
                    <a:pt x="343" y="168"/>
                    <a:pt x="343" y="168"/>
                    <a:pt x="343" y="168"/>
                  </a:cubicBezTo>
                  <a:cubicBezTo>
                    <a:pt x="342" y="150"/>
                    <a:pt x="339" y="131"/>
                    <a:pt x="332" y="113"/>
                  </a:cubicBezTo>
                  <a:close/>
                  <a:moveTo>
                    <a:pt x="254" y="321"/>
                  </a:moveTo>
                  <a:cubicBezTo>
                    <a:pt x="139" y="3"/>
                    <a:pt x="139" y="3"/>
                    <a:pt x="139" y="3"/>
                  </a:cubicBezTo>
                  <a:cubicBezTo>
                    <a:pt x="134" y="4"/>
                    <a:pt x="129" y="6"/>
                    <a:pt x="124" y="7"/>
                  </a:cubicBezTo>
                  <a:cubicBezTo>
                    <a:pt x="239" y="328"/>
                    <a:pt x="239" y="328"/>
                    <a:pt x="239" y="328"/>
                  </a:cubicBezTo>
                  <a:cubicBezTo>
                    <a:pt x="244" y="326"/>
                    <a:pt x="249" y="323"/>
                    <a:pt x="254" y="321"/>
                  </a:cubicBezTo>
                  <a:close/>
                  <a:moveTo>
                    <a:pt x="324" y="249"/>
                  </a:moveTo>
                  <a:cubicBezTo>
                    <a:pt x="239" y="14"/>
                    <a:pt x="239" y="14"/>
                    <a:pt x="239" y="14"/>
                  </a:cubicBezTo>
                  <a:cubicBezTo>
                    <a:pt x="233" y="11"/>
                    <a:pt x="227" y="9"/>
                    <a:pt x="220" y="7"/>
                  </a:cubicBezTo>
                  <a:cubicBezTo>
                    <a:pt x="314" y="266"/>
                    <a:pt x="314" y="266"/>
                    <a:pt x="314" y="266"/>
                  </a:cubicBezTo>
                  <a:cubicBezTo>
                    <a:pt x="317" y="261"/>
                    <a:pt x="321" y="255"/>
                    <a:pt x="324" y="249"/>
                  </a:cubicBezTo>
                  <a:close/>
                  <a:moveTo>
                    <a:pt x="279" y="304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5" y="0"/>
                    <a:pt x="159" y="0"/>
                    <a:pt x="154" y="1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71" y="310"/>
                    <a:pt x="275" y="307"/>
                    <a:pt x="279" y="304"/>
                  </a:cubicBezTo>
                  <a:close/>
                  <a:moveTo>
                    <a:pt x="303" y="280"/>
                  </a:moveTo>
                  <a:cubicBezTo>
                    <a:pt x="203" y="3"/>
                    <a:pt x="203" y="3"/>
                    <a:pt x="203" y="3"/>
                  </a:cubicBezTo>
                  <a:cubicBezTo>
                    <a:pt x="198" y="2"/>
                    <a:pt x="192" y="1"/>
                    <a:pt x="186" y="1"/>
                  </a:cubicBezTo>
                  <a:cubicBezTo>
                    <a:pt x="291" y="293"/>
                    <a:pt x="291" y="293"/>
                    <a:pt x="291" y="293"/>
                  </a:cubicBezTo>
                  <a:cubicBezTo>
                    <a:pt x="295" y="289"/>
                    <a:pt x="299" y="285"/>
                    <a:pt x="303" y="280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 rot="19661914">
            <a:off x="206995" y="649505"/>
            <a:ext cx="734895" cy="805356"/>
            <a:chOff x="6397740" y="4078301"/>
            <a:chExt cx="1755660" cy="1749083"/>
          </a:xfrm>
        </p:grpSpPr>
        <p:sp>
          <p:nvSpPr>
            <p:cNvPr id="34" name="Oval 33"/>
            <p:cNvSpPr/>
            <p:nvPr/>
          </p:nvSpPr>
          <p:spPr>
            <a:xfrm>
              <a:off x="6403173" y="4078301"/>
              <a:ext cx="1749083" cy="17490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6397740" y="4080232"/>
              <a:ext cx="1755660" cy="1745889"/>
            </a:xfrm>
            <a:custGeom>
              <a:avLst/>
              <a:rect l="l" t="t" r="r" b="b"/>
              <a:pathLst>
                <a:path w="343" h="342">
                  <a:moveTo>
                    <a:pt x="45" y="56"/>
                  </a:moveTo>
                  <a:cubicBezTo>
                    <a:pt x="148" y="340"/>
                    <a:pt x="148" y="340"/>
                    <a:pt x="148" y="340"/>
                  </a:cubicBezTo>
                  <a:cubicBezTo>
                    <a:pt x="153" y="341"/>
                    <a:pt x="159" y="341"/>
                    <a:pt x="165" y="342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3" y="48"/>
                    <a:pt x="49" y="52"/>
                    <a:pt x="45" y="56"/>
                  </a:cubicBezTo>
                  <a:close/>
                  <a:moveTo>
                    <a:pt x="24" y="86"/>
                  </a:moveTo>
                  <a:cubicBezTo>
                    <a:pt x="112" y="331"/>
                    <a:pt x="112" y="331"/>
                    <a:pt x="112" y="331"/>
                  </a:cubicBezTo>
                  <a:cubicBezTo>
                    <a:pt x="118" y="333"/>
                    <a:pt x="125" y="335"/>
                    <a:pt x="131" y="337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1" y="75"/>
                    <a:pt x="27" y="80"/>
                    <a:pt x="24" y="86"/>
                  </a:cubicBezTo>
                  <a:close/>
                  <a:moveTo>
                    <a:pt x="7" y="127"/>
                  </a:moveTo>
                  <a:cubicBezTo>
                    <a:pt x="72" y="310"/>
                    <a:pt x="72" y="310"/>
                    <a:pt x="72" y="310"/>
                  </a:cubicBezTo>
                  <a:cubicBezTo>
                    <a:pt x="79" y="315"/>
                    <a:pt x="86" y="319"/>
                    <a:pt x="94" y="323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2" y="111"/>
                    <a:pt x="9" y="119"/>
                    <a:pt x="7" y="127"/>
                  </a:cubicBezTo>
                  <a:close/>
                  <a:moveTo>
                    <a:pt x="110" y="12"/>
                  </a:moveTo>
                  <a:cubicBezTo>
                    <a:pt x="105" y="14"/>
                    <a:pt x="100" y="16"/>
                    <a:pt x="96" y="18"/>
                  </a:cubicBezTo>
                  <a:cubicBezTo>
                    <a:pt x="211" y="337"/>
                    <a:pt x="211" y="337"/>
                    <a:pt x="211" y="337"/>
                  </a:cubicBezTo>
                  <a:cubicBezTo>
                    <a:pt x="216" y="336"/>
                    <a:pt x="221" y="335"/>
                    <a:pt x="226" y="333"/>
                  </a:cubicBezTo>
                  <a:lnTo>
                    <a:pt x="110" y="12"/>
                  </a:lnTo>
                  <a:close/>
                  <a:moveTo>
                    <a:pt x="10" y="226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21" y="255"/>
                    <a:pt x="34" y="274"/>
                    <a:pt x="50" y="291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0" y="179"/>
                    <a:pt x="2" y="203"/>
                    <a:pt x="10" y="226"/>
                  </a:cubicBezTo>
                  <a:close/>
                  <a:moveTo>
                    <a:pt x="69" y="34"/>
                  </a:moveTo>
                  <a:cubicBezTo>
                    <a:pt x="180" y="342"/>
                    <a:pt x="180" y="342"/>
                    <a:pt x="180" y="342"/>
                  </a:cubicBezTo>
                  <a:cubicBezTo>
                    <a:pt x="186" y="341"/>
                    <a:pt x="191" y="341"/>
                    <a:pt x="196" y="340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78" y="28"/>
                    <a:pt x="74" y="31"/>
                    <a:pt x="69" y="34"/>
                  </a:cubicBezTo>
                  <a:close/>
                  <a:moveTo>
                    <a:pt x="340" y="203"/>
                  </a:moveTo>
                  <a:cubicBezTo>
                    <a:pt x="281" y="39"/>
                    <a:pt x="281" y="39"/>
                    <a:pt x="281" y="39"/>
                  </a:cubicBezTo>
                  <a:cubicBezTo>
                    <a:pt x="274" y="33"/>
                    <a:pt x="266" y="28"/>
                    <a:pt x="258" y="24"/>
                  </a:cubicBezTo>
                  <a:cubicBezTo>
                    <a:pt x="332" y="229"/>
                    <a:pt x="332" y="229"/>
                    <a:pt x="332" y="229"/>
                  </a:cubicBezTo>
                  <a:cubicBezTo>
                    <a:pt x="335" y="221"/>
                    <a:pt x="338" y="212"/>
                    <a:pt x="340" y="203"/>
                  </a:cubicBezTo>
                  <a:close/>
                  <a:moveTo>
                    <a:pt x="332" y="113"/>
                  </a:moveTo>
                  <a:cubicBezTo>
                    <a:pt x="326" y="95"/>
                    <a:pt x="316" y="78"/>
                    <a:pt x="305" y="64"/>
                  </a:cubicBezTo>
                  <a:cubicBezTo>
                    <a:pt x="343" y="168"/>
                    <a:pt x="343" y="168"/>
                    <a:pt x="343" y="168"/>
                  </a:cubicBezTo>
                  <a:cubicBezTo>
                    <a:pt x="342" y="150"/>
                    <a:pt x="339" y="131"/>
                    <a:pt x="332" y="113"/>
                  </a:cubicBezTo>
                  <a:close/>
                  <a:moveTo>
                    <a:pt x="254" y="321"/>
                  </a:moveTo>
                  <a:cubicBezTo>
                    <a:pt x="139" y="3"/>
                    <a:pt x="139" y="3"/>
                    <a:pt x="139" y="3"/>
                  </a:cubicBezTo>
                  <a:cubicBezTo>
                    <a:pt x="134" y="4"/>
                    <a:pt x="129" y="6"/>
                    <a:pt x="124" y="7"/>
                  </a:cubicBezTo>
                  <a:cubicBezTo>
                    <a:pt x="239" y="328"/>
                    <a:pt x="239" y="328"/>
                    <a:pt x="239" y="328"/>
                  </a:cubicBezTo>
                  <a:cubicBezTo>
                    <a:pt x="244" y="326"/>
                    <a:pt x="249" y="323"/>
                    <a:pt x="254" y="321"/>
                  </a:cubicBezTo>
                  <a:close/>
                  <a:moveTo>
                    <a:pt x="324" y="249"/>
                  </a:moveTo>
                  <a:cubicBezTo>
                    <a:pt x="239" y="14"/>
                    <a:pt x="239" y="14"/>
                    <a:pt x="239" y="14"/>
                  </a:cubicBezTo>
                  <a:cubicBezTo>
                    <a:pt x="233" y="11"/>
                    <a:pt x="227" y="9"/>
                    <a:pt x="220" y="7"/>
                  </a:cubicBezTo>
                  <a:cubicBezTo>
                    <a:pt x="314" y="266"/>
                    <a:pt x="314" y="266"/>
                    <a:pt x="314" y="266"/>
                  </a:cubicBezTo>
                  <a:cubicBezTo>
                    <a:pt x="317" y="261"/>
                    <a:pt x="321" y="255"/>
                    <a:pt x="324" y="249"/>
                  </a:cubicBezTo>
                  <a:close/>
                  <a:moveTo>
                    <a:pt x="279" y="304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5" y="0"/>
                    <a:pt x="159" y="0"/>
                    <a:pt x="154" y="1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71" y="310"/>
                    <a:pt x="275" y="307"/>
                    <a:pt x="279" y="304"/>
                  </a:cubicBezTo>
                  <a:close/>
                  <a:moveTo>
                    <a:pt x="303" y="280"/>
                  </a:moveTo>
                  <a:cubicBezTo>
                    <a:pt x="203" y="3"/>
                    <a:pt x="203" y="3"/>
                    <a:pt x="203" y="3"/>
                  </a:cubicBezTo>
                  <a:cubicBezTo>
                    <a:pt x="198" y="2"/>
                    <a:pt x="192" y="1"/>
                    <a:pt x="186" y="1"/>
                  </a:cubicBezTo>
                  <a:cubicBezTo>
                    <a:pt x="291" y="293"/>
                    <a:pt x="291" y="293"/>
                    <a:pt x="291" y="293"/>
                  </a:cubicBezTo>
                  <a:cubicBezTo>
                    <a:pt x="295" y="289"/>
                    <a:pt x="299" y="285"/>
                    <a:pt x="303" y="280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9" name="Oval 38"/>
          <p:cNvSpPr/>
          <p:nvPr/>
        </p:nvSpPr>
        <p:spPr>
          <a:xfrm>
            <a:off x="1195181" y="108355"/>
            <a:ext cx="479659" cy="47965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1281295" y="199592"/>
            <a:ext cx="296318" cy="29631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 rot="3046502">
            <a:off x="11087180" y="5407484"/>
            <a:ext cx="1011500" cy="1007707"/>
            <a:chOff x="6397740" y="4078301"/>
            <a:chExt cx="1755660" cy="1749083"/>
          </a:xfrm>
        </p:grpSpPr>
        <p:sp>
          <p:nvSpPr>
            <p:cNvPr id="42" name="Oval 41"/>
            <p:cNvSpPr/>
            <p:nvPr/>
          </p:nvSpPr>
          <p:spPr>
            <a:xfrm>
              <a:off x="6403173" y="4078301"/>
              <a:ext cx="1749083" cy="17490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 5"/>
            <p:cNvSpPr>
              <a:spLocks noEditPoints="1"/>
            </p:cNvSpPr>
            <p:nvPr/>
          </p:nvSpPr>
          <p:spPr bwMode="auto">
            <a:xfrm>
              <a:off x="6397740" y="4080232"/>
              <a:ext cx="1755660" cy="1745889"/>
            </a:xfrm>
            <a:custGeom>
              <a:avLst/>
              <a:rect l="l" t="t" r="r" b="b"/>
              <a:pathLst>
                <a:path w="343" h="342">
                  <a:moveTo>
                    <a:pt x="45" y="56"/>
                  </a:moveTo>
                  <a:cubicBezTo>
                    <a:pt x="148" y="340"/>
                    <a:pt x="148" y="340"/>
                    <a:pt x="148" y="340"/>
                  </a:cubicBezTo>
                  <a:cubicBezTo>
                    <a:pt x="153" y="341"/>
                    <a:pt x="159" y="341"/>
                    <a:pt x="165" y="342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3" y="48"/>
                    <a:pt x="49" y="52"/>
                    <a:pt x="45" y="56"/>
                  </a:cubicBezTo>
                  <a:close/>
                  <a:moveTo>
                    <a:pt x="24" y="86"/>
                  </a:moveTo>
                  <a:cubicBezTo>
                    <a:pt x="112" y="331"/>
                    <a:pt x="112" y="331"/>
                    <a:pt x="112" y="331"/>
                  </a:cubicBezTo>
                  <a:cubicBezTo>
                    <a:pt x="118" y="333"/>
                    <a:pt x="125" y="335"/>
                    <a:pt x="131" y="337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1" y="75"/>
                    <a:pt x="27" y="80"/>
                    <a:pt x="24" y="86"/>
                  </a:cubicBezTo>
                  <a:close/>
                  <a:moveTo>
                    <a:pt x="7" y="127"/>
                  </a:moveTo>
                  <a:cubicBezTo>
                    <a:pt x="72" y="310"/>
                    <a:pt x="72" y="310"/>
                    <a:pt x="72" y="310"/>
                  </a:cubicBezTo>
                  <a:cubicBezTo>
                    <a:pt x="79" y="315"/>
                    <a:pt x="86" y="319"/>
                    <a:pt x="94" y="323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2" y="111"/>
                    <a:pt x="9" y="119"/>
                    <a:pt x="7" y="127"/>
                  </a:cubicBezTo>
                  <a:close/>
                  <a:moveTo>
                    <a:pt x="110" y="12"/>
                  </a:moveTo>
                  <a:cubicBezTo>
                    <a:pt x="105" y="14"/>
                    <a:pt x="100" y="16"/>
                    <a:pt x="96" y="18"/>
                  </a:cubicBezTo>
                  <a:cubicBezTo>
                    <a:pt x="211" y="337"/>
                    <a:pt x="211" y="337"/>
                    <a:pt x="211" y="337"/>
                  </a:cubicBezTo>
                  <a:cubicBezTo>
                    <a:pt x="216" y="336"/>
                    <a:pt x="221" y="335"/>
                    <a:pt x="226" y="333"/>
                  </a:cubicBezTo>
                  <a:lnTo>
                    <a:pt x="110" y="12"/>
                  </a:lnTo>
                  <a:close/>
                  <a:moveTo>
                    <a:pt x="10" y="226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21" y="255"/>
                    <a:pt x="34" y="274"/>
                    <a:pt x="50" y="291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0" y="179"/>
                    <a:pt x="2" y="203"/>
                    <a:pt x="10" y="226"/>
                  </a:cubicBezTo>
                  <a:close/>
                  <a:moveTo>
                    <a:pt x="69" y="34"/>
                  </a:moveTo>
                  <a:cubicBezTo>
                    <a:pt x="180" y="342"/>
                    <a:pt x="180" y="342"/>
                    <a:pt x="180" y="342"/>
                  </a:cubicBezTo>
                  <a:cubicBezTo>
                    <a:pt x="186" y="341"/>
                    <a:pt x="191" y="341"/>
                    <a:pt x="196" y="340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78" y="28"/>
                    <a:pt x="74" y="31"/>
                    <a:pt x="69" y="34"/>
                  </a:cubicBezTo>
                  <a:close/>
                  <a:moveTo>
                    <a:pt x="340" y="203"/>
                  </a:moveTo>
                  <a:cubicBezTo>
                    <a:pt x="281" y="39"/>
                    <a:pt x="281" y="39"/>
                    <a:pt x="281" y="39"/>
                  </a:cubicBezTo>
                  <a:cubicBezTo>
                    <a:pt x="274" y="33"/>
                    <a:pt x="266" y="28"/>
                    <a:pt x="258" y="24"/>
                  </a:cubicBezTo>
                  <a:cubicBezTo>
                    <a:pt x="332" y="229"/>
                    <a:pt x="332" y="229"/>
                    <a:pt x="332" y="229"/>
                  </a:cubicBezTo>
                  <a:cubicBezTo>
                    <a:pt x="335" y="221"/>
                    <a:pt x="338" y="212"/>
                    <a:pt x="340" y="203"/>
                  </a:cubicBezTo>
                  <a:close/>
                  <a:moveTo>
                    <a:pt x="332" y="113"/>
                  </a:moveTo>
                  <a:cubicBezTo>
                    <a:pt x="326" y="95"/>
                    <a:pt x="316" y="78"/>
                    <a:pt x="305" y="64"/>
                  </a:cubicBezTo>
                  <a:cubicBezTo>
                    <a:pt x="343" y="168"/>
                    <a:pt x="343" y="168"/>
                    <a:pt x="343" y="168"/>
                  </a:cubicBezTo>
                  <a:cubicBezTo>
                    <a:pt x="342" y="150"/>
                    <a:pt x="339" y="131"/>
                    <a:pt x="332" y="113"/>
                  </a:cubicBezTo>
                  <a:close/>
                  <a:moveTo>
                    <a:pt x="254" y="321"/>
                  </a:moveTo>
                  <a:cubicBezTo>
                    <a:pt x="139" y="3"/>
                    <a:pt x="139" y="3"/>
                    <a:pt x="139" y="3"/>
                  </a:cubicBezTo>
                  <a:cubicBezTo>
                    <a:pt x="134" y="4"/>
                    <a:pt x="129" y="6"/>
                    <a:pt x="124" y="7"/>
                  </a:cubicBezTo>
                  <a:cubicBezTo>
                    <a:pt x="239" y="328"/>
                    <a:pt x="239" y="328"/>
                    <a:pt x="239" y="328"/>
                  </a:cubicBezTo>
                  <a:cubicBezTo>
                    <a:pt x="244" y="326"/>
                    <a:pt x="249" y="323"/>
                    <a:pt x="254" y="321"/>
                  </a:cubicBezTo>
                  <a:close/>
                  <a:moveTo>
                    <a:pt x="324" y="249"/>
                  </a:moveTo>
                  <a:cubicBezTo>
                    <a:pt x="239" y="14"/>
                    <a:pt x="239" y="14"/>
                    <a:pt x="239" y="14"/>
                  </a:cubicBezTo>
                  <a:cubicBezTo>
                    <a:pt x="233" y="11"/>
                    <a:pt x="227" y="9"/>
                    <a:pt x="220" y="7"/>
                  </a:cubicBezTo>
                  <a:cubicBezTo>
                    <a:pt x="314" y="266"/>
                    <a:pt x="314" y="266"/>
                    <a:pt x="314" y="266"/>
                  </a:cubicBezTo>
                  <a:cubicBezTo>
                    <a:pt x="317" y="261"/>
                    <a:pt x="321" y="255"/>
                    <a:pt x="324" y="249"/>
                  </a:cubicBezTo>
                  <a:close/>
                  <a:moveTo>
                    <a:pt x="279" y="304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5" y="0"/>
                    <a:pt x="159" y="0"/>
                    <a:pt x="154" y="1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71" y="310"/>
                    <a:pt x="275" y="307"/>
                    <a:pt x="279" y="304"/>
                  </a:cubicBezTo>
                  <a:close/>
                  <a:moveTo>
                    <a:pt x="303" y="280"/>
                  </a:moveTo>
                  <a:cubicBezTo>
                    <a:pt x="203" y="3"/>
                    <a:pt x="203" y="3"/>
                    <a:pt x="203" y="3"/>
                  </a:cubicBezTo>
                  <a:cubicBezTo>
                    <a:pt x="198" y="2"/>
                    <a:pt x="192" y="1"/>
                    <a:pt x="186" y="1"/>
                  </a:cubicBezTo>
                  <a:cubicBezTo>
                    <a:pt x="291" y="293"/>
                    <a:pt x="291" y="293"/>
                    <a:pt x="291" y="293"/>
                  </a:cubicBezTo>
                  <a:cubicBezTo>
                    <a:pt x="295" y="289"/>
                    <a:pt x="299" y="285"/>
                    <a:pt x="303" y="280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 rot="19909861">
            <a:off x="10333580" y="5805615"/>
            <a:ext cx="742988" cy="740203"/>
            <a:chOff x="6397740" y="4078301"/>
            <a:chExt cx="1755660" cy="1749083"/>
          </a:xfrm>
        </p:grpSpPr>
        <p:sp>
          <p:nvSpPr>
            <p:cNvPr id="45" name="Oval 44"/>
            <p:cNvSpPr/>
            <p:nvPr/>
          </p:nvSpPr>
          <p:spPr>
            <a:xfrm>
              <a:off x="6403173" y="4078301"/>
              <a:ext cx="1749083" cy="17490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5"/>
            <p:cNvSpPr>
              <a:spLocks noEditPoints="1"/>
            </p:cNvSpPr>
            <p:nvPr/>
          </p:nvSpPr>
          <p:spPr bwMode="auto">
            <a:xfrm>
              <a:off x="6397740" y="4080232"/>
              <a:ext cx="1755660" cy="1745889"/>
            </a:xfrm>
            <a:custGeom>
              <a:avLst/>
              <a:rect l="l" t="t" r="r" b="b"/>
              <a:pathLst>
                <a:path w="343" h="342">
                  <a:moveTo>
                    <a:pt x="45" y="56"/>
                  </a:moveTo>
                  <a:cubicBezTo>
                    <a:pt x="148" y="340"/>
                    <a:pt x="148" y="340"/>
                    <a:pt x="148" y="340"/>
                  </a:cubicBezTo>
                  <a:cubicBezTo>
                    <a:pt x="153" y="341"/>
                    <a:pt x="159" y="341"/>
                    <a:pt x="165" y="342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3" y="48"/>
                    <a:pt x="49" y="52"/>
                    <a:pt x="45" y="56"/>
                  </a:cubicBezTo>
                  <a:close/>
                  <a:moveTo>
                    <a:pt x="24" y="86"/>
                  </a:moveTo>
                  <a:cubicBezTo>
                    <a:pt x="112" y="331"/>
                    <a:pt x="112" y="331"/>
                    <a:pt x="112" y="331"/>
                  </a:cubicBezTo>
                  <a:cubicBezTo>
                    <a:pt x="118" y="333"/>
                    <a:pt x="125" y="335"/>
                    <a:pt x="131" y="337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1" y="75"/>
                    <a:pt x="27" y="80"/>
                    <a:pt x="24" y="86"/>
                  </a:cubicBezTo>
                  <a:close/>
                  <a:moveTo>
                    <a:pt x="7" y="127"/>
                  </a:moveTo>
                  <a:cubicBezTo>
                    <a:pt x="72" y="310"/>
                    <a:pt x="72" y="310"/>
                    <a:pt x="72" y="310"/>
                  </a:cubicBezTo>
                  <a:cubicBezTo>
                    <a:pt x="79" y="315"/>
                    <a:pt x="86" y="319"/>
                    <a:pt x="94" y="323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2" y="111"/>
                    <a:pt x="9" y="119"/>
                    <a:pt x="7" y="127"/>
                  </a:cubicBezTo>
                  <a:close/>
                  <a:moveTo>
                    <a:pt x="110" y="12"/>
                  </a:moveTo>
                  <a:cubicBezTo>
                    <a:pt x="105" y="14"/>
                    <a:pt x="100" y="16"/>
                    <a:pt x="96" y="18"/>
                  </a:cubicBezTo>
                  <a:cubicBezTo>
                    <a:pt x="211" y="337"/>
                    <a:pt x="211" y="337"/>
                    <a:pt x="211" y="337"/>
                  </a:cubicBezTo>
                  <a:cubicBezTo>
                    <a:pt x="216" y="336"/>
                    <a:pt x="221" y="335"/>
                    <a:pt x="226" y="333"/>
                  </a:cubicBezTo>
                  <a:lnTo>
                    <a:pt x="110" y="12"/>
                  </a:lnTo>
                  <a:close/>
                  <a:moveTo>
                    <a:pt x="10" y="226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21" y="255"/>
                    <a:pt x="34" y="274"/>
                    <a:pt x="50" y="291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0" y="179"/>
                    <a:pt x="2" y="203"/>
                    <a:pt x="10" y="226"/>
                  </a:cubicBezTo>
                  <a:close/>
                  <a:moveTo>
                    <a:pt x="69" y="34"/>
                  </a:moveTo>
                  <a:cubicBezTo>
                    <a:pt x="180" y="342"/>
                    <a:pt x="180" y="342"/>
                    <a:pt x="180" y="342"/>
                  </a:cubicBezTo>
                  <a:cubicBezTo>
                    <a:pt x="186" y="341"/>
                    <a:pt x="191" y="341"/>
                    <a:pt x="196" y="340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78" y="28"/>
                    <a:pt x="74" y="31"/>
                    <a:pt x="69" y="34"/>
                  </a:cubicBezTo>
                  <a:close/>
                  <a:moveTo>
                    <a:pt x="340" y="203"/>
                  </a:moveTo>
                  <a:cubicBezTo>
                    <a:pt x="281" y="39"/>
                    <a:pt x="281" y="39"/>
                    <a:pt x="281" y="39"/>
                  </a:cubicBezTo>
                  <a:cubicBezTo>
                    <a:pt x="274" y="33"/>
                    <a:pt x="266" y="28"/>
                    <a:pt x="258" y="24"/>
                  </a:cubicBezTo>
                  <a:cubicBezTo>
                    <a:pt x="332" y="229"/>
                    <a:pt x="332" y="229"/>
                    <a:pt x="332" y="229"/>
                  </a:cubicBezTo>
                  <a:cubicBezTo>
                    <a:pt x="335" y="221"/>
                    <a:pt x="338" y="212"/>
                    <a:pt x="340" y="203"/>
                  </a:cubicBezTo>
                  <a:close/>
                  <a:moveTo>
                    <a:pt x="332" y="113"/>
                  </a:moveTo>
                  <a:cubicBezTo>
                    <a:pt x="326" y="95"/>
                    <a:pt x="316" y="78"/>
                    <a:pt x="305" y="64"/>
                  </a:cubicBezTo>
                  <a:cubicBezTo>
                    <a:pt x="343" y="168"/>
                    <a:pt x="343" y="168"/>
                    <a:pt x="343" y="168"/>
                  </a:cubicBezTo>
                  <a:cubicBezTo>
                    <a:pt x="342" y="150"/>
                    <a:pt x="339" y="131"/>
                    <a:pt x="332" y="113"/>
                  </a:cubicBezTo>
                  <a:close/>
                  <a:moveTo>
                    <a:pt x="254" y="321"/>
                  </a:moveTo>
                  <a:cubicBezTo>
                    <a:pt x="139" y="3"/>
                    <a:pt x="139" y="3"/>
                    <a:pt x="139" y="3"/>
                  </a:cubicBezTo>
                  <a:cubicBezTo>
                    <a:pt x="134" y="4"/>
                    <a:pt x="129" y="6"/>
                    <a:pt x="124" y="7"/>
                  </a:cubicBezTo>
                  <a:cubicBezTo>
                    <a:pt x="239" y="328"/>
                    <a:pt x="239" y="328"/>
                    <a:pt x="239" y="328"/>
                  </a:cubicBezTo>
                  <a:cubicBezTo>
                    <a:pt x="244" y="326"/>
                    <a:pt x="249" y="323"/>
                    <a:pt x="254" y="321"/>
                  </a:cubicBezTo>
                  <a:close/>
                  <a:moveTo>
                    <a:pt x="324" y="249"/>
                  </a:moveTo>
                  <a:cubicBezTo>
                    <a:pt x="239" y="14"/>
                    <a:pt x="239" y="14"/>
                    <a:pt x="239" y="14"/>
                  </a:cubicBezTo>
                  <a:cubicBezTo>
                    <a:pt x="233" y="11"/>
                    <a:pt x="227" y="9"/>
                    <a:pt x="220" y="7"/>
                  </a:cubicBezTo>
                  <a:cubicBezTo>
                    <a:pt x="314" y="266"/>
                    <a:pt x="314" y="266"/>
                    <a:pt x="314" y="266"/>
                  </a:cubicBezTo>
                  <a:cubicBezTo>
                    <a:pt x="317" y="261"/>
                    <a:pt x="321" y="255"/>
                    <a:pt x="324" y="249"/>
                  </a:cubicBezTo>
                  <a:close/>
                  <a:moveTo>
                    <a:pt x="279" y="304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5" y="0"/>
                    <a:pt x="159" y="0"/>
                    <a:pt x="154" y="1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71" y="310"/>
                    <a:pt x="275" y="307"/>
                    <a:pt x="279" y="304"/>
                  </a:cubicBezTo>
                  <a:close/>
                  <a:moveTo>
                    <a:pt x="303" y="280"/>
                  </a:moveTo>
                  <a:cubicBezTo>
                    <a:pt x="203" y="3"/>
                    <a:pt x="203" y="3"/>
                    <a:pt x="203" y="3"/>
                  </a:cubicBezTo>
                  <a:cubicBezTo>
                    <a:pt x="198" y="2"/>
                    <a:pt x="192" y="1"/>
                    <a:pt x="186" y="1"/>
                  </a:cubicBezTo>
                  <a:cubicBezTo>
                    <a:pt x="291" y="293"/>
                    <a:pt x="291" y="293"/>
                    <a:pt x="291" y="293"/>
                  </a:cubicBezTo>
                  <a:cubicBezTo>
                    <a:pt x="295" y="289"/>
                    <a:pt x="299" y="285"/>
                    <a:pt x="303" y="280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 rot="5226782">
            <a:off x="10730592" y="6112714"/>
            <a:ext cx="560060" cy="557960"/>
            <a:chOff x="6397740" y="4078301"/>
            <a:chExt cx="1755660" cy="1749083"/>
          </a:xfrm>
        </p:grpSpPr>
        <p:sp>
          <p:nvSpPr>
            <p:cNvPr id="48" name="Oval 47"/>
            <p:cNvSpPr/>
            <p:nvPr/>
          </p:nvSpPr>
          <p:spPr>
            <a:xfrm>
              <a:off x="6403173" y="4078301"/>
              <a:ext cx="1749083" cy="17490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6397740" y="4080232"/>
              <a:ext cx="1755660" cy="1745889"/>
            </a:xfrm>
            <a:custGeom>
              <a:avLst/>
              <a:rect l="l" t="t" r="r" b="b"/>
              <a:pathLst>
                <a:path w="343" h="342">
                  <a:moveTo>
                    <a:pt x="45" y="56"/>
                  </a:moveTo>
                  <a:cubicBezTo>
                    <a:pt x="148" y="340"/>
                    <a:pt x="148" y="340"/>
                    <a:pt x="148" y="340"/>
                  </a:cubicBezTo>
                  <a:cubicBezTo>
                    <a:pt x="153" y="341"/>
                    <a:pt x="159" y="341"/>
                    <a:pt x="165" y="342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3" y="48"/>
                    <a:pt x="49" y="52"/>
                    <a:pt x="45" y="56"/>
                  </a:cubicBezTo>
                  <a:close/>
                  <a:moveTo>
                    <a:pt x="24" y="86"/>
                  </a:moveTo>
                  <a:cubicBezTo>
                    <a:pt x="112" y="331"/>
                    <a:pt x="112" y="331"/>
                    <a:pt x="112" y="331"/>
                  </a:cubicBezTo>
                  <a:cubicBezTo>
                    <a:pt x="118" y="333"/>
                    <a:pt x="125" y="335"/>
                    <a:pt x="131" y="337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1" y="75"/>
                    <a:pt x="27" y="80"/>
                    <a:pt x="24" y="86"/>
                  </a:cubicBezTo>
                  <a:close/>
                  <a:moveTo>
                    <a:pt x="7" y="127"/>
                  </a:moveTo>
                  <a:cubicBezTo>
                    <a:pt x="72" y="310"/>
                    <a:pt x="72" y="310"/>
                    <a:pt x="72" y="310"/>
                  </a:cubicBezTo>
                  <a:cubicBezTo>
                    <a:pt x="79" y="315"/>
                    <a:pt x="86" y="319"/>
                    <a:pt x="94" y="323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2" y="111"/>
                    <a:pt x="9" y="119"/>
                    <a:pt x="7" y="127"/>
                  </a:cubicBezTo>
                  <a:close/>
                  <a:moveTo>
                    <a:pt x="110" y="12"/>
                  </a:moveTo>
                  <a:cubicBezTo>
                    <a:pt x="105" y="14"/>
                    <a:pt x="100" y="16"/>
                    <a:pt x="96" y="18"/>
                  </a:cubicBezTo>
                  <a:cubicBezTo>
                    <a:pt x="211" y="337"/>
                    <a:pt x="211" y="337"/>
                    <a:pt x="211" y="337"/>
                  </a:cubicBezTo>
                  <a:cubicBezTo>
                    <a:pt x="216" y="336"/>
                    <a:pt x="221" y="335"/>
                    <a:pt x="226" y="333"/>
                  </a:cubicBezTo>
                  <a:lnTo>
                    <a:pt x="110" y="12"/>
                  </a:lnTo>
                  <a:close/>
                  <a:moveTo>
                    <a:pt x="10" y="226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21" y="255"/>
                    <a:pt x="34" y="274"/>
                    <a:pt x="50" y="291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0" y="179"/>
                    <a:pt x="2" y="203"/>
                    <a:pt x="10" y="226"/>
                  </a:cubicBezTo>
                  <a:close/>
                  <a:moveTo>
                    <a:pt x="69" y="34"/>
                  </a:moveTo>
                  <a:cubicBezTo>
                    <a:pt x="180" y="342"/>
                    <a:pt x="180" y="342"/>
                    <a:pt x="180" y="342"/>
                  </a:cubicBezTo>
                  <a:cubicBezTo>
                    <a:pt x="186" y="341"/>
                    <a:pt x="191" y="341"/>
                    <a:pt x="196" y="340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78" y="28"/>
                    <a:pt x="74" y="31"/>
                    <a:pt x="69" y="34"/>
                  </a:cubicBezTo>
                  <a:close/>
                  <a:moveTo>
                    <a:pt x="340" y="203"/>
                  </a:moveTo>
                  <a:cubicBezTo>
                    <a:pt x="281" y="39"/>
                    <a:pt x="281" y="39"/>
                    <a:pt x="281" y="39"/>
                  </a:cubicBezTo>
                  <a:cubicBezTo>
                    <a:pt x="274" y="33"/>
                    <a:pt x="266" y="28"/>
                    <a:pt x="258" y="24"/>
                  </a:cubicBezTo>
                  <a:cubicBezTo>
                    <a:pt x="332" y="229"/>
                    <a:pt x="332" y="229"/>
                    <a:pt x="332" y="229"/>
                  </a:cubicBezTo>
                  <a:cubicBezTo>
                    <a:pt x="335" y="221"/>
                    <a:pt x="338" y="212"/>
                    <a:pt x="340" y="203"/>
                  </a:cubicBezTo>
                  <a:close/>
                  <a:moveTo>
                    <a:pt x="332" y="113"/>
                  </a:moveTo>
                  <a:cubicBezTo>
                    <a:pt x="326" y="95"/>
                    <a:pt x="316" y="78"/>
                    <a:pt x="305" y="64"/>
                  </a:cubicBezTo>
                  <a:cubicBezTo>
                    <a:pt x="343" y="168"/>
                    <a:pt x="343" y="168"/>
                    <a:pt x="343" y="168"/>
                  </a:cubicBezTo>
                  <a:cubicBezTo>
                    <a:pt x="342" y="150"/>
                    <a:pt x="339" y="131"/>
                    <a:pt x="332" y="113"/>
                  </a:cubicBezTo>
                  <a:close/>
                  <a:moveTo>
                    <a:pt x="254" y="321"/>
                  </a:moveTo>
                  <a:cubicBezTo>
                    <a:pt x="139" y="3"/>
                    <a:pt x="139" y="3"/>
                    <a:pt x="139" y="3"/>
                  </a:cubicBezTo>
                  <a:cubicBezTo>
                    <a:pt x="134" y="4"/>
                    <a:pt x="129" y="6"/>
                    <a:pt x="124" y="7"/>
                  </a:cubicBezTo>
                  <a:cubicBezTo>
                    <a:pt x="239" y="328"/>
                    <a:pt x="239" y="328"/>
                    <a:pt x="239" y="328"/>
                  </a:cubicBezTo>
                  <a:cubicBezTo>
                    <a:pt x="244" y="326"/>
                    <a:pt x="249" y="323"/>
                    <a:pt x="254" y="321"/>
                  </a:cubicBezTo>
                  <a:close/>
                  <a:moveTo>
                    <a:pt x="324" y="249"/>
                  </a:moveTo>
                  <a:cubicBezTo>
                    <a:pt x="239" y="14"/>
                    <a:pt x="239" y="14"/>
                    <a:pt x="239" y="14"/>
                  </a:cubicBezTo>
                  <a:cubicBezTo>
                    <a:pt x="233" y="11"/>
                    <a:pt x="227" y="9"/>
                    <a:pt x="220" y="7"/>
                  </a:cubicBezTo>
                  <a:cubicBezTo>
                    <a:pt x="314" y="266"/>
                    <a:pt x="314" y="266"/>
                    <a:pt x="314" y="266"/>
                  </a:cubicBezTo>
                  <a:cubicBezTo>
                    <a:pt x="317" y="261"/>
                    <a:pt x="321" y="255"/>
                    <a:pt x="324" y="249"/>
                  </a:cubicBezTo>
                  <a:close/>
                  <a:moveTo>
                    <a:pt x="279" y="304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5" y="0"/>
                    <a:pt x="159" y="0"/>
                    <a:pt x="154" y="1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71" y="310"/>
                    <a:pt x="275" y="307"/>
                    <a:pt x="279" y="304"/>
                  </a:cubicBezTo>
                  <a:close/>
                  <a:moveTo>
                    <a:pt x="303" y="280"/>
                  </a:moveTo>
                  <a:cubicBezTo>
                    <a:pt x="203" y="3"/>
                    <a:pt x="203" y="3"/>
                    <a:pt x="203" y="3"/>
                  </a:cubicBezTo>
                  <a:cubicBezTo>
                    <a:pt x="198" y="2"/>
                    <a:pt x="192" y="1"/>
                    <a:pt x="186" y="1"/>
                  </a:cubicBezTo>
                  <a:cubicBezTo>
                    <a:pt x="291" y="293"/>
                    <a:pt x="291" y="293"/>
                    <a:pt x="291" y="293"/>
                  </a:cubicBezTo>
                  <a:cubicBezTo>
                    <a:pt x="295" y="289"/>
                    <a:pt x="299" y="285"/>
                    <a:pt x="303" y="280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2" name="Oval 51"/>
          <p:cNvSpPr/>
          <p:nvPr/>
        </p:nvSpPr>
        <p:spPr>
          <a:xfrm>
            <a:off x="10815476" y="5702603"/>
            <a:ext cx="480790" cy="4807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1132046" y="5257418"/>
            <a:ext cx="170692" cy="1706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477551" y="6225172"/>
            <a:ext cx="468357" cy="46835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80285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428253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grpSp>
        <p:nvGrpSpPr>
          <p:cNvPr id="55" name="Group 54"/>
          <p:cNvGrpSpPr/>
          <p:nvPr/>
        </p:nvGrpSpPr>
        <p:grpSpPr>
          <a:xfrm rot="9086194">
            <a:off x="11058487" y="5978816"/>
            <a:ext cx="369760" cy="447422"/>
            <a:chOff x="6397740" y="4078301"/>
            <a:chExt cx="1755660" cy="1749083"/>
          </a:xfrm>
        </p:grpSpPr>
        <p:sp>
          <p:nvSpPr>
            <p:cNvPr id="56" name="Oval 55"/>
            <p:cNvSpPr/>
            <p:nvPr/>
          </p:nvSpPr>
          <p:spPr>
            <a:xfrm>
              <a:off x="6403173" y="4078301"/>
              <a:ext cx="1749083" cy="17490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 5"/>
            <p:cNvSpPr>
              <a:spLocks noEditPoints="1"/>
            </p:cNvSpPr>
            <p:nvPr/>
          </p:nvSpPr>
          <p:spPr bwMode="auto">
            <a:xfrm>
              <a:off x="6397740" y="4080232"/>
              <a:ext cx="1755660" cy="1745889"/>
            </a:xfrm>
            <a:custGeom>
              <a:avLst/>
              <a:rect l="l" t="t" r="r" b="b"/>
              <a:pathLst>
                <a:path w="343" h="342">
                  <a:moveTo>
                    <a:pt x="45" y="56"/>
                  </a:moveTo>
                  <a:cubicBezTo>
                    <a:pt x="148" y="340"/>
                    <a:pt x="148" y="340"/>
                    <a:pt x="148" y="340"/>
                  </a:cubicBezTo>
                  <a:cubicBezTo>
                    <a:pt x="153" y="341"/>
                    <a:pt x="159" y="341"/>
                    <a:pt x="165" y="342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3" y="48"/>
                    <a:pt x="49" y="52"/>
                    <a:pt x="45" y="56"/>
                  </a:cubicBezTo>
                  <a:close/>
                  <a:moveTo>
                    <a:pt x="24" y="86"/>
                  </a:moveTo>
                  <a:cubicBezTo>
                    <a:pt x="112" y="331"/>
                    <a:pt x="112" y="331"/>
                    <a:pt x="112" y="331"/>
                  </a:cubicBezTo>
                  <a:cubicBezTo>
                    <a:pt x="118" y="333"/>
                    <a:pt x="125" y="335"/>
                    <a:pt x="131" y="337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1" y="75"/>
                    <a:pt x="27" y="80"/>
                    <a:pt x="24" y="86"/>
                  </a:cubicBezTo>
                  <a:close/>
                  <a:moveTo>
                    <a:pt x="7" y="127"/>
                  </a:moveTo>
                  <a:cubicBezTo>
                    <a:pt x="72" y="310"/>
                    <a:pt x="72" y="310"/>
                    <a:pt x="72" y="310"/>
                  </a:cubicBezTo>
                  <a:cubicBezTo>
                    <a:pt x="79" y="315"/>
                    <a:pt x="86" y="319"/>
                    <a:pt x="94" y="323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2" y="111"/>
                    <a:pt x="9" y="119"/>
                    <a:pt x="7" y="127"/>
                  </a:cubicBezTo>
                  <a:close/>
                  <a:moveTo>
                    <a:pt x="110" y="12"/>
                  </a:moveTo>
                  <a:cubicBezTo>
                    <a:pt x="105" y="14"/>
                    <a:pt x="100" y="16"/>
                    <a:pt x="96" y="18"/>
                  </a:cubicBezTo>
                  <a:cubicBezTo>
                    <a:pt x="211" y="337"/>
                    <a:pt x="211" y="337"/>
                    <a:pt x="211" y="337"/>
                  </a:cubicBezTo>
                  <a:cubicBezTo>
                    <a:pt x="216" y="336"/>
                    <a:pt x="221" y="335"/>
                    <a:pt x="226" y="333"/>
                  </a:cubicBezTo>
                  <a:lnTo>
                    <a:pt x="110" y="12"/>
                  </a:lnTo>
                  <a:close/>
                  <a:moveTo>
                    <a:pt x="10" y="226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21" y="255"/>
                    <a:pt x="34" y="274"/>
                    <a:pt x="50" y="291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0" y="179"/>
                    <a:pt x="2" y="203"/>
                    <a:pt x="10" y="226"/>
                  </a:cubicBezTo>
                  <a:close/>
                  <a:moveTo>
                    <a:pt x="69" y="34"/>
                  </a:moveTo>
                  <a:cubicBezTo>
                    <a:pt x="180" y="342"/>
                    <a:pt x="180" y="342"/>
                    <a:pt x="180" y="342"/>
                  </a:cubicBezTo>
                  <a:cubicBezTo>
                    <a:pt x="186" y="341"/>
                    <a:pt x="191" y="341"/>
                    <a:pt x="196" y="340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78" y="28"/>
                    <a:pt x="74" y="31"/>
                    <a:pt x="69" y="34"/>
                  </a:cubicBezTo>
                  <a:close/>
                  <a:moveTo>
                    <a:pt x="340" y="203"/>
                  </a:moveTo>
                  <a:cubicBezTo>
                    <a:pt x="281" y="39"/>
                    <a:pt x="281" y="39"/>
                    <a:pt x="281" y="39"/>
                  </a:cubicBezTo>
                  <a:cubicBezTo>
                    <a:pt x="274" y="33"/>
                    <a:pt x="266" y="28"/>
                    <a:pt x="258" y="24"/>
                  </a:cubicBezTo>
                  <a:cubicBezTo>
                    <a:pt x="332" y="229"/>
                    <a:pt x="332" y="229"/>
                    <a:pt x="332" y="229"/>
                  </a:cubicBezTo>
                  <a:cubicBezTo>
                    <a:pt x="335" y="221"/>
                    <a:pt x="338" y="212"/>
                    <a:pt x="340" y="203"/>
                  </a:cubicBezTo>
                  <a:close/>
                  <a:moveTo>
                    <a:pt x="332" y="113"/>
                  </a:moveTo>
                  <a:cubicBezTo>
                    <a:pt x="326" y="95"/>
                    <a:pt x="316" y="78"/>
                    <a:pt x="305" y="64"/>
                  </a:cubicBezTo>
                  <a:cubicBezTo>
                    <a:pt x="343" y="168"/>
                    <a:pt x="343" y="168"/>
                    <a:pt x="343" y="168"/>
                  </a:cubicBezTo>
                  <a:cubicBezTo>
                    <a:pt x="342" y="150"/>
                    <a:pt x="339" y="131"/>
                    <a:pt x="332" y="113"/>
                  </a:cubicBezTo>
                  <a:close/>
                  <a:moveTo>
                    <a:pt x="254" y="321"/>
                  </a:moveTo>
                  <a:cubicBezTo>
                    <a:pt x="139" y="3"/>
                    <a:pt x="139" y="3"/>
                    <a:pt x="139" y="3"/>
                  </a:cubicBezTo>
                  <a:cubicBezTo>
                    <a:pt x="134" y="4"/>
                    <a:pt x="129" y="6"/>
                    <a:pt x="124" y="7"/>
                  </a:cubicBezTo>
                  <a:cubicBezTo>
                    <a:pt x="239" y="328"/>
                    <a:pt x="239" y="328"/>
                    <a:pt x="239" y="328"/>
                  </a:cubicBezTo>
                  <a:cubicBezTo>
                    <a:pt x="244" y="326"/>
                    <a:pt x="249" y="323"/>
                    <a:pt x="254" y="321"/>
                  </a:cubicBezTo>
                  <a:close/>
                  <a:moveTo>
                    <a:pt x="324" y="249"/>
                  </a:moveTo>
                  <a:cubicBezTo>
                    <a:pt x="239" y="14"/>
                    <a:pt x="239" y="14"/>
                    <a:pt x="239" y="14"/>
                  </a:cubicBezTo>
                  <a:cubicBezTo>
                    <a:pt x="233" y="11"/>
                    <a:pt x="227" y="9"/>
                    <a:pt x="220" y="7"/>
                  </a:cubicBezTo>
                  <a:cubicBezTo>
                    <a:pt x="314" y="266"/>
                    <a:pt x="314" y="266"/>
                    <a:pt x="314" y="266"/>
                  </a:cubicBezTo>
                  <a:cubicBezTo>
                    <a:pt x="317" y="261"/>
                    <a:pt x="321" y="255"/>
                    <a:pt x="324" y="249"/>
                  </a:cubicBezTo>
                  <a:close/>
                  <a:moveTo>
                    <a:pt x="279" y="304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5" y="0"/>
                    <a:pt x="159" y="0"/>
                    <a:pt x="154" y="1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71" y="310"/>
                    <a:pt x="275" y="307"/>
                    <a:pt x="279" y="304"/>
                  </a:cubicBezTo>
                  <a:close/>
                  <a:moveTo>
                    <a:pt x="303" y="280"/>
                  </a:moveTo>
                  <a:cubicBezTo>
                    <a:pt x="203" y="3"/>
                    <a:pt x="203" y="3"/>
                    <a:pt x="203" y="3"/>
                  </a:cubicBezTo>
                  <a:cubicBezTo>
                    <a:pt x="198" y="2"/>
                    <a:pt x="192" y="1"/>
                    <a:pt x="186" y="1"/>
                  </a:cubicBezTo>
                  <a:cubicBezTo>
                    <a:pt x="291" y="293"/>
                    <a:pt x="291" y="293"/>
                    <a:pt x="291" y="293"/>
                  </a:cubicBezTo>
                  <a:cubicBezTo>
                    <a:pt x="295" y="289"/>
                    <a:pt x="299" y="285"/>
                    <a:pt x="303" y="280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 rot="13759890">
            <a:off x="73397" y="657572"/>
            <a:ext cx="369760" cy="405211"/>
            <a:chOff x="6397740" y="4078301"/>
            <a:chExt cx="1755660" cy="1749083"/>
          </a:xfrm>
        </p:grpSpPr>
        <p:sp>
          <p:nvSpPr>
            <p:cNvPr id="60" name="Oval 59"/>
            <p:cNvSpPr/>
            <p:nvPr/>
          </p:nvSpPr>
          <p:spPr>
            <a:xfrm>
              <a:off x="6403173" y="4078301"/>
              <a:ext cx="1749083" cy="17490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 5"/>
            <p:cNvSpPr>
              <a:spLocks noEditPoints="1"/>
            </p:cNvSpPr>
            <p:nvPr/>
          </p:nvSpPr>
          <p:spPr bwMode="auto">
            <a:xfrm>
              <a:off x="6397740" y="4080232"/>
              <a:ext cx="1755660" cy="1745889"/>
            </a:xfrm>
            <a:custGeom>
              <a:avLst/>
              <a:rect l="l" t="t" r="r" b="b"/>
              <a:pathLst>
                <a:path w="343" h="342">
                  <a:moveTo>
                    <a:pt x="45" y="56"/>
                  </a:moveTo>
                  <a:cubicBezTo>
                    <a:pt x="148" y="340"/>
                    <a:pt x="148" y="340"/>
                    <a:pt x="148" y="340"/>
                  </a:cubicBezTo>
                  <a:cubicBezTo>
                    <a:pt x="153" y="341"/>
                    <a:pt x="159" y="341"/>
                    <a:pt x="165" y="342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3" y="48"/>
                    <a:pt x="49" y="52"/>
                    <a:pt x="45" y="56"/>
                  </a:cubicBezTo>
                  <a:close/>
                  <a:moveTo>
                    <a:pt x="24" y="86"/>
                  </a:moveTo>
                  <a:cubicBezTo>
                    <a:pt x="112" y="331"/>
                    <a:pt x="112" y="331"/>
                    <a:pt x="112" y="331"/>
                  </a:cubicBezTo>
                  <a:cubicBezTo>
                    <a:pt x="118" y="333"/>
                    <a:pt x="125" y="335"/>
                    <a:pt x="131" y="337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1" y="75"/>
                    <a:pt x="27" y="80"/>
                    <a:pt x="24" y="86"/>
                  </a:cubicBezTo>
                  <a:close/>
                  <a:moveTo>
                    <a:pt x="7" y="127"/>
                  </a:moveTo>
                  <a:cubicBezTo>
                    <a:pt x="72" y="310"/>
                    <a:pt x="72" y="310"/>
                    <a:pt x="72" y="310"/>
                  </a:cubicBezTo>
                  <a:cubicBezTo>
                    <a:pt x="79" y="315"/>
                    <a:pt x="86" y="319"/>
                    <a:pt x="94" y="323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2" y="111"/>
                    <a:pt x="9" y="119"/>
                    <a:pt x="7" y="127"/>
                  </a:cubicBezTo>
                  <a:close/>
                  <a:moveTo>
                    <a:pt x="110" y="12"/>
                  </a:moveTo>
                  <a:cubicBezTo>
                    <a:pt x="105" y="14"/>
                    <a:pt x="100" y="16"/>
                    <a:pt x="96" y="18"/>
                  </a:cubicBezTo>
                  <a:cubicBezTo>
                    <a:pt x="211" y="337"/>
                    <a:pt x="211" y="337"/>
                    <a:pt x="211" y="337"/>
                  </a:cubicBezTo>
                  <a:cubicBezTo>
                    <a:pt x="216" y="336"/>
                    <a:pt x="221" y="335"/>
                    <a:pt x="226" y="333"/>
                  </a:cubicBezTo>
                  <a:lnTo>
                    <a:pt x="110" y="12"/>
                  </a:lnTo>
                  <a:close/>
                  <a:moveTo>
                    <a:pt x="10" y="226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21" y="255"/>
                    <a:pt x="34" y="274"/>
                    <a:pt x="50" y="291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0" y="179"/>
                    <a:pt x="2" y="203"/>
                    <a:pt x="10" y="226"/>
                  </a:cubicBezTo>
                  <a:close/>
                  <a:moveTo>
                    <a:pt x="69" y="34"/>
                  </a:moveTo>
                  <a:cubicBezTo>
                    <a:pt x="180" y="342"/>
                    <a:pt x="180" y="342"/>
                    <a:pt x="180" y="342"/>
                  </a:cubicBezTo>
                  <a:cubicBezTo>
                    <a:pt x="186" y="341"/>
                    <a:pt x="191" y="341"/>
                    <a:pt x="196" y="340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78" y="28"/>
                    <a:pt x="74" y="31"/>
                    <a:pt x="69" y="34"/>
                  </a:cubicBezTo>
                  <a:close/>
                  <a:moveTo>
                    <a:pt x="340" y="203"/>
                  </a:moveTo>
                  <a:cubicBezTo>
                    <a:pt x="281" y="39"/>
                    <a:pt x="281" y="39"/>
                    <a:pt x="281" y="39"/>
                  </a:cubicBezTo>
                  <a:cubicBezTo>
                    <a:pt x="274" y="33"/>
                    <a:pt x="266" y="28"/>
                    <a:pt x="258" y="24"/>
                  </a:cubicBezTo>
                  <a:cubicBezTo>
                    <a:pt x="332" y="229"/>
                    <a:pt x="332" y="229"/>
                    <a:pt x="332" y="229"/>
                  </a:cubicBezTo>
                  <a:cubicBezTo>
                    <a:pt x="335" y="221"/>
                    <a:pt x="338" y="212"/>
                    <a:pt x="340" y="203"/>
                  </a:cubicBezTo>
                  <a:close/>
                  <a:moveTo>
                    <a:pt x="332" y="113"/>
                  </a:moveTo>
                  <a:cubicBezTo>
                    <a:pt x="326" y="95"/>
                    <a:pt x="316" y="78"/>
                    <a:pt x="305" y="64"/>
                  </a:cubicBezTo>
                  <a:cubicBezTo>
                    <a:pt x="343" y="168"/>
                    <a:pt x="343" y="168"/>
                    <a:pt x="343" y="168"/>
                  </a:cubicBezTo>
                  <a:cubicBezTo>
                    <a:pt x="342" y="150"/>
                    <a:pt x="339" y="131"/>
                    <a:pt x="332" y="113"/>
                  </a:cubicBezTo>
                  <a:close/>
                  <a:moveTo>
                    <a:pt x="254" y="321"/>
                  </a:moveTo>
                  <a:cubicBezTo>
                    <a:pt x="139" y="3"/>
                    <a:pt x="139" y="3"/>
                    <a:pt x="139" y="3"/>
                  </a:cubicBezTo>
                  <a:cubicBezTo>
                    <a:pt x="134" y="4"/>
                    <a:pt x="129" y="6"/>
                    <a:pt x="124" y="7"/>
                  </a:cubicBezTo>
                  <a:cubicBezTo>
                    <a:pt x="239" y="328"/>
                    <a:pt x="239" y="328"/>
                    <a:pt x="239" y="328"/>
                  </a:cubicBezTo>
                  <a:cubicBezTo>
                    <a:pt x="244" y="326"/>
                    <a:pt x="249" y="323"/>
                    <a:pt x="254" y="321"/>
                  </a:cubicBezTo>
                  <a:close/>
                  <a:moveTo>
                    <a:pt x="324" y="249"/>
                  </a:moveTo>
                  <a:cubicBezTo>
                    <a:pt x="239" y="14"/>
                    <a:pt x="239" y="14"/>
                    <a:pt x="239" y="14"/>
                  </a:cubicBezTo>
                  <a:cubicBezTo>
                    <a:pt x="233" y="11"/>
                    <a:pt x="227" y="9"/>
                    <a:pt x="220" y="7"/>
                  </a:cubicBezTo>
                  <a:cubicBezTo>
                    <a:pt x="314" y="266"/>
                    <a:pt x="314" y="266"/>
                    <a:pt x="314" y="266"/>
                  </a:cubicBezTo>
                  <a:cubicBezTo>
                    <a:pt x="317" y="261"/>
                    <a:pt x="321" y="255"/>
                    <a:pt x="324" y="249"/>
                  </a:cubicBezTo>
                  <a:close/>
                  <a:moveTo>
                    <a:pt x="279" y="304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5" y="0"/>
                    <a:pt x="159" y="0"/>
                    <a:pt x="154" y="1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71" y="310"/>
                    <a:pt x="275" y="307"/>
                    <a:pt x="279" y="304"/>
                  </a:cubicBezTo>
                  <a:close/>
                  <a:moveTo>
                    <a:pt x="303" y="280"/>
                  </a:moveTo>
                  <a:cubicBezTo>
                    <a:pt x="203" y="3"/>
                    <a:pt x="203" y="3"/>
                    <a:pt x="203" y="3"/>
                  </a:cubicBezTo>
                  <a:cubicBezTo>
                    <a:pt x="198" y="2"/>
                    <a:pt x="192" y="1"/>
                    <a:pt x="186" y="1"/>
                  </a:cubicBezTo>
                  <a:cubicBezTo>
                    <a:pt x="291" y="293"/>
                    <a:pt x="291" y="293"/>
                    <a:pt x="291" y="293"/>
                  </a:cubicBezTo>
                  <a:cubicBezTo>
                    <a:pt x="295" y="289"/>
                    <a:pt x="299" y="285"/>
                    <a:pt x="303" y="280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3" name="Oval 62"/>
          <p:cNvSpPr/>
          <p:nvPr/>
        </p:nvSpPr>
        <p:spPr>
          <a:xfrm>
            <a:off x="1982262" y="96557"/>
            <a:ext cx="170692" cy="1706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199" y="1825625"/>
            <a:ext cx="8894619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F83A12-702D-4D40-AD85-37578C12A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7976756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90056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F83A12-702D-4D40-AD85-37578C12A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825625"/>
            <a:ext cx="10515600" cy="3783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F83A12-702D-4D40-AD85-37578C12A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F83A12-702D-4D40-AD85-37578C12A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F83A12-702D-4D40-AD85-37578C12A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F83A12-702D-4D40-AD85-37578C12A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F83A12-702D-4D40-AD85-37578C12A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F83A12-702D-4D40-AD85-37578C12A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3F83A12-702D-4D40-AD85-37578C12A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 rot="4839286">
            <a:off x="10529432" y="5534810"/>
            <a:ext cx="743860" cy="741071"/>
            <a:chOff x="6397740" y="4078301"/>
            <a:chExt cx="1755660" cy="1749083"/>
          </a:xfrm>
        </p:grpSpPr>
        <p:sp>
          <p:nvSpPr>
            <p:cNvPr id="33" name="Oval 32"/>
            <p:cNvSpPr/>
            <p:nvPr/>
          </p:nvSpPr>
          <p:spPr>
            <a:xfrm>
              <a:off x="6403173" y="4078301"/>
              <a:ext cx="1749083" cy="17490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6397740" y="4080232"/>
              <a:ext cx="1755660" cy="1745889"/>
            </a:xfrm>
            <a:custGeom>
              <a:avLst/>
              <a:rect l="l" t="t" r="r" b="b"/>
              <a:pathLst>
                <a:path w="343" h="342">
                  <a:moveTo>
                    <a:pt x="45" y="56"/>
                  </a:moveTo>
                  <a:cubicBezTo>
                    <a:pt x="148" y="340"/>
                    <a:pt x="148" y="340"/>
                    <a:pt x="148" y="340"/>
                  </a:cubicBezTo>
                  <a:cubicBezTo>
                    <a:pt x="153" y="341"/>
                    <a:pt x="159" y="341"/>
                    <a:pt x="165" y="342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3" y="48"/>
                    <a:pt x="49" y="52"/>
                    <a:pt x="45" y="56"/>
                  </a:cubicBezTo>
                  <a:close/>
                  <a:moveTo>
                    <a:pt x="24" y="86"/>
                  </a:moveTo>
                  <a:cubicBezTo>
                    <a:pt x="112" y="331"/>
                    <a:pt x="112" y="331"/>
                    <a:pt x="112" y="331"/>
                  </a:cubicBezTo>
                  <a:cubicBezTo>
                    <a:pt x="118" y="333"/>
                    <a:pt x="125" y="335"/>
                    <a:pt x="131" y="337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1" y="75"/>
                    <a:pt x="27" y="80"/>
                    <a:pt x="24" y="86"/>
                  </a:cubicBezTo>
                  <a:close/>
                  <a:moveTo>
                    <a:pt x="7" y="127"/>
                  </a:moveTo>
                  <a:cubicBezTo>
                    <a:pt x="72" y="310"/>
                    <a:pt x="72" y="310"/>
                    <a:pt x="72" y="310"/>
                  </a:cubicBezTo>
                  <a:cubicBezTo>
                    <a:pt x="79" y="315"/>
                    <a:pt x="86" y="319"/>
                    <a:pt x="94" y="323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2" y="111"/>
                    <a:pt x="9" y="119"/>
                    <a:pt x="7" y="127"/>
                  </a:cubicBezTo>
                  <a:close/>
                  <a:moveTo>
                    <a:pt x="110" y="12"/>
                  </a:moveTo>
                  <a:cubicBezTo>
                    <a:pt x="105" y="14"/>
                    <a:pt x="100" y="16"/>
                    <a:pt x="96" y="18"/>
                  </a:cubicBezTo>
                  <a:cubicBezTo>
                    <a:pt x="211" y="337"/>
                    <a:pt x="211" y="337"/>
                    <a:pt x="211" y="337"/>
                  </a:cubicBezTo>
                  <a:cubicBezTo>
                    <a:pt x="216" y="336"/>
                    <a:pt x="221" y="335"/>
                    <a:pt x="226" y="333"/>
                  </a:cubicBezTo>
                  <a:lnTo>
                    <a:pt x="110" y="12"/>
                  </a:lnTo>
                  <a:close/>
                  <a:moveTo>
                    <a:pt x="10" y="226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21" y="255"/>
                    <a:pt x="34" y="274"/>
                    <a:pt x="50" y="291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0" y="179"/>
                    <a:pt x="2" y="203"/>
                    <a:pt x="10" y="226"/>
                  </a:cubicBezTo>
                  <a:close/>
                  <a:moveTo>
                    <a:pt x="69" y="34"/>
                  </a:moveTo>
                  <a:cubicBezTo>
                    <a:pt x="180" y="342"/>
                    <a:pt x="180" y="342"/>
                    <a:pt x="180" y="342"/>
                  </a:cubicBezTo>
                  <a:cubicBezTo>
                    <a:pt x="186" y="341"/>
                    <a:pt x="191" y="341"/>
                    <a:pt x="196" y="340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78" y="28"/>
                    <a:pt x="74" y="31"/>
                    <a:pt x="69" y="34"/>
                  </a:cubicBezTo>
                  <a:close/>
                  <a:moveTo>
                    <a:pt x="340" y="203"/>
                  </a:moveTo>
                  <a:cubicBezTo>
                    <a:pt x="281" y="39"/>
                    <a:pt x="281" y="39"/>
                    <a:pt x="281" y="39"/>
                  </a:cubicBezTo>
                  <a:cubicBezTo>
                    <a:pt x="274" y="33"/>
                    <a:pt x="266" y="28"/>
                    <a:pt x="258" y="24"/>
                  </a:cubicBezTo>
                  <a:cubicBezTo>
                    <a:pt x="332" y="229"/>
                    <a:pt x="332" y="229"/>
                    <a:pt x="332" y="229"/>
                  </a:cubicBezTo>
                  <a:cubicBezTo>
                    <a:pt x="335" y="221"/>
                    <a:pt x="338" y="212"/>
                    <a:pt x="340" y="203"/>
                  </a:cubicBezTo>
                  <a:close/>
                  <a:moveTo>
                    <a:pt x="332" y="113"/>
                  </a:moveTo>
                  <a:cubicBezTo>
                    <a:pt x="326" y="95"/>
                    <a:pt x="316" y="78"/>
                    <a:pt x="305" y="64"/>
                  </a:cubicBezTo>
                  <a:cubicBezTo>
                    <a:pt x="343" y="168"/>
                    <a:pt x="343" y="168"/>
                    <a:pt x="343" y="168"/>
                  </a:cubicBezTo>
                  <a:cubicBezTo>
                    <a:pt x="342" y="150"/>
                    <a:pt x="339" y="131"/>
                    <a:pt x="332" y="113"/>
                  </a:cubicBezTo>
                  <a:close/>
                  <a:moveTo>
                    <a:pt x="254" y="321"/>
                  </a:moveTo>
                  <a:cubicBezTo>
                    <a:pt x="139" y="3"/>
                    <a:pt x="139" y="3"/>
                    <a:pt x="139" y="3"/>
                  </a:cubicBezTo>
                  <a:cubicBezTo>
                    <a:pt x="134" y="4"/>
                    <a:pt x="129" y="6"/>
                    <a:pt x="124" y="7"/>
                  </a:cubicBezTo>
                  <a:cubicBezTo>
                    <a:pt x="239" y="328"/>
                    <a:pt x="239" y="328"/>
                    <a:pt x="239" y="328"/>
                  </a:cubicBezTo>
                  <a:cubicBezTo>
                    <a:pt x="244" y="326"/>
                    <a:pt x="249" y="323"/>
                    <a:pt x="254" y="321"/>
                  </a:cubicBezTo>
                  <a:close/>
                  <a:moveTo>
                    <a:pt x="324" y="249"/>
                  </a:moveTo>
                  <a:cubicBezTo>
                    <a:pt x="239" y="14"/>
                    <a:pt x="239" y="14"/>
                    <a:pt x="239" y="14"/>
                  </a:cubicBezTo>
                  <a:cubicBezTo>
                    <a:pt x="233" y="11"/>
                    <a:pt x="227" y="9"/>
                    <a:pt x="220" y="7"/>
                  </a:cubicBezTo>
                  <a:cubicBezTo>
                    <a:pt x="314" y="266"/>
                    <a:pt x="314" y="266"/>
                    <a:pt x="314" y="266"/>
                  </a:cubicBezTo>
                  <a:cubicBezTo>
                    <a:pt x="317" y="261"/>
                    <a:pt x="321" y="255"/>
                    <a:pt x="324" y="249"/>
                  </a:cubicBezTo>
                  <a:close/>
                  <a:moveTo>
                    <a:pt x="279" y="304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5" y="0"/>
                    <a:pt x="159" y="0"/>
                    <a:pt x="154" y="1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71" y="310"/>
                    <a:pt x="275" y="307"/>
                    <a:pt x="279" y="304"/>
                  </a:cubicBezTo>
                  <a:close/>
                  <a:moveTo>
                    <a:pt x="303" y="280"/>
                  </a:moveTo>
                  <a:cubicBezTo>
                    <a:pt x="203" y="3"/>
                    <a:pt x="203" y="3"/>
                    <a:pt x="203" y="3"/>
                  </a:cubicBezTo>
                  <a:cubicBezTo>
                    <a:pt x="198" y="2"/>
                    <a:pt x="192" y="1"/>
                    <a:pt x="186" y="1"/>
                  </a:cubicBezTo>
                  <a:cubicBezTo>
                    <a:pt x="291" y="293"/>
                    <a:pt x="291" y="293"/>
                    <a:pt x="291" y="293"/>
                  </a:cubicBezTo>
                  <a:cubicBezTo>
                    <a:pt x="295" y="289"/>
                    <a:pt x="299" y="285"/>
                    <a:pt x="303" y="280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5924912"/>
            <a:ext cx="12192000" cy="9330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F83A12-702D-4D40-AD85-37578C12A499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 rot="3046502">
            <a:off x="11267150" y="5196583"/>
            <a:ext cx="1011500" cy="1007707"/>
            <a:chOff x="6397740" y="4078301"/>
            <a:chExt cx="1755660" cy="1749083"/>
          </a:xfrm>
        </p:grpSpPr>
        <p:sp>
          <p:nvSpPr>
            <p:cNvPr id="11" name="Oval 10"/>
            <p:cNvSpPr/>
            <p:nvPr/>
          </p:nvSpPr>
          <p:spPr>
            <a:xfrm>
              <a:off x="6403173" y="4078301"/>
              <a:ext cx="1749083" cy="17490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6397740" y="4080232"/>
              <a:ext cx="1755660" cy="1745889"/>
            </a:xfrm>
            <a:custGeom>
              <a:avLst/>
              <a:rect l="l" t="t" r="r" b="b"/>
              <a:pathLst>
                <a:path w="343" h="342">
                  <a:moveTo>
                    <a:pt x="45" y="56"/>
                  </a:moveTo>
                  <a:cubicBezTo>
                    <a:pt x="148" y="340"/>
                    <a:pt x="148" y="340"/>
                    <a:pt x="148" y="340"/>
                  </a:cubicBezTo>
                  <a:cubicBezTo>
                    <a:pt x="153" y="341"/>
                    <a:pt x="159" y="341"/>
                    <a:pt x="165" y="342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3" y="48"/>
                    <a:pt x="49" y="52"/>
                    <a:pt x="45" y="56"/>
                  </a:cubicBezTo>
                  <a:close/>
                  <a:moveTo>
                    <a:pt x="24" y="86"/>
                  </a:moveTo>
                  <a:cubicBezTo>
                    <a:pt x="112" y="331"/>
                    <a:pt x="112" y="331"/>
                    <a:pt x="112" y="331"/>
                  </a:cubicBezTo>
                  <a:cubicBezTo>
                    <a:pt x="118" y="333"/>
                    <a:pt x="125" y="335"/>
                    <a:pt x="131" y="337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1" y="75"/>
                    <a:pt x="27" y="80"/>
                    <a:pt x="24" y="86"/>
                  </a:cubicBezTo>
                  <a:close/>
                  <a:moveTo>
                    <a:pt x="7" y="127"/>
                  </a:moveTo>
                  <a:cubicBezTo>
                    <a:pt x="72" y="310"/>
                    <a:pt x="72" y="310"/>
                    <a:pt x="72" y="310"/>
                  </a:cubicBezTo>
                  <a:cubicBezTo>
                    <a:pt x="79" y="315"/>
                    <a:pt x="86" y="319"/>
                    <a:pt x="94" y="323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2" y="111"/>
                    <a:pt x="9" y="119"/>
                    <a:pt x="7" y="127"/>
                  </a:cubicBezTo>
                  <a:close/>
                  <a:moveTo>
                    <a:pt x="110" y="12"/>
                  </a:moveTo>
                  <a:cubicBezTo>
                    <a:pt x="105" y="14"/>
                    <a:pt x="100" y="16"/>
                    <a:pt x="96" y="18"/>
                  </a:cubicBezTo>
                  <a:cubicBezTo>
                    <a:pt x="211" y="337"/>
                    <a:pt x="211" y="337"/>
                    <a:pt x="211" y="337"/>
                  </a:cubicBezTo>
                  <a:cubicBezTo>
                    <a:pt x="216" y="336"/>
                    <a:pt x="221" y="335"/>
                    <a:pt x="226" y="333"/>
                  </a:cubicBezTo>
                  <a:lnTo>
                    <a:pt x="110" y="12"/>
                  </a:lnTo>
                  <a:close/>
                  <a:moveTo>
                    <a:pt x="10" y="226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21" y="255"/>
                    <a:pt x="34" y="274"/>
                    <a:pt x="50" y="291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0" y="179"/>
                    <a:pt x="2" y="203"/>
                    <a:pt x="10" y="226"/>
                  </a:cubicBezTo>
                  <a:close/>
                  <a:moveTo>
                    <a:pt x="69" y="34"/>
                  </a:moveTo>
                  <a:cubicBezTo>
                    <a:pt x="180" y="342"/>
                    <a:pt x="180" y="342"/>
                    <a:pt x="180" y="342"/>
                  </a:cubicBezTo>
                  <a:cubicBezTo>
                    <a:pt x="186" y="341"/>
                    <a:pt x="191" y="341"/>
                    <a:pt x="196" y="340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78" y="28"/>
                    <a:pt x="74" y="31"/>
                    <a:pt x="69" y="34"/>
                  </a:cubicBezTo>
                  <a:close/>
                  <a:moveTo>
                    <a:pt x="340" y="203"/>
                  </a:moveTo>
                  <a:cubicBezTo>
                    <a:pt x="281" y="39"/>
                    <a:pt x="281" y="39"/>
                    <a:pt x="281" y="39"/>
                  </a:cubicBezTo>
                  <a:cubicBezTo>
                    <a:pt x="274" y="33"/>
                    <a:pt x="266" y="28"/>
                    <a:pt x="258" y="24"/>
                  </a:cubicBezTo>
                  <a:cubicBezTo>
                    <a:pt x="332" y="229"/>
                    <a:pt x="332" y="229"/>
                    <a:pt x="332" y="229"/>
                  </a:cubicBezTo>
                  <a:cubicBezTo>
                    <a:pt x="335" y="221"/>
                    <a:pt x="338" y="212"/>
                    <a:pt x="340" y="203"/>
                  </a:cubicBezTo>
                  <a:close/>
                  <a:moveTo>
                    <a:pt x="332" y="113"/>
                  </a:moveTo>
                  <a:cubicBezTo>
                    <a:pt x="326" y="95"/>
                    <a:pt x="316" y="78"/>
                    <a:pt x="305" y="64"/>
                  </a:cubicBezTo>
                  <a:cubicBezTo>
                    <a:pt x="343" y="168"/>
                    <a:pt x="343" y="168"/>
                    <a:pt x="343" y="168"/>
                  </a:cubicBezTo>
                  <a:cubicBezTo>
                    <a:pt x="342" y="150"/>
                    <a:pt x="339" y="131"/>
                    <a:pt x="332" y="113"/>
                  </a:cubicBezTo>
                  <a:close/>
                  <a:moveTo>
                    <a:pt x="254" y="321"/>
                  </a:moveTo>
                  <a:cubicBezTo>
                    <a:pt x="139" y="3"/>
                    <a:pt x="139" y="3"/>
                    <a:pt x="139" y="3"/>
                  </a:cubicBezTo>
                  <a:cubicBezTo>
                    <a:pt x="134" y="4"/>
                    <a:pt x="129" y="6"/>
                    <a:pt x="124" y="7"/>
                  </a:cubicBezTo>
                  <a:cubicBezTo>
                    <a:pt x="239" y="328"/>
                    <a:pt x="239" y="328"/>
                    <a:pt x="239" y="328"/>
                  </a:cubicBezTo>
                  <a:cubicBezTo>
                    <a:pt x="244" y="326"/>
                    <a:pt x="249" y="323"/>
                    <a:pt x="254" y="321"/>
                  </a:cubicBezTo>
                  <a:close/>
                  <a:moveTo>
                    <a:pt x="324" y="249"/>
                  </a:moveTo>
                  <a:cubicBezTo>
                    <a:pt x="239" y="14"/>
                    <a:pt x="239" y="14"/>
                    <a:pt x="239" y="14"/>
                  </a:cubicBezTo>
                  <a:cubicBezTo>
                    <a:pt x="233" y="11"/>
                    <a:pt x="227" y="9"/>
                    <a:pt x="220" y="7"/>
                  </a:cubicBezTo>
                  <a:cubicBezTo>
                    <a:pt x="314" y="266"/>
                    <a:pt x="314" y="266"/>
                    <a:pt x="314" y="266"/>
                  </a:cubicBezTo>
                  <a:cubicBezTo>
                    <a:pt x="317" y="261"/>
                    <a:pt x="321" y="255"/>
                    <a:pt x="324" y="249"/>
                  </a:cubicBezTo>
                  <a:close/>
                  <a:moveTo>
                    <a:pt x="279" y="304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5" y="0"/>
                    <a:pt x="159" y="0"/>
                    <a:pt x="154" y="1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71" y="310"/>
                    <a:pt x="275" y="307"/>
                    <a:pt x="279" y="304"/>
                  </a:cubicBezTo>
                  <a:close/>
                  <a:moveTo>
                    <a:pt x="303" y="280"/>
                  </a:moveTo>
                  <a:cubicBezTo>
                    <a:pt x="203" y="3"/>
                    <a:pt x="203" y="3"/>
                    <a:pt x="203" y="3"/>
                  </a:cubicBezTo>
                  <a:cubicBezTo>
                    <a:pt x="198" y="2"/>
                    <a:pt x="192" y="1"/>
                    <a:pt x="186" y="1"/>
                  </a:cubicBezTo>
                  <a:cubicBezTo>
                    <a:pt x="291" y="293"/>
                    <a:pt x="291" y="293"/>
                    <a:pt x="291" y="293"/>
                  </a:cubicBezTo>
                  <a:cubicBezTo>
                    <a:pt x="295" y="289"/>
                    <a:pt x="299" y="285"/>
                    <a:pt x="303" y="280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 rot="5226782">
            <a:off x="11206144" y="5702698"/>
            <a:ext cx="560060" cy="557960"/>
            <a:chOff x="6397740" y="4078301"/>
            <a:chExt cx="1755660" cy="1749083"/>
          </a:xfrm>
        </p:grpSpPr>
        <p:sp>
          <p:nvSpPr>
            <p:cNvPr id="17" name="Oval 16"/>
            <p:cNvSpPr/>
            <p:nvPr/>
          </p:nvSpPr>
          <p:spPr>
            <a:xfrm>
              <a:off x="6403173" y="4078301"/>
              <a:ext cx="1749083" cy="17490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6397740" y="4080232"/>
              <a:ext cx="1755660" cy="1745889"/>
            </a:xfrm>
            <a:custGeom>
              <a:avLst/>
              <a:rect l="l" t="t" r="r" b="b"/>
              <a:pathLst>
                <a:path w="343" h="342">
                  <a:moveTo>
                    <a:pt x="45" y="56"/>
                  </a:moveTo>
                  <a:cubicBezTo>
                    <a:pt x="148" y="340"/>
                    <a:pt x="148" y="340"/>
                    <a:pt x="148" y="340"/>
                  </a:cubicBezTo>
                  <a:cubicBezTo>
                    <a:pt x="153" y="341"/>
                    <a:pt x="159" y="341"/>
                    <a:pt x="165" y="342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3" y="48"/>
                    <a:pt x="49" y="52"/>
                    <a:pt x="45" y="56"/>
                  </a:cubicBezTo>
                  <a:close/>
                  <a:moveTo>
                    <a:pt x="24" y="86"/>
                  </a:moveTo>
                  <a:cubicBezTo>
                    <a:pt x="112" y="331"/>
                    <a:pt x="112" y="331"/>
                    <a:pt x="112" y="331"/>
                  </a:cubicBezTo>
                  <a:cubicBezTo>
                    <a:pt x="118" y="333"/>
                    <a:pt x="125" y="335"/>
                    <a:pt x="131" y="337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1" y="75"/>
                    <a:pt x="27" y="80"/>
                    <a:pt x="24" y="86"/>
                  </a:cubicBezTo>
                  <a:close/>
                  <a:moveTo>
                    <a:pt x="7" y="127"/>
                  </a:moveTo>
                  <a:cubicBezTo>
                    <a:pt x="72" y="310"/>
                    <a:pt x="72" y="310"/>
                    <a:pt x="72" y="310"/>
                  </a:cubicBezTo>
                  <a:cubicBezTo>
                    <a:pt x="79" y="315"/>
                    <a:pt x="86" y="319"/>
                    <a:pt x="94" y="323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2" y="111"/>
                    <a:pt x="9" y="119"/>
                    <a:pt x="7" y="127"/>
                  </a:cubicBezTo>
                  <a:close/>
                  <a:moveTo>
                    <a:pt x="110" y="12"/>
                  </a:moveTo>
                  <a:cubicBezTo>
                    <a:pt x="105" y="14"/>
                    <a:pt x="100" y="16"/>
                    <a:pt x="96" y="18"/>
                  </a:cubicBezTo>
                  <a:cubicBezTo>
                    <a:pt x="211" y="337"/>
                    <a:pt x="211" y="337"/>
                    <a:pt x="211" y="337"/>
                  </a:cubicBezTo>
                  <a:cubicBezTo>
                    <a:pt x="216" y="336"/>
                    <a:pt x="221" y="335"/>
                    <a:pt x="226" y="333"/>
                  </a:cubicBezTo>
                  <a:lnTo>
                    <a:pt x="110" y="12"/>
                  </a:lnTo>
                  <a:close/>
                  <a:moveTo>
                    <a:pt x="10" y="226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21" y="255"/>
                    <a:pt x="34" y="274"/>
                    <a:pt x="50" y="291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0" y="179"/>
                    <a:pt x="2" y="203"/>
                    <a:pt x="10" y="226"/>
                  </a:cubicBezTo>
                  <a:close/>
                  <a:moveTo>
                    <a:pt x="69" y="34"/>
                  </a:moveTo>
                  <a:cubicBezTo>
                    <a:pt x="180" y="342"/>
                    <a:pt x="180" y="342"/>
                    <a:pt x="180" y="342"/>
                  </a:cubicBezTo>
                  <a:cubicBezTo>
                    <a:pt x="186" y="341"/>
                    <a:pt x="191" y="341"/>
                    <a:pt x="196" y="340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78" y="28"/>
                    <a:pt x="74" y="31"/>
                    <a:pt x="69" y="34"/>
                  </a:cubicBezTo>
                  <a:close/>
                  <a:moveTo>
                    <a:pt x="340" y="203"/>
                  </a:moveTo>
                  <a:cubicBezTo>
                    <a:pt x="281" y="39"/>
                    <a:pt x="281" y="39"/>
                    <a:pt x="281" y="39"/>
                  </a:cubicBezTo>
                  <a:cubicBezTo>
                    <a:pt x="274" y="33"/>
                    <a:pt x="266" y="28"/>
                    <a:pt x="258" y="24"/>
                  </a:cubicBezTo>
                  <a:cubicBezTo>
                    <a:pt x="332" y="229"/>
                    <a:pt x="332" y="229"/>
                    <a:pt x="332" y="229"/>
                  </a:cubicBezTo>
                  <a:cubicBezTo>
                    <a:pt x="335" y="221"/>
                    <a:pt x="338" y="212"/>
                    <a:pt x="340" y="203"/>
                  </a:cubicBezTo>
                  <a:close/>
                  <a:moveTo>
                    <a:pt x="332" y="113"/>
                  </a:moveTo>
                  <a:cubicBezTo>
                    <a:pt x="326" y="95"/>
                    <a:pt x="316" y="78"/>
                    <a:pt x="305" y="64"/>
                  </a:cubicBezTo>
                  <a:cubicBezTo>
                    <a:pt x="343" y="168"/>
                    <a:pt x="343" y="168"/>
                    <a:pt x="343" y="168"/>
                  </a:cubicBezTo>
                  <a:cubicBezTo>
                    <a:pt x="342" y="150"/>
                    <a:pt x="339" y="131"/>
                    <a:pt x="332" y="113"/>
                  </a:cubicBezTo>
                  <a:close/>
                  <a:moveTo>
                    <a:pt x="254" y="321"/>
                  </a:moveTo>
                  <a:cubicBezTo>
                    <a:pt x="139" y="3"/>
                    <a:pt x="139" y="3"/>
                    <a:pt x="139" y="3"/>
                  </a:cubicBezTo>
                  <a:cubicBezTo>
                    <a:pt x="134" y="4"/>
                    <a:pt x="129" y="6"/>
                    <a:pt x="124" y="7"/>
                  </a:cubicBezTo>
                  <a:cubicBezTo>
                    <a:pt x="239" y="328"/>
                    <a:pt x="239" y="328"/>
                    <a:pt x="239" y="328"/>
                  </a:cubicBezTo>
                  <a:cubicBezTo>
                    <a:pt x="244" y="326"/>
                    <a:pt x="249" y="323"/>
                    <a:pt x="254" y="321"/>
                  </a:cubicBezTo>
                  <a:close/>
                  <a:moveTo>
                    <a:pt x="324" y="249"/>
                  </a:moveTo>
                  <a:cubicBezTo>
                    <a:pt x="239" y="14"/>
                    <a:pt x="239" y="14"/>
                    <a:pt x="239" y="14"/>
                  </a:cubicBezTo>
                  <a:cubicBezTo>
                    <a:pt x="233" y="11"/>
                    <a:pt x="227" y="9"/>
                    <a:pt x="220" y="7"/>
                  </a:cubicBezTo>
                  <a:cubicBezTo>
                    <a:pt x="314" y="266"/>
                    <a:pt x="314" y="266"/>
                    <a:pt x="314" y="266"/>
                  </a:cubicBezTo>
                  <a:cubicBezTo>
                    <a:pt x="317" y="261"/>
                    <a:pt x="321" y="255"/>
                    <a:pt x="324" y="249"/>
                  </a:cubicBezTo>
                  <a:close/>
                  <a:moveTo>
                    <a:pt x="279" y="304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5" y="0"/>
                    <a:pt x="159" y="0"/>
                    <a:pt x="154" y="1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71" y="310"/>
                    <a:pt x="275" y="307"/>
                    <a:pt x="279" y="304"/>
                  </a:cubicBezTo>
                  <a:close/>
                  <a:moveTo>
                    <a:pt x="303" y="280"/>
                  </a:moveTo>
                  <a:cubicBezTo>
                    <a:pt x="203" y="3"/>
                    <a:pt x="203" y="3"/>
                    <a:pt x="203" y="3"/>
                  </a:cubicBezTo>
                  <a:cubicBezTo>
                    <a:pt x="198" y="2"/>
                    <a:pt x="192" y="1"/>
                    <a:pt x="186" y="1"/>
                  </a:cubicBezTo>
                  <a:cubicBezTo>
                    <a:pt x="291" y="293"/>
                    <a:pt x="291" y="293"/>
                    <a:pt x="291" y="293"/>
                  </a:cubicBezTo>
                  <a:cubicBezTo>
                    <a:pt x="295" y="289"/>
                    <a:pt x="299" y="285"/>
                    <a:pt x="303" y="280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9" name="Oval 18"/>
          <p:cNvSpPr/>
          <p:nvPr/>
        </p:nvSpPr>
        <p:spPr>
          <a:xfrm>
            <a:off x="11174808" y="5368675"/>
            <a:ext cx="663524" cy="6635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368658" y="5571891"/>
            <a:ext cx="271710" cy="2717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21129192">
            <a:off x="11003595" y="5571646"/>
            <a:ext cx="471373" cy="469606"/>
            <a:chOff x="6397740" y="4078301"/>
            <a:chExt cx="1755660" cy="1749083"/>
          </a:xfrm>
        </p:grpSpPr>
        <p:sp>
          <p:nvSpPr>
            <p:cNvPr id="23" name="Oval 22"/>
            <p:cNvSpPr/>
            <p:nvPr/>
          </p:nvSpPr>
          <p:spPr>
            <a:xfrm>
              <a:off x="6403173" y="4078301"/>
              <a:ext cx="1749083" cy="17490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6397740" y="4080232"/>
              <a:ext cx="1755660" cy="1745889"/>
            </a:xfrm>
            <a:custGeom>
              <a:avLst/>
              <a:rect l="l" t="t" r="r" b="b"/>
              <a:pathLst>
                <a:path w="343" h="342">
                  <a:moveTo>
                    <a:pt x="45" y="56"/>
                  </a:moveTo>
                  <a:cubicBezTo>
                    <a:pt x="148" y="340"/>
                    <a:pt x="148" y="340"/>
                    <a:pt x="148" y="340"/>
                  </a:cubicBezTo>
                  <a:cubicBezTo>
                    <a:pt x="153" y="341"/>
                    <a:pt x="159" y="341"/>
                    <a:pt x="165" y="342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3" y="48"/>
                    <a:pt x="49" y="52"/>
                    <a:pt x="45" y="56"/>
                  </a:cubicBezTo>
                  <a:close/>
                  <a:moveTo>
                    <a:pt x="24" y="86"/>
                  </a:moveTo>
                  <a:cubicBezTo>
                    <a:pt x="112" y="331"/>
                    <a:pt x="112" y="331"/>
                    <a:pt x="112" y="331"/>
                  </a:cubicBezTo>
                  <a:cubicBezTo>
                    <a:pt x="118" y="333"/>
                    <a:pt x="125" y="335"/>
                    <a:pt x="131" y="337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1" y="75"/>
                    <a:pt x="27" y="80"/>
                    <a:pt x="24" y="86"/>
                  </a:cubicBezTo>
                  <a:close/>
                  <a:moveTo>
                    <a:pt x="7" y="127"/>
                  </a:moveTo>
                  <a:cubicBezTo>
                    <a:pt x="72" y="310"/>
                    <a:pt x="72" y="310"/>
                    <a:pt x="72" y="310"/>
                  </a:cubicBezTo>
                  <a:cubicBezTo>
                    <a:pt x="79" y="315"/>
                    <a:pt x="86" y="319"/>
                    <a:pt x="94" y="323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2" y="111"/>
                    <a:pt x="9" y="119"/>
                    <a:pt x="7" y="127"/>
                  </a:cubicBezTo>
                  <a:close/>
                  <a:moveTo>
                    <a:pt x="110" y="12"/>
                  </a:moveTo>
                  <a:cubicBezTo>
                    <a:pt x="105" y="14"/>
                    <a:pt x="100" y="16"/>
                    <a:pt x="96" y="18"/>
                  </a:cubicBezTo>
                  <a:cubicBezTo>
                    <a:pt x="211" y="337"/>
                    <a:pt x="211" y="337"/>
                    <a:pt x="211" y="337"/>
                  </a:cubicBezTo>
                  <a:cubicBezTo>
                    <a:pt x="216" y="336"/>
                    <a:pt x="221" y="335"/>
                    <a:pt x="226" y="333"/>
                  </a:cubicBezTo>
                  <a:lnTo>
                    <a:pt x="110" y="12"/>
                  </a:lnTo>
                  <a:close/>
                  <a:moveTo>
                    <a:pt x="10" y="226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21" y="255"/>
                    <a:pt x="34" y="274"/>
                    <a:pt x="50" y="291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0" y="179"/>
                    <a:pt x="2" y="203"/>
                    <a:pt x="10" y="226"/>
                  </a:cubicBezTo>
                  <a:close/>
                  <a:moveTo>
                    <a:pt x="69" y="34"/>
                  </a:moveTo>
                  <a:cubicBezTo>
                    <a:pt x="180" y="342"/>
                    <a:pt x="180" y="342"/>
                    <a:pt x="180" y="342"/>
                  </a:cubicBezTo>
                  <a:cubicBezTo>
                    <a:pt x="186" y="341"/>
                    <a:pt x="191" y="341"/>
                    <a:pt x="196" y="340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78" y="28"/>
                    <a:pt x="74" y="31"/>
                    <a:pt x="69" y="34"/>
                  </a:cubicBezTo>
                  <a:close/>
                  <a:moveTo>
                    <a:pt x="340" y="203"/>
                  </a:moveTo>
                  <a:cubicBezTo>
                    <a:pt x="281" y="39"/>
                    <a:pt x="281" y="39"/>
                    <a:pt x="281" y="39"/>
                  </a:cubicBezTo>
                  <a:cubicBezTo>
                    <a:pt x="274" y="33"/>
                    <a:pt x="266" y="28"/>
                    <a:pt x="258" y="24"/>
                  </a:cubicBezTo>
                  <a:cubicBezTo>
                    <a:pt x="332" y="229"/>
                    <a:pt x="332" y="229"/>
                    <a:pt x="332" y="229"/>
                  </a:cubicBezTo>
                  <a:cubicBezTo>
                    <a:pt x="335" y="221"/>
                    <a:pt x="338" y="212"/>
                    <a:pt x="340" y="203"/>
                  </a:cubicBezTo>
                  <a:close/>
                  <a:moveTo>
                    <a:pt x="332" y="113"/>
                  </a:moveTo>
                  <a:cubicBezTo>
                    <a:pt x="326" y="95"/>
                    <a:pt x="316" y="78"/>
                    <a:pt x="305" y="64"/>
                  </a:cubicBezTo>
                  <a:cubicBezTo>
                    <a:pt x="343" y="168"/>
                    <a:pt x="343" y="168"/>
                    <a:pt x="343" y="168"/>
                  </a:cubicBezTo>
                  <a:cubicBezTo>
                    <a:pt x="342" y="150"/>
                    <a:pt x="339" y="131"/>
                    <a:pt x="332" y="113"/>
                  </a:cubicBezTo>
                  <a:close/>
                  <a:moveTo>
                    <a:pt x="254" y="321"/>
                  </a:moveTo>
                  <a:cubicBezTo>
                    <a:pt x="139" y="3"/>
                    <a:pt x="139" y="3"/>
                    <a:pt x="139" y="3"/>
                  </a:cubicBezTo>
                  <a:cubicBezTo>
                    <a:pt x="134" y="4"/>
                    <a:pt x="129" y="6"/>
                    <a:pt x="124" y="7"/>
                  </a:cubicBezTo>
                  <a:cubicBezTo>
                    <a:pt x="239" y="328"/>
                    <a:pt x="239" y="328"/>
                    <a:pt x="239" y="328"/>
                  </a:cubicBezTo>
                  <a:cubicBezTo>
                    <a:pt x="244" y="326"/>
                    <a:pt x="249" y="323"/>
                    <a:pt x="254" y="321"/>
                  </a:cubicBezTo>
                  <a:close/>
                  <a:moveTo>
                    <a:pt x="324" y="249"/>
                  </a:moveTo>
                  <a:cubicBezTo>
                    <a:pt x="239" y="14"/>
                    <a:pt x="239" y="14"/>
                    <a:pt x="239" y="14"/>
                  </a:cubicBezTo>
                  <a:cubicBezTo>
                    <a:pt x="233" y="11"/>
                    <a:pt x="227" y="9"/>
                    <a:pt x="220" y="7"/>
                  </a:cubicBezTo>
                  <a:cubicBezTo>
                    <a:pt x="314" y="266"/>
                    <a:pt x="314" y="266"/>
                    <a:pt x="314" y="266"/>
                  </a:cubicBezTo>
                  <a:cubicBezTo>
                    <a:pt x="317" y="261"/>
                    <a:pt x="321" y="255"/>
                    <a:pt x="324" y="249"/>
                  </a:cubicBezTo>
                  <a:close/>
                  <a:moveTo>
                    <a:pt x="279" y="304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5" y="0"/>
                    <a:pt x="159" y="0"/>
                    <a:pt x="154" y="1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71" y="310"/>
                    <a:pt x="275" y="307"/>
                    <a:pt x="279" y="304"/>
                  </a:cubicBezTo>
                  <a:close/>
                  <a:moveTo>
                    <a:pt x="303" y="280"/>
                  </a:moveTo>
                  <a:cubicBezTo>
                    <a:pt x="203" y="3"/>
                    <a:pt x="203" y="3"/>
                    <a:pt x="203" y="3"/>
                  </a:cubicBezTo>
                  <a:cubicBezTo>
                    <a:pt x="198" y="2"/>
                    <a:pt x="192" y="1"/>
                    <a:pt x="186" y="1"/>
                  </a:cubicBezTo>
                  <a:cubicBezTo>
                    <a:pt x="291" y="293"/>
                    <a:pt x="291" y="293"/>
                    <a:pt x="291" y="293"/>
                  </a:cubicBezTo>
                  <a:cubicBezTo>
                    <a:pt x="295" y="289"/>
                    <a:pt x="299" y="285"/>
                    <a:pt x="303" y="280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Oval 20"/>
          <p:cNvSpPr/>
          <p:nvPr/>
        </p:nvSpPr>
        <p:spPr>
          <a:xfrm>
            <a:off x="10839513" y="6026783"/>
            <a:ext cx="241416" cy="2414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-6665"/>
            <a:ext cx="12192000" cy="371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bmp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bmp"/><Relationship Id="rId2" Type="http://schemas.openxmlformats.org/officeDocument/2006/relationships/image" Target="../media/image12.bmp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bmp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bmp"/><Relationship Id="rId2" Type="http://schemas.openxmlformats.org/officeDocument/2006/relationships/image" Target="../media/image8.bmp"/><Relationship Id="rId3" Type="http://schemas.openxmlformats.org/officeDocument/2006/relationships/image" Target="../media/image9.bmp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bmp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bmp"/><Relationship Id="rId2" Type="http://schemas.openxmlformats.org/officeDocument/2006/relationships/image" Target="../media/image14.bmp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bmp"/><Relationship Id="rId2" Type="http://schemas.openxmlformats.org/officeDocument/2006/relationships/image" Target="../media/image10.bmp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bmp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Cardio Good Fitness Project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                                                                               Sandhya Nair</a:t>
            </a:r>
          </a:p>
          <a:p>
            <a:r>
              <a:rPr lang="en-US"/>
              <a:t>                                                                            </a:t>
            </a:r>
            <a:r>
              <a:rPr lang="en-US" sz="1600"/>
              <a:t>OCT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/>
              <a:t>Exploratory Data Analysis-Gender and Usage</a:t>
            </a:r>
            <a:endParaRPr sz="36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/>
              <a:t>                                       Gender vs Usage</a:t>
            </a:r>
          </a:p>
          <a:p>
            <a:pPr marL="0" indent="0">
              <a:buNone/>
            </a:pPr>
            <a:r>
              <a:rPr lang="en-US" sz="2000" b="1"/>
              <a:t>Observations: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sz="2000" b="0"/>
              <a:t>Most of the Male and Female </a:t>
            </a:r>
          </a:p>
          <a:p>
            <a:pPr marL="0" indent="0">
              <a:buNone/>
            </a:pPr>
            <a:r>
              <a:rPr lang="en-US" sz="2000" b="0"/>
              <a:t>customers use the treadmill </a:t>
            </a:r>
          </a:p>
          <a:p>
            <a:pPr marL="0" indent="0">
              <a:buNone/>
            </a:pPr>
            <a:r>
              <a:rPr lang="en-US" sz="2000" b="0"/>
              <a:t>average 3 times per week.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sz="2000" b="0"/>
              <a:t>Male customers tend to use</a:t>
            </a:r>
          </a:p>
          <a:p>
            <a:pPr marL="0" indent="0">
              <a:buNone/>
            </a:pPr>
            <a:r>
              <a:rPr lang="en-US" sz="2000" b="0"/>
              <a:t> it more times per week</a:t>
            </a:r>
          </a:p>
          <a:p>
            <a:pPr marL="0" indent="0">
              <a:buNone/>
            </a:pPr>
            <a:r>
              <a:rPr lang="en-US" sz="2000" b="0"/>
              <a:t> than female customers.</a:t>
            </a:r>
          </a:p>
          <a:p>
            <a:pPr marL="0" indent="0">
              <a:buNone/>
            </a:pPr>
            <a:endParaRPr lang="en-US" sz="24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10267" y="2297549"/>
            <a:ext cx="5548256" cy="34533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200"/>
              <a:t>Exploratory Data Analysis-Fitness vs Miles &amp; Usage between Male and Female customers</a:t>
            </a:r>
            <a:endParaRPr sz="32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13949" y="3717286"/>
            <a:ext cx="3763478" cy="2147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03143" y="3698777"/>
            <a:ext cx="5197807" cy="2187683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838200" y="1965008"/>
            <a:ext cx="9729886" cy="176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Observations: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As the miles run increases the fitness score of the customer increases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For Male customers the fitness score is high with a usage of the product 4 times a week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/>
              <a:t>For Female customers , the fitness score is high with a usage of the products 3 times a week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810354"/>
          </a:xfrm>
          <a:prstGeom prst="rect">
            <a:avLst/>
          </a:prstGeom>
        </p:spPr>
        <p:txBody>
          <a:bodyPr/>
          <a:lstStyle/>
          <a:p>
            <a:r>
              <a:rPr lang="en-US" sz="3200"/>
              <a:t>Exploratory Data Analysis:Income vs Usage</a:t>
            </a:r>
            <a:endParaRPr sz="32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175479"/>
            <a:ext cx="10515600" cy="443346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/>
              <a:t>Observation:</a:t>
            </a:r>
            <a:r>
              <a:rPr lang="en-US" sz="2000"/>
              <a:t>We can see more usage per week for the high Income customers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38200" y="1553299"/>
            <a:ext cx="10883067" cy="44334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380853"/>
            <a:ext cx="10515600" cy="464670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sz="2000"/>
              <a:t>We have analyzed the dataset of 180 observations for the treadmills products and the customers of the Cardio Good Fitness Store</a:t>
            </a:r>
            <a:r>
              <a:rPr lang="en-US" sz="2000"/>
              <a:t>.</a:t>
            </a:r>
          </a:p>
          <a:p>
            <a:pPr marL="0" indent="0">
              <a:buNone/>
            </a:pPr>
            <a:r>
              <a:rPr sz="2000"/>
              <a:t>Some of the main features that were considered for analyzing the dataset are the Product,Usage and Fitness.</a:t>
            </a:r>
          </a:p>
          <a:p>
            <a:pPr marL="0" indent="0">
              <a:buNone/>
            </a:pPr>
            <a:r>
              <a:rPr sz="2000"/>
              <a:t>We have concluded that:</a:t>
            </a:r>
          </a:p>
          <a:p>
            <a:pPr>
              <a:buFont typeface="Arial" pitchFamily="34" charset="0" panose="020B0604020202020204"/>
              <a:buChar char="•"/>
            </a:pPr>
            <a:r>
              <a:rPr sz="2000"/>
              <a:t>TM798 is the most used product among the three available tre</a:t>
            </a:r>
            <a:r>
              <a:rPr lang="en-US" sz="2000"/>
              <a:t>a</a:t>
            </a:r>
            <a:r>
              <a:rPr sz="2000"/>
              <a:t>dmill products and it is also the most available one in the store.</a:t>
            </a:r>
          </a:p>
          <a:p>
            <a:pPr>
              <a:buFont typeface="Arial" pitchFamily="34" charset="0" panose="020B0604020202020204"/>
              <a:buChar char="•"/>
            </a:pPr>
            <a:r>
              <a:rPr sz="2000"/>
              <a:t>There are a large number of customers in the age of around 25 years.</a:t>
            </a:r>
          </a:p>
          <a:p>
            <a:pPr>
              <a:buFont typeface="Arial" pitchFamily="34" charset="0" panose="020B0604020202020204"/>
              <a:buChar char="•"/>
            </a:pPr>
            <a:r>
              <a:rPr sz="2000"/>
              <a:t>There are more Male customers than Female customers.</a:t>
            </a:r>
          </a:p>
          <a:p>
            <a:pPr>
              <a:buFont typeface="Arial" pitchFamily="34" charset="0" panose="020B0604020202020204"/>
              <a:buChar char="•"/>
            </a:pPr>
            <a:r>
              <a:rPr sz="2000"/>
              <a:t>The usage of the products for Male customers tend to be more than female customers.</a:t>
            </a:r>
          </a:p>
          <a:p>
            <a:pPr>
              <a:buFont typeface="Arial" pitchFamily="34" charset="0" panose="020B0604020202020204"/>
              <a:buChar char="•"/>
            </a:pPr>
            <a:r>
              <a:rPr sz="2000"/>
              <a:t>The customers who used TM798 tends to rate themselves with a higher fitness score.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sz="2000"/>
              <a:t>T</a:t>
            </a:r>
            <a:r>
              <a:rPr sz="2000"/>
              <a:t>he fitness scor</a:t>
            </a:r>
            <a:r>
              <a:rPr lang="en-US" sz="2000"/>
              <a:t>e</a:t>
            </a:r>
            <a:r>
              <a:rPr sz="2000"/>
              <a:t> of the customer seems to increase as they run more miles.</a:t>
            </a:r>
          </a:p>
          <a:p>
            <a:pPr>
              <a:buFont typeface="Arial" pitchFamily="34" charset="0" panose="020B0604020202020204"/>
              <a:buChar char="•"/>
            </a:pP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sz="1800"/>
              <a:t>Intrestingly the fitness score seems to be the most when the usage is 3 to 4 times per week for both Male and Female customers.</a:t>
            </a:r>
          </a:p>
          <a:p/>
          <a:p>
            <a:r>
              <a:t>8.Could not find any significant decrease in the mile run as the customer age increases.</a:t>
            </a:r>
          </a:p>
          <a:p/>
          <a:p>
            <a:r>
              <a:t>9.The usage seems to be more for the high income customers.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EditPoints="1"/>
          </p:cNvSpPr>
          <p:nvPr>
            <p:ph idx="4294967295"/>
          </p:nvPr>
        </p:nvSpPr>
        <p:spPr>
          <a:xfrm>
            <a:off x="838200" y="412818"/>
            <a:ext cx="10515600" cy="2226619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 panose="020B0604020202020204"/>
              <a:buChar char="•"/>
            </a:pPr>
            <a:r>
              <a:rPr sz="2000"/>
              <a:t>Interestingly the fitness score seems to be the most when the usage is 3 to 4 times per week for both Male and Female customers.</a:t>
            </a:r>
          </a:p>
          <a:p>
            <a:pPr>
              <a:buFont typeface="Arial" pitchFamily="34" charset="0" panose="020B0604020202020204"/>
              <a:buChar char="•"/>
            </a:pPr>
            <a:r>
              <a:rPr sz="2000"/>
              <a:t>Could not find any significant decrease in the mile run as the customer age increases.</a:t>
            </a:r>
          </a:p>
          <a:p>
            <a:pPr>
              <a:buFont typeface="Arial" pitchFamily="34" charset="0" panose="020B0604020202020204"/>
              <a:buChar char="•"/>
            </a:pPr>
            <a:r>
              <a:rPr sz="2000"/>
              <a:t>The usage seems to be more for the high income customers.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Recommendations: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idx="1"/>
          </p:nvPr>
        </p:nvSpPr>
        <p:spPr>
          <a:xfrm>
            <a:off x="838200" y="1350568"/>
            <a:ext cx="10515600" cy="4258380"/>
          </a:xfrm>
          <a:prstGeom prst="rect">
            <a:avLst/>
          </a:prstGeom>
        </p:spPr>
        <p:txBody>
          <a:bodyPr/>
          <a:lstStyle/>
          <a:p/>
          <a:p>
            <a:pPr>
              <a:buFont typeface="Arial" pitchFamily="34" charset="0" panose="020B0604020202020204"/>
              <a:buChar char="•"/>
            </a:pPr>
            <a:r>
              <a:t>The product TM1798 is the most sought after product.Consider investing in buying more of this product</a:t>
            </a:r>
          </a:p>
          <a:p>
            <a:pPr>
              <a:buFont typeface="Arial" pitchFamily="34" charset="0" panose="020B0604020202020204"/>
              <a:buChar char="•"/>
            </a:pPr>
            <a:r>
              <a:t>There is a need to attract more customers of older age groups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/>
              <a:t>N</a:t>
            </a:r>
            <a:r>
              <a:t>eed to attract more female customers</a:t>
            </a:r>
          </a:p>
          <a:p>
            <a:pPr>
              <a:buFont typeface="Arial" pitchFamily="34" charset="0" panose="020B0604020202020204"/>
              <a:buChar char="•"/>
            </a:pPr>
            <a:r>
              <a:t>Consider providing more offers to low income customers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Perform preliminary data analysis of the given data set</a:t>
            </a:r>
          </a:p>
          <a:p>
            <a:r>
              <a:t>Explore the dataset to identify differences between customers of each product</a:t>
            </a:r>
          </a:p>
          <a:p>
            <a:r>
              <a:t>Explore relationships between different attributes of the customer</a:t>
            </a:r>
            <a:endParaRPr lang="en-US"/>
          </a:p>
          <a:p>
            <a:r>
              <a:rPr lang="en-US"/>
              <a:t>Provide insights based on analysis that will help the company in targeting new customers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Data Information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/>
          <a:p>
            <a:pPr marL="0" indent="0">
              <a:buNone/>
            </a:p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19193" y="1366978"/>
          <a:ext cx="5289303" cy="4526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622"/>
                <a:gridCol w="3475681"/>
              </a:tblGrid>
              <a:tr h="369497"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</a:tr>
              <a:tr h="369497">
                <a:tc>
                  <a:txBody>
                    <a:bodyPr/>
                    <a:lstStyle/>
                    <a:p>
                      <a:r>
                        <a:rPr lang="en-US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model no. of the treadmill</a:t>
                      </a:r>
                    </a:p>
                  </a:txBody>
                  <a:tcPr/>
                </a:tc>
              </a:tr>
              <a:tr h="369497">
                <a:tc>
                  <a:txBody>
                    <a:bodyPr/>
                    <a:lstStyle/>
                    <a:p>
                      <a:r>
                        <a:rPr lang="en-US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 no of years,of the customer</a:t>
                      </a:r>
                    </a:p>
                  </a:txBody>
                  <a:tcPr/>
                </a:tc>
              </a:tr>
              <a:tr h="369497">
                <a:tc>
                  <a:txBody>
                    <a:bodyPr/>
                    <a:lstStyle/>
                    <a:p>
                      <a:r>
                        <a:rPr lang="en-US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of the customer</a:t>
                      </a:r>
                    </a:p>
                  </a:txBody>
                  <a:tcPr/>
                </a:tc>
              </a:tr>
              <a:tr h="369497">
                <a:tc>
                  <a:txBody>
                    <a:bodyPr/>
                    <a:lstStyle/>
                    <a:p>
                      <a:r>
                        <a:rPr lang="en-US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 no of years,of the customer</a:t>
                      </a:r>
                    </a:p>
                  </a:txBody>
                  <a:tcPr/>
                </a:tc>
              </a:tr>
              <a:tr h="369497">
                <a:tc>
                  <a:txBody>
                    <a:bodyPr/>
                    <a:lstStyle/>
                    <a:p>
                      <a:r>
                        <a:rPr lang="en-US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of the customer</a:t>
                      </a:r>
                    </a:p>
                  </a:txBody>
                  <a:tcPr/>
                </a:tc>
              </a:tr>
              <a:tr h="923745">
                <a:tc>
                  <a:txBody>
                    <a:bodyPr/>
                    <a:lstStyle/>
                    <a:p>
                      <a:r>
                        <a:rPr lang="en-US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# times the customer wants to use the treadmill every week</a:t>
                      </a:r>
                    </a:p>
                  </a:txBody>
                  <a:tcPr/>
                </a:tc>
              </a:tr>
              <a:tr h="646620">
                <a:tc>
                  <a:txBody>
                    <a:bodyPr/>
                    <a:lstStyle/>
                    <a:p>
                      <a:r>
                        <a:rPr lang="en-US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Self rated fitness score of the customer</a:t>
                      </a:r>
                    </a:p>
                  </a:txBody>
                  <a:tcPr/>
                </a:tc>
              </a:tr>
              <a:tr h="369497">
                <a:tc>
                  <a:txBody>
                    <a:bodyPr/>
                    <a:lstStyle/>
                    <a:p>
                      <a:r>
                        <a:rPr lang="en-US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of the customer</a:t>
                      </a:r>
                    </a:p>
                  </a:txBody>
                  <a:tcPr/>
                </a:tc>
              </a:tr>
              <a:tr h="369497">
                <a:tc>
                  <a:txBody>
                    <a:bodyPr/>
                    <a:lstStyle/>
                    <a:p>
                      <a:r>
                        <a:rPr lang="en-US"/>
                        <a:t>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expected to run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6584378" y="1550163"/>
          <a:ext cx="3575622" cy="91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824"/>
                <a:gridCol w="1787798"/>
              </a:tblGrid>
              <a:tr h="459200">
                <a:tc>
                  <a:txBody>
                    <a:bodyPr/>
                    <a:lstStyle/>
                    <a:p>
                      <a:r>
                        <a:rPr lang="en-US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Variables</a:t>
                      </a:r>
                    </a:p>
                  </a:txBody>
                  <a:tcPr/>
                </a:tc>
              </a:tr>
              <a:tr h="459200">
                <a:tc>
                  <a:txBody>
                    <a:bodyPr/>
                    <a:lstStyle/>
                    <a:p>
                      <a:r>
                        <a:rPr lang="en-US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6584378" y="2832904"/>
          <a:ext cx="357562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622"/>
              </a:tblGrid>
              <a:tr h="119259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 panose="020B0604020202020204"/>
                        <a:buChar char="•"/>
                      </a:pPr>
                      <a:r>
                        <a:rPr lang="en-US"/>
                        <a:t>There are no missing values in the dataset</a:t>
                      </a:r>
                    </a:p>
                    <a:p>
                      <a:endParaRPr lang="en-US"/>
                    </a:p>
                    <a:p>
                      <a:pPr marL="285750" indent="-285750">
                        <a:buFont typeface="Arial" pitchFamily="34" charset="0" panose="020B0604020202020204"/>
                        <a:buChar char="•"/>
                      </a:pPr>
                      <a:r>
                        <a:rPr lang="en-US"/>
                        <a:t>Gender ,Marital status &amp; Product variables need to be converted to categorical type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/>
              <a:t>Exploratory Data Analysis-Univariate</a:t>
            </a:r>
            <a:endParaRPr sz="36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Products available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2000" y="2574864"/>
          <a:ext cx="6453563" cy="2569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794"/>
                <a:gridCol w="3226769"/>
              </a:tblGrid>
              <a:tr h="642439">
                <a:tc>
                  <a:txBody>
                    <a:bodyPr/>
                    <a:lstStyle/>
                    <a:p>
                      <a:r>
                        <a:rPr lang="en-US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Available No</a:t>
                      </a:r>
                    </a:p>
                  </a:txBody>
                  <a:tcPr/>
                </a:tc>
              </a:tr>
              <a:tr h="642439">
                <a:tc>
                  <a:txBody>
                    <a:bodyPr/>
                    <a:lstStyle/>
                    <a:p>
                      <a:r>
                        <a:rPr lang="en-US"/>
                        <a:t>TM195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80</a:t>
                      </a:r>
                    </a:p>
                  </a:txBody>
                  <a:tcPr/>
                </a:tc>
              </a:tr>
              <a:tr h="642439">
                <a:tc>
                  <a:txBody>
                    <a:bodyPr/>
                    <a:lstStyle/>
                    <a:p>
                      <a:r>
                        <a:rPr lang="en-US"/>
                        <a:t>TM498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</a:t>
                      </a:r>
                    </a:p>
                  </a:txBody>
                  <a:tcPr/>
                </a:tc>
              </a:tr>
              <a:tr h="642439">
                <a:tc>
                  <a:txBody>
                    <a:bodyPr/>
                    <a:lstStyle/>
                    <a:p>
                      <a:r>
                        <a:rPr lang="en-US"/>
                        <a:t>TM798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048333"/>
          </a:xfrm>
          <a:prstGeom prst="rect">
            <a:avLst/>
          </a:prstGeom>
        </p:spPr>
        <p:txBody>
          <a:bodyPr/>
          <a:lstStyle/>
          <a:p>
            <a:r>
              <a:rPr lang="en-US" sz="3200"/>
              <a:t>Analysis of customer Usage,Fitness and Miles run</a:t>
            </a:r>
            <a:endParaRPr sz="32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413458"/>
            <a:ext cx="11110952" cy="484808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/>
              <a:t>Observations: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sz="2000"/>
              <a:t>The average usage of the treadmills is 3</a:t>
            </a:r>
          </a:p>
          <a:p>
            <a:pPr marL="0" indent="0">
              <a:buNone/>
            </a:pPr>
            <a:r>
              <a:rPr lang="en-US" sz="2000"/>
              <a:t> times per week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sz="2000"/>
              <a:t>Most of the customers have a</a:t>
            </a:r>
          </a:p>
          <a:p>
            <a:pPr marL="0" indent="0">
              <a:buNone/>
            </a:pPr>
            <a:r>
              <a:rPr lang="en-US" sz="2000"/>
              <a:t> self rated fitness score of 3.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sz="2000"/>
              <a:t>50% of customers run between</a:t>
            </a:r>
          </a:p>
          <a:p>
            <a:pPr marL="0" indent="0">
              <a:buNone/>
            </a:pPr>
            <a:r>
              <a:rPr lang="en-US" sz="2000"/>
              <a:t> 66 and 114 miles per week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sz="2000"/>
              <a:t>We can see few outliers which </a:t>
            </a:r>
          </a:p>
          <a:p>
            <a:pPr marL="0" indent="0">
              <a:buNone/>
            </a:pPr>
            <a:r>
              <a:rPr lang="en-US" sz="2000"/>
              <a:t>means there are few customers who</a:t>
            </a:r>
          </a:p>
          <a:p>
            <a:pPr marL="0" indent="0">
              <a:buNone/>
            </a:pPr>
            <a:r>
              <a:rPr lang="en-US" sz="2000"/>
              <a:t> run more than 175 miles 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75870" y="2430349"/>
            <a:ext cx="3599849" cy="2375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75719" y="1489701"/>
            <a:ext cx="3359217" cy="2172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75719" y="3662576"/>
            <a:ext cx="3529966" cy="22861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/>
              <a:t>Exploratory Data Analysis-Customer Age</a:t>
            </a:r>
            <a:endParaRPr sz="36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380345" y="1825625"/>
            <a:ext cx="10973455" cy="378332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/>
              <a:t>                                   </a:t>
            </a:r>
            <a:r>
              <a:rPr lang="en-US" sz="2400"/>
              <a:t>  Age of customers</a:t>
            </a:r>
          </a:p>
          <a:p>
            <a:pPr marL="0" indent="0">
              <a:buNone/>
            </a:pPr>
            <a:r>
              <a:rPr lang="en-US" sz="2000" b="1"/>
              <a:t>Observations:</a:t>
            </a:r>
          </a:p>
          <a:p>
            <a:pPr marL="0" indent="0">
              <a:buNone/>
            </a:pPr>
            <a:r>
              <a:rPr lang="en-US" sz="2000"/>
              <a:t>There are a large number of </a:t>
            </a:r>
          </a:p>
          <a:p>
            <a:pPr marL="0" indent="0">
              <a:buNone/>
            </a:pPr>
            <a:r>
              <a:rPr lang="en-US" sz="2000"/>
              <a:t>customers in the age of </a:t>
            </a:r>
          </a:p>
          <a:p>
            <a:pPr marL="0" indent="0">
              <a:buNone/>
            </a:pPr>
            <a:r>
              <a:rPr lang="en-US" sz="2000"/>
              <a:t>around 25 years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294839" y="2428366"/>
            <a:ext cx="5292793" cy="31805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/>
              <a:t>Exploratory Data Analysis-Customer vs Product Analysis</a:t>
            </a:r>
            <a:endParaRPr sz="36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825625"/>
            <a:ext cx="11179647" cy="404796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/>
              <a:t>                                           </a:t>
            </a:r>
            <a:r>
              <a:rPr lang="en-US" sz="1600"/>
              <a:t>Product vs Customer</a:t>
            </a:r>
            <a:r>
              <a:rPr lang="en-US" sz="2400"/>
              <a:t>                             </a:t>
            </a:r>
            <a:r>
              <a:rPr lang="en-US" sz="1800"/>
              <a:t>            </a:t>
            </a:r>
            <a:r>
              <a:rPr lang="en-US" sz="1600"/>
              <a:t>Gender &amp;  Marital Status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b="1"/>
              <a:t>Observation: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sz="2000"/>
              <a:t>There are 76 Female customers</a:t>
            </a:r>
          </a:p>
          <a:p>
            <a:pPr marL="0" indent="0">
              <a:buFont typeface="Arial" pitchFamily="34" charset="0" panose="020B0604020202020204"/>
              <a:buNone/>
            </a:pPr>
            <a:r>
              <a:rPr lang="en-US" sz="2000"/>
              <a:t> and 104 Male customers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sz="2000"/>
              <a:t>There are more Partnered </a:t>
            </a:r>
          </a:p>
          <a:p>
            <a:pPr marL="0" indent="0">
              <a:buFont typeface="Arial" pitchFamily="34" charset="0" panose="020B0604020202020204"/>
              <a:buNone/>
            </a:pPr>
            <a:r>
              <a:rPr lang="en-US" sz="2000"/>
              <a:t>customers </a:t>
            </a:r>
            <a:r>
              <a:rPr lang="en-US" sz="2000"/>
              <a:t>than Single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sz="2000"/>
              <a:t>There are more customers for the </a:t>
            </a:r>
          </a:p>
          <a:p>
            <a:pPr marL="0" indent="0">
              <a:buFont typeface="Arial" pitchFamily="34" charset="0" panose="020B0604020202020204"/>
              <a:buNone/>
            </a:pPr>
            <a:r>
              <a:rPr lang="en-US" sz="2000"/>
              <a:t>TM195 product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880663" y="2472551"/>
            <a:ext cx="3311337" cy="3401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74533" y="2817579"/>
            <a:ext cx="4016675" cy="25506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188174"/>
          </a:xfrm>
          <a:prstGeom prst="rect">
            <a:avLst/>
          </a:prstGeom>
        </p:spPr>
        <p:txBody>
          <a:bodyPr/>
          <a:lstStyle/>
          <a:p>
            <a:r>
              <a:rPr lang="en-US" sz="3200"/>
              <a:t>Exploratory Data Analysis-Usage,Fitness vs Products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446260"/>
            <a:ext cx="10515600" cy="416268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sz="2000" b="1"/>
              <a:t>Observation: </a:t>
            </a:r>
            <a:endParaRPr lang="en-US" sz="2000" b="1"/>
          </a:p>
          <a:p>
            <a:pPr>
              <a:buFont typeface="Arial" pitchFamily="34" charset="0" panose="020B0604020202020204"/>
              <a:buChar char="•"/>
            </a:pPr>
            <a:r>
              <a:rPr sz="2000"/>
              <a:t>The product TM195 is the </a:t>
            </a:r>
            <a:endParaRPr lang="en-US" sz="2000"/>
          </a:p>
          <a:p>
            <a:pPr marL="0" indent="0">
              <a:buNone/>
            </a:pPr>
            <a:r>
              <a:rPr sz="2000"/>
              <a:t>most used product among</a:t>
            </a:r>
            <a:endParaRPr lang="en-US" sz="2000"/>
          </a:p>
          <a:p>
            <a:pPr marL="0" indent="0">
              <a:buNone/>
            </a:pPr>
            <a:r>
              <a:rPr sz="2000"/>
              <a:t> the three products</a:t>
            </a:r>
            <a:endParaRPr lang="en-US" sz="2000"/>
          </a:p>
          <a:p>
            <a:pPr>
              <a:buFont typeface="Arial" pitchFamily="34" charset="0" panose="020B0604020202020204"/>
              <a:buChar char="•"/>
            </a:pPr>
            <a:r>
              <a:rPr lang="en-US" sz="2000"/>
              <a:t>The customers who use </a:t>
            </a:r>
          </a:p>
          <a:p>
            <a:pPr marL="0" indent="0">
              <a:buNone/>
            </a:pPr>
            <a:r>
              <a:rPr lang="en-US" sz="2000"/>
              <a:t>TM195 product have rated </a:t>
            </a:r>
          </a:p>
          <a:p>
            <a:pPr marL="0" indent="0">
              <a:buNone/>
            </a:pPr>
            <a:r>
              <a:rPr lang="en-US" sz="2000"/>
              <a:t>themselves higher for the</a:t>
            </a:r>
          </a:p>
          <a:p>
            <a:pPr marL="0" indent="0">
              <a:buNone/>
            </a:pPr>
            <a:r>
              <a:rPr lang="en-US" sz="2000"/>
              <a:t> fitness score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66416" y="1446260"/>
            <a:ext cx="4819672" cy="3350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02647" y="1351155"/>
            <a:ext cx="3089709" cy="34458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/>
              <a:t>Exploratory Data Analysis-Correlation matrix</a:t>
            </a:r>
            <a:endParaRPr sz="36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825625"/>
            <a:ext cx="10515600" cy="412344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/>
              <a:t>Correlation Matrix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000" b="1"/>
              <a:t>Observations:</a:t>
            </a:r>
          </a:p>
          <a:p>
            <a:pPr marL="0" indent="0">
              <a:buNone/>
            </a:pPr>
            <a:r>
              <a:rPr lang="en-US" sz="2400"/>
              <a:t>1.</a:t>
            </a:r>
            <a:r>
              <a:rPr lang="en-US" sz="2000"/>
              <a:t>Fitness and Miles run per week </a:t>
            </a:r>
          </a:p>
          <a:p>
            <a:pPr marL="0" indent="0">
              <a:buNone/>
            </a:pPr>
            <a:r>
              <a:rPr lang="en-US" sz="2000"/>
              <a:t>have high correlation</a:t>
            </a:r>
          </a:p>
          <a:p>
            <a:pPr marL="0" indent="0">
              <a:buNone/>
            </a:pPr>
            <a:r>
              <a:rPr lang="en-US" sz="2000"/>
              <a:t>2.Usage and Miles run per week</a:t>
            </a:r>
          </a:p>
          <a:p>
            <a:pPr marL="0" indent="0">
              <a:buNone/>
            </a:pPr>
            <a:r>
              <a:rPr lang="en-US" sz="2000"/>
              <a:t> have high correlation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76559" y="1825625"/>
            <a:ext cx="6477241" cy="3772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e Club">
  <a:themeElements>
    <a:clrScheme name="Marine Club">
      <a:dk1>
        <a:sysClr val="windowText" lastClr="000000"/>
      </a:dk1>
      <a:lt1>
        <a:sysClr val="window" lastClr="FFFFFF"/>
      </a:lt1>
      <a:dk2>
        <a:srgbClr val="0B3B53"/>
      </a:dk2>
      <a:lt2>
        <a:srgbClr val="E7E6E6"/>
      </a:lt2>
      <a:accent1>
        <a:srgbClr val="1F5A8B"/>
      </a:accent1>
      <a:accent2>
        <a:srgbClr val="F6CA73"/>
      </a:accent2>
      <a:accent3>
        <a:srgbClr val="D34746"/>
      </a:accent3>
      <a:accent4>
        <a:srgbClr val="D48648"/>
      </a:accent4>
      <a:accent5>
        <a:srgbClr val="085656"/>
      </a:accent5>
      <a:accent6>
        <a:srgbClr val="6799CC"/>
      </a:accent6>
      <a:hlink>
        <a:srgbClr val="6799CC"/>
      </a:hlink>
      <a:folHlink>
        <a:srgbClr val="ABC7E3"/>
      </a:folHlink>
    </a:clrScheme>
    <a:fontScheme name="Marine Club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Marine Club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Sandhya Nair</dc:creator>
  <cp:lastModifiedBy>Sandhya Nair</cp:lastModifiedBy>
  <cp:revision>1</cp:revision>
  <dcterms:created xsi:type="dcterms:W3CDTF">2020-10-16T15:03:28Z</dcterms:created>
  <dcterms:modified xsi:type="dcterms:W3CDTF">2020-10-22T13:05:08Z</dcterms:modified>
</cp:coreProperties>
</file>