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8" r:id="rId3"/>
    <p:sldId id="257" r:id="rId4"/>
    <p:sldId id="334" r:id="rId5"/>
    <p:sldId id="336" r:id="rId6"/>
    <p:sldId id="337" r:id="rId7"/>
    <p:sldId id="338" r:id="rId8"/>
    <p:sldId id="335" r:id="rId9"/>
    <p:sldId id="339" r:id="rId10"/>
    <p:sldId id="340" r:id="rId11"/>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9A8E"/>
    <a:srgbClr val="6D6E72"/>
    <a:srgbClr val="E41937"/>
    <a:srgbClr val="FEF200"/>
    <a:srgbClr val="E51837"/>
    <a:srgbClr val="E6E6E6"/>
    <a:srgbClr val="472A64"/>
    <a:srgbClr val="737473"/>
    <a:srgbClr val="FFFFFF"/>
    <a:srgbClr val="4F46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2" autoAdjust="0"/>
    <p:restoredTop sz="79520" autoAdjust="0"/>
  </p:normalViewPr>
  <p:slideViewPr>
    <p:cSldViewPr snapToGrid="0" showGuides="1">
      <p:cViewPr varScale="1">
        <p:scale>
          <a:sx n="65" d="100"/>
          <a:sy n="65" d="100"/>
        </p:scale>
        <p:origin x="1243" y="58"/>
      </p:cViewPr>
      <p:guideLst>
        <p:guide orient="horz" pos="2160"/>
        <p:guide pos="3840"/>
      </p:guideLst>
    </p:cSldViewPr>
  </p:slideViewPr>
  <p:notesTextViewPr>
    <p:cViewPr>
      <p:scale>
        <a:sx n="1" d="1"/>
        <a:sy n="1" d="1"/>
      </p:scale>
      <p:origin x="0" y="0"/>
    </p:cViewPr>
  </p:notesTextViewPr>
  <p:notesViewPr>
    <p:cSldViewPr snapToGrid="0" showGuides="1">
      <p:cViewPr varScale="1">
        <p:scale>
          <a:sx n="63" d="100"/>
          <a:sy n="63" d="100"/>
        </p:scale>
        <p:origin x="313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gs" Target="tags/tag1.xml" /></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 /><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AA61CB-2CBB-416D-BCA7-A42EF3A60A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FE36A07-EA30-4C3F-AD8A-F9FCC041E1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ECA924-2BA3-4A31-A89F-5DE1BE976EDE}" type="datetimeFigureOut">
              <a:rPr lang="en-GB" smtClean="0"/>
              <a:t>10/07/2022</a:t>
            </a:fld>
            <a:endParaRPr lang="en-GB"/>
          </a:p>
        </p:txBody>
      </p:sp>
      <p:sp>
        <p:nvSpPr>
          <p:cNvPr id="4" name="Footer Placeholder 3">
            <a:extLst>
              <a:ext uri="{FF2B5EF4-FFF2-40B4-BE49-F238E27FC236}">
                <a16:creationId xmlns:a16="http://schemas.microsoft.com/office/drawing/2014/main" id="{7A96D4CC-87D1-4A7A-8711-5823AF93A2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1DC0EDD-6854-4A70-9728-AF648E250D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D4EA2C-B0FB-4665-B76C-F630F707931E}" type="slidenum">
              <a:rPr lang="en-GB" smtClean="0"/>
              <a:t>‹#›</a:t>
            </a:fld>
            <a:endParaRPr lang="en-GB"/>
          </a:p>
        </p:txBody>
      </p:sp>
    </p:spTree>
    <p:custDataLst>
      <p:tags r:id="rId2"/>
    </p:custDataLst>
    <p:extLst>
      <p:ext uri="{BB962C8B-B14F-4D97-AF65-F5344CB8AC3E}">
        <p14:creationId xmlns:p14="http://schemas.microsoft.com/office/powerpoint/2010/main" val="2592780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3F4A-A46A-4062-AEBE-6F5C6BC44F3A}" type="datetimeFigureOut">
              <a:rPr lang="en-GB" smtClean="0"/>
              <a:t>10/07/2022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B3293-15BD-43F4-9B12-CFA624965BE9}" type="slidenum">
              <a:rPr lang="en-GB" smtClean="0"/>
              <a:t>‹#›</a:t>
            </a:fld>
            <a:endParaRPr lang="en-GB"/>
          </a:p>
        </p:txBody>
      </p:sp>
    </p:spTree>
    <p:extLst>
      <p:ext uri="{BB962C8B-B14F-4D97-AF65-F5344CB8AC3E}">
        <p14:creationId xmlns:p14="http://schemas.microsoft.com/office/powerpoint/2010/main" val="399055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module on About Mahindra Finance.</a:t>
            </a:r>
          </a:p>
          <a:p>
            <a:r>
              <a:rPr lang="en-US" dirty="0"/>
              <a:t>Click the Start button to begin.</a:t>
            </a:r>
            <a:endParaRPr lang="en-IN" dirty="0"/>
          </a:p>
        </p:txBody>
      </p:sp>
      <p:sp>
        <p:nvSpPr>
          <p:cNvPr id="4" name="Slide Number Placeholder 3"/>
          <p:cNvSpPr>
            <a:spLocks noGrp="1"/>
          </p:cNvSpPr>
          <p:nvPr>
            <p:ph type="sldNum" sz="quarter" idx="5"/>
          </p:nvPr>
        </p:nvSpPr>
        <p:spPr/>
        <p:txBody>
          <a:bodyPr/>
          <a:lstStyle/>
          <a:p>
            <a:fld id="{0F6B3293-15BD-43F4-9B12-CFA624965BE9}" type="slidenum">
              <a:rPr lang="en-GB" smtClean="0"/>
              <a:t>1</a:t>
            </a:fld>
            <a:endParaRPr lang="en-GB"/>
          </a:p>
        </p:txBody>
      </p:sp>
    </p:spTree>
    <p:extLst>
      <p:ext uri="{BB962C8B-B14F-4D97-AF65-F5344CB8AC3E}">
        <p14:creationId xmlns:p14="http://schemas.microsoft.com/office/powerpoint/2010/main" val="3643485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its inception, Mahindra Finance has positively catered to the financial needs of millions in rural and semi-urban India.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Its deep connection with the customers and their evolving needs has been the key to its growth and success.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company has thus pioneered several innovative financial solutions tailor-made to the earning patterns of the unique “Earn and Pay” segment that it serves.</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https://www.freepik.com/free-vector/indian-group-india-cartoon_4887724.htm#query=rural%20people&amp;position=1&amp;from_view=search</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https://www.freepik.com/free-vector/crowd-professional-people-team-flat-poster_3797905.htm#query=people&amp;position=2&amp;from_view=search</a:t>
            </a:r>
          </a:p>
        </p:txBody>
      </p:sp>
      <p:sp>
        <p:nvSpPr>
          <p:cNvPr id="4" name="Slide Number Placeholder 3"/>
          <p:cNvSpPr>
            <a:spLocks noGrp="1"/>
          </p:cNvSpPr>
          <p:nvPr>
            <p:ph type="sldNum" sz="quarter" idx="5"/>
          </p:nvPr>
        </p:nvSpPr>
        <p:spPr/>
        <p:txBody>
          <a:bodyPr/>
          <a:lstStyle/>
          <a:p>
            <a:fld id="{0F6B3293-15BD-43F4-9B12-CFA624965BE9}" type="slidenum">
              <a:rPr lang="en-GB" smtClean="0"/>
              <a:t>10</a:t>
            </a:fld>
            <a:endParaRPr lang="en-GB"/>
          </a:p>
        </p:txBody>
      </p:sp>
    </p:spTree>
    <p:extLst>
      <p:ext uri="{BB962C8B-B14F-4D97-AF65-F5344CB8AC3E}">
        <p14:creationId xmlns:p14="http://schemas.microsoft.com/office/powerpoint/2010/main" val="369068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the end of this module, you will be able to:</a:t>
            </a:r>
          </a:p>
          <a:p>
            <a:pPr marL="285750" indent="-285750">
              <a:buFont typeface="Arial" panose="020B0604020202020204" pitchFamily="34" charset="0"/>
              <a:buChar char="•"/>
            </a:pPr>
            <a:r>
              <a:rPr lang="en-GB" dirty="0"/>
              <a:t>Express Mahindra Finance</a:t>
            </a:r>
          </a:p>
          <a:p>
            <a:pPr marL="285750" indent="-285750">
              <a:buFont typeface="Arial" panose="020B0604020202020204" pitchFamily="34" charset="0"/>
              <a:buChar char="•"/>
            </a:pPr>
            <a:r>
              <a:rPr lang="en-GB" dirty="0"/>
              <a:t>List the product portfolio of Mahindra Finance</a:t>
            </a:r>
          </a:p>
          <a:p>
            <a:pPr marL="285750" indent="-285750">
              <a:buFont typeface="Arial" panose="020B0604020202020204" pitchFamily="34" charset="0"/>
              <a:buChar char="•"/>
            </a:pPr>
            <a:r>
              <a:rPr lang="en-GB" dirty="0"/>
              <a:t>Describe the organization structure of Mahindra Finance</a:t>
            </a:r>
          </a:p>
          <a:p>
            <a:pPr marL="285750" indent="-285750">
              <a:buFont typeface="Arial" panose="020B0604020202020204" pitchFamily="34" charset="0"/>
              <a:buChar char="•"/>
            </a:pPr>
            <a:r>
              <a:rPr lang="en-GB" dirty="0"/>
              <a:t>Explain the vision, mission and core values of Mahindra Finance</a:t>
            </a:r>
          </a:p>
          <a:p>
            <a:pPr marL="285750" indent="-285750">
              <a:buFont typeface="Arial" panose="020B0604020202020204" pitchFamily="34" charset="0"/>
              <a:buChar char="•"/>
            </a:pPr>
            <a:r>
              <a:rPr lang="en-GB" dirty="0"/>
              <a:t>Explain the values and EVP of Mahindra Finance</a:t>
            </a:r>
          </a:p>
          <a:p>
            <a:endParaRPr lang="en-IN" dirty="0"/>
          </a:p>
          <a:p>
            <a:r>
              <a:rPr lang="en-IN" dirty="0"/>
              <a:t>https://www.freepik.com/free-vector/realistic-targets-set_6479533.htm#page=2&amp;query=objective&amp;position=29&amp;from_view=search</a:t>
            </a:r>
          </a:p>
        </p:txBody>
      </p:sp>
      <p:sp>
        <p:nvSpPr>
          <p:cNvPr id="4" name="Slide Number Placeholder 3"/>
          <p:cNvSpPr>
            <a:spLocks noGrp="1"/>
          </p:cNvSpPr>
          <p:nvPr>
            <p:ph type="sldNum" sz="quarter" idx="5"/>
          </p:nvPr>
        </p:nvSpPr>
        <p:spPr/>
        <p:txBody>
          <a:bodyPr/>
          <a:lstStyle/>
          <a:p>
            <a:fld id="{0F6B3293-15BD-43F4-9B12-CFA624965BE9}" type="slidenum">
              <a:rPr lang="en-GB" smtClean="0"/>
              <a:t>2</a:t>
            </a:fld>
            <a:endParaRPr lang="en-GB"/>
          </a:p>
        </p:txBody>
      </p:sp>
    </p:spTree>
    <p:extLst>
      <p:ext uri="{BB962C8B-B14F-4D97-AF65-F5344CB8AC3E}">
        <p14:creationId xmlns:p14="http://schemas.microsoft.com/office/powerpoint/2010/main" val="401181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 there! My name is Sadhana and I will be your guide through this module.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Let me start by taking you back in time to the early 90s.</a:t>
            </a:r>
            <a:endParaRPr lang="en-IN" dirty="0"/>
          </a:p>
        </p:txBody>
      </p:sp>
      <p:sp>
        <p:nvSpPr>
          <p:cNvPr id="4" name="Slide Number Placeholder 3"/>
          <p:cNvSpPr>
            <a:spLocks noGrp="1"/>
          </p:cNvSpPr>
          <p:nvPr>
            <p:ph type="sldNum" sz="quarter" idx="5"/>
          </p:nvPr>
        </p:nvSpPr>
        <p:spPr/>
        <p:txBody>
          <a:bodyPr/>
          <a:lstStyle/>
          <a:p>
            <a:fld id="{0F6B3293-15BD-43F4-9B12-CFA624965BE9}" type="slidenum">
              <a:rPr lang="en-GB" smtClean="0"/>
              <a:t>3</a:t>
            </a:fld>
            <a:endParaRPr lang="en-GB"/>
          </a:p>
        </p:txBody>
      </p:sp>
    </p:spTree>
    <p:extLst>
      <p:ext uri="{BB962C8B-B14F-4D97-AF65-F5344CB8AC3E}">
        <p14:creationId xmlns:p14="http://schemas.microsoft.com/office/powerpoint/2010/main" val="206680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Rajan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his wife Priya are farmers.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had a couple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labours</a:t>
            </a:r>
            <a:r>
              <a:rPr lang="en-US" sz="1800" dirty="0">
                <a:effectLst/>
                <a:latin typeface="Calibri" panose="020F0502020204030204" pitchFamily="34" charset="0"/>
                <a:ea typeface="Calibri" panose="020F0502020204030204" pitchFamily="34" charset="0"/>
                <a:cs typeface="Times New Roman" panose="02020603050405020304" pitchFamily="18" charset="0"/>
              </a:rPr>
              <a:t> working for them.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https://www.freepik.com/free-vector/indian-group-india-cartoon_4887735.htm#query=indian%20characters&amp;position=0&amp;from_view=search</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freepik.com/premium-vector/indian-village-landscape-with-happy-farmers-working-paddy-field-farm-with-palm-trees-cartoon-men-women-standing-water-flat-vector-illustration-agriculture-farming-india-concept-banner_27572909.htm#page=2&amp;query=farm&amp;position=28&amp;from_view=author</a:t>
            </a:r>
          </a:p>
        </p:txBody>
      </p:sp>
      <p:sp>
        <p:nvSpPr>
          <p:cNvPr id="4" name="Slide Number Placeholder 3"/>
          <p:cNvSpPr>
            <a:spLocks noGrp="1"/>
          </p:cNvSpPr>
          <p:nvPr>
            <p:ph type="sldNum" sz="quarter" idx="5"/>
          </p:nvPr>
        </p:nvSpPr>
        <p:spPr/>
        <p:txBody>
          <a:bodyPr/>
          <a:lstStyle/>
          <a:p>
            <a:fld id="{0F6B3293-15BD-43F4-9B12-CFA624965BE9}" type="slidenum">
              <a:rPr lang="en-GB" smtClean="0"/>
              <a:t>4</a:t>
            </a:fld>
            <a:endParaRPr lang="en-GB"/>
          </a:p>
        </p:txBody>
      </p:sp>
    </p:spTree>
    <p:extLst>
      <p:ext uri="{BB962C8B-B14F-4D97-AF65-F5344CB8AC3E}">
        <p14:creationId xmlns:p14="http://schemas.microsoft.com/office/powerpoint/2010/main" val="611525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day looking at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labours</a:t>
            </a:r>
            <a:r>
              <a:rPr lang="en-US" sz="1800" dirty="0">
                <a:effectLst/>
                <a:latin typeface="Calibri" panose="020F0502020204030204" pitchFamily="34" charset="0"/>
                <a:ea typeface="Calibri" panose="020F0502020204030204" pitchFamily="34" charset="0"/>
                <a:cs typeface="Times New Roman" panose="02020603050405020304" pitchFamily="18" charset="0"/>
              </a:rPr>
              <a:t> work under scorching heat of the sun, they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realised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 tractor would ease the work pressure from their workers and speed up their work on the field too.</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in those days, buying a tractor used to be an expensive and a tedious affair. Especially if you were a farmer.</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https://www.freepik.com/free-vector/indian-group-india-cartoon_4887735.htm#query=indian%20characters&amp;position=0&amp;from_view=search</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freepik.com/premium-vector/indian-village-landscape-with-happy-farmers-working-paddy-field-farm-with-palm-trees-cartoon-men-women-standing-water-flat-vector-illustration-agriculture-farming-india-concept-banner_27572909.htm#page=2&amp;query=farm&amp;position=28&amp;from_view=author</a:t>
            </a:r>
          </a:p>
        </p:txBody>
      </p:sp>
      <p:sp>
        <p:nvSpPr>
          <p:cNvPr id="4" name="Slide Number Placeholder 3"/>
          <p:cNvSpPr>
            <a:spLocks noGrp="1"/>
          </p:cNvSpPr>
          <p:nvPr>
            <p:ph type="sldNum" sz="quarter" idx="5"/>
          </p:nvPr>
        </p:nvSpPr>
        <p:spPr/>
        <p:txBody>
          <a:bodyPr/>
          <a:lstStyle/>
          <a:p>
            <a:fld id="{0F6B3293-15BD-43F4-9B12-CFA624965BE9}" type="slidenum">
              <a:rPr lang="en-GB" smtClean="0"/>
              <a:t>5</a:t>
            </a:fld>
            <a:endParaRPr lang="en-GB"/>
          </a:p>
        </p:txBody>
      </p:sp>
    </p:spTree>
    <p:extLst>
      <p:ext uri="{BB962C8B-B14F-4D97-AF65-F5344CB8AC3E}">
        <p14:creationId xmlns:p14="http://schemas.microsoft.com/office/powerpoint/2010/main" val="388350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decided to go to the town and enquired with a sales person in the nearest Mahindra Vehicle’s outlet, if there’s a way to purchase the tractor via easy installments.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response to this, the Mahindra sales person, humbly introduced them to Mahindra Finance.</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 informs them regarding the required documents they needed to collate and within a couple of days, the documentation work was completed.</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https://www.freepik.com/free-vector/stores-supermarkets-big-small-buildings-icons-set_3816865.htm#query=small%20store&amp;position=24&amp;from_view=search</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https://www.freepik.com/free-vector/businessman-office-worker-character-pose-set-flat-cartoon-people-design_20730361.htm#query=salesman&amp;position=16&amp;from_view=search</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https://listcarbrands.com/mahindra-logo/</a:t>
            </a:r>
          </a:p>
        </p:txBody>
      </p:sp>
      <p:sp>
        <p:nvSpPr>
          <p:cNvPr id="4" name="Slide Number Placeholder 3"/>
          <p:cNvSpPr>
            <a:spLocks noGrp="1"/>
          </p:cNvSpPr>
          <p:nvPr>
            <p:ph type="sldNum" sz="quarter" idx="5"/>
          </p:nvPr>
        </p:nvSpPr>
        <p:spPr/>
        <p:txBody>
          <a:bodyPr/>
          <a:lstStyle/>
          <a:p>
            <a:fld id="{0F6B3293-15BD-43F4-9B12-CFA624965BE9}" type="slidenum">
              <a:rPr lang="en-GB" smtClean="0"/>
              <a:t>6</a:t>
            </a:fld>
            <a:endParaRPr lang="en-GB"/>
          </a:p>
        </p:txBody>
      </p:sp>
    </p:spTree>
    <p:extLst>
      <p:ext uri="{BB962C8B-B14F-4D97-AF65-F5344CB8AC3E}">
        <p14:creationId xmlns:p14="http://schemas.microsoft.com/office/powerpoint/2010/main" val="293218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in a couple of weeks, they had their very own tractor running on their field.</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https://www.freepik.com/free-vector/blue-tractors-design_1020638.htm#query=tractor&amp;position=7&amp;from_view=search</a:t>
            </a:r>
          </a:p>
        </p:txBody>
      </p:sp>
      <p:sp>
        <p:nvSpPr>
          <p:cNvPr id="4" name="Slide Number Placeholder 3"/>
          <p:cNvSpPr>
            <a:spLocks noGrp="1"/>
          </p:cNvSpPr>
          <p:nvPr>
            <p:ph type="sldNum" sz="quarter" idx="5"/>
          </p:nvPr>
        </p:nvSpPr>
        <p:spPr/>
        <p:txBody>
          <a:bodyPr/>
          <a:lstStyle/>
          <a:p>
            <a:fld id="{0F6B3293-15BD-43F4-9B12-CFA624965BE9}" type="slidenum">
              <a:rPr lang="en-GB" smtClean="0"/>
              <a:t>7</a:t>
            </a:fld>
            <a:endParaRPr lang="en-GB"/>
          </a:p>
        </p:txBody>
      </p:sp>
    </p:spTree>
    <p:extLst>
      <p:ext uri="{BB962C8B-B14F-4D97-AF65-F5344CB8AC3E}">
        <p14:creationId xmlns:p14="http://schemas.microsoft.com/office/powerpoint/2010/main" val="3067614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Mahindra Finance began its journey as a captive financier of Mahindra Utility Vehicles in the early 90s itself.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They financed Mahindra’s utility vehicles, tractors and non-Mahindra products.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time, the company diversified into a financial services provider with a whole suite of financial solutions tailored to the under-served customer segment in under-penetrated rural markets.</a:t>
            </a:r>
          </a:p>
          <a:p>
            <a:endParaRPr lang="en-US" sz="1800" dirty="0">
              <a:effectLst/>
              <a:latin typeface="Calibri" panose="020F0502020204030204" pitchFamily="34" charset="0"/>
              <a:cs typeface="Times New Roman" panose="02020603050405020304" pitchFamily="18" charset="0"/>
            </a:endParaRPr>
          </a:p>
          <a:p>
            <a:r>
              <a:rPr lang="en-IN" dirty="0"/>
              <a:t>https://www.freepik.com/free-vector/infographic-template-arrow-style-design_15244720.htm#query=3%20points%20infographic&amp;position=23&amp;from_view=search</a:t>
            </a:r>
          </a:p>
        </p:txBody>
      </p:sp>
      <p:sp>
        <p:nvSpPr>
          <p:cNvPr id="4" name="Slide Number Placeholder 3"/>
          <p:cNvSpPr>
            <a:spLocks noGrp="1"/>
          </p:cNvSpPr>
          <p:nvPr>
            <p:ph type="sldNum" sz="quarter" idx="5"/>
          </p:nvPr>
        </p:nvSpPr>
        <p:spPr/>
        <p:txBody>
          <a:bodyPr/>
          <a:lstStyle/>
          <a:p>
            <a:fld id="{0F6B3293-15BD-43F4-9B12-CFA624965BE9}" type="slidenum">
              <a:rPr lang="en-GB" smtClean="0"/>
              <a:t>8</a:t>
            </a:fld>
            <a:endParaRPr lang="en-GB"/>
          </a:p>
        </p:txBody>
      </p:sp>
    </p:spTree>
    <p:extLst>
      <p:ext uri="{BB962C8B-B14F-4D97-AF65-F5344CB8AC3E}">
        <p14:creationId xmlns:p14="http://schemas.microsoft.com/office/powerpoint/2010/main" val="3970331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Mahindra Finance has marked its presence in every state in India with a footprint in around 85% of its districts.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has employed more than 24000 people.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a network of over 1340 offices, Mahindra Finance serves customers in more than 3,80,000 villages.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it has over 81,000 crore rupees worth of assets under management (AUM).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cs typeface="Times New Roman" panose="02020603050405020304" pitchFamily="18" charset="0"/>
            </a:endParaRPr>
          </a:p>
          <a:p>
            <a:r>
              <a:rPr lang="en-IN" dirty="0"/>
              <a:t>https://www.freepik.com/free-vector/flat-india-map-infographics_12429661.htm#query=india&amp;position=21&amp;from_view=search</a:t>
            </a:r>
          </a:p>
        </p:txBody>
      </p:sp>
      <p:sp>
        <p:nvSpPr>
          <p:cNvPr id="4" name="Slide Number Placeholder 3"/>
          <p:cNvSpPr>
            <a:spLocks noGrp="1"/>
          </p:cNvSpPr>
          <p:nvPr>
            <p:ph type="sldNum" sz="quarter" idx="5"/>
          </p:nvPr>
        </p:nvSpPr>
        <p:spPr/>
        <p:txBody>
          <a:bodyPr/>
          <a:lstStyle/>
          <a:p>
            <a:fld id="{0F6B3293-15BD-43F4-9B12-CFA624965BE9}" type="slidenum">
              <a:rPr lang="en-GB" smtClean="0"/>
              <a:t>9</a:t>
            </a:fld>
            <a:endParaRPr lang="en-GB"/>
          </a:p>
        </p:txBody>
      </p:sp>
    </p:spTree>
    <p:extLst>
      <p:ext uri="{BB962C8B-B14F-4D97-AF65-F5344CB8AC3E}">
        <p14:creationId xmlns:p14="http://schemas.microsoft.com/office/powerpoint/2010/main" val="2947347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3.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slideMaster" Target="../slideMasters/slideMaster1.xml" /><Relationship Id="rId1" Type="http://schemas.openxmlformats.org/officeDocument/2006/relationships/tags" Target="../tags/tag4.xml" /><Relationship Id="rId4" Type="http://schemas.openxmlformats.org/officeDocument/2006/relationships/image" Target="../media/image2.png"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slideMaster" Target="../slideMasters/slideMaster1.xml" /><Relationship Id="rId1" Type="http://schemas.openxmlformats.org/officeDocument/2006/relationships/tags" Target="../tags/tag5.xml" /><Relationship Id="rId4" Type="http://schemas.openxmlformats.org/officeDocument/2006/relationships/image" Target="../media/image2.png"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slideMaster" Target="../slideMasters/slideMaster1.xml" /><Relationship Id="rId1" Type="http://schemas.openxmlformats.org/officeDocument/2006/relationships/tags" Target="../tags/tag6.xml" /><Relationship Id="rId4" Type="http://schemas.openxmlformats.org/officeDocument/2006/relationships/image" Target="../media/image2.png"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slideMaster" Target="../slideMasters/slideMaster1.xml" /><Relationship Id="rId1" Type="http://schemas.openxmlformats.org/officeDocument/2006/relationships/tags" Target="../tags/tag7.xml" /><Relationship Id="rId4" Type="http://schemas.openxmlformats.org/officeDocument/2006/relationships/image" Target="../media/image2.png"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slideMaster" Target="../slideMasters/slideMaster1.xml" /><Relationship Id="rId1" Type="http://schemas.openxmlformats.org/officeDocument/2006/relationships/tags" Target="../tags/tag8.xml" /><Relationship Id="rId5" Type="http://schemas.openxmlformats.org/officeDocument/2006/relationships/image" Target="../media/image2.png" /><Relationship Id="rId4" Type="http://schemas.openxmlformats.org/officeDocument/2006/relationships/image" Target="../media/image3.png" /></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9.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2387006D-590A-4DAE-A4E8-539044F6CE52}"/>
              </a:ext>
            </a:extLst>
          </p:cNvPr>
          <p:cNvSpPr>
            <a:spLocks noGrp="1"/>
          </p:cNvSpPr>
          <p:nvPr>
            <p:ph type="pic" sz="quarter" idx="13" hasCustomPrompt="1"/>
          </p:nvPr>
        </p:nvSpPr>
        <p:spPr>
          <a:xfrm>
            <a:off x="0" y="0"/>
            <a:ext cx="12192000" cy="6858000"/>
          </a:xfrm>
        </p:spPr>
        <p:txBody>
          <a:bodyPr/>
          <a:lstStyle>
            <a:lvl1pPr>
              <a:defRPr/>
            </a:lvl1pPr>
          </a:lstStyle>
          <a:p>
            <a:r>
              <a:rPr lang="en-GB" dirty="0"/>
              <a:t>Add Module Picture Here</a:t>
            </a:r>
          </a:p>
        </p:txBody>
      </p:sp>
      <p:sp>
        <p:nvSpPr>
          <p:cNvPr id="4" name="Date Placeholder 3">
            <a:extLst>
              <a:ext uri="{FF2B5EF4-FFF2-40B4-BE49-F238E27FC236}">
                <a16:creationId xmlns:a16="http://schemas.microsoft.com/office/drawing/2014/main" id="{59CD21AE-84A6-43E8-9FDF-E8F794ACA7BF}"/>
              </a:ext>
            </a:extLst>
          </p:cNvPr>
          <p:cNvSpPr>
            <a:spLocks noGrp="1"/>
          </p:cNvSpPr>
          <p:nvPr>
            <p:ph type="dt" sz="half" idx="10"/>
          </p:nvPr>
        </p:nvSpPr>
        <p:spPr/>
        <p:txBody>
          <a:bodyPr/>
          <a:lstStyle/>
          <a:p>
            <a:fld id="{D9D21FA8-6DF6-410D-A15F-079BAA363984}" type="datetimeFigureOut">
              <a:rPr lang="en-GB" smtClean="0"/>
              <a:t>10/07/2022</a:t>
            </a:fld>
            <a:endParaRPr lang="en-GB"/>
          </a:p>
        </p:txBody>
      </p:sp>
      <p:sp>
        <p:nvSpPr>
          <p:cNvPr id="5" name="Footer Placeholder 4">
            <a:extLst>
              <a:ext uri="{FF2B5EF4-FFF2-40B4-BE49-F238E27FC236}">
                <a16:creationId xmlns:a16="http://schemas.microsoft.com/office/drawing/2014/main" id="{4EF88979-3A76-4C6A-B48E-EAE2FDAF44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9705E9-80F8-4FCB-A55E-8B69600945AA}"/>
              </a:ext>
            </a:extLst>
          </p:cNvPr>
          <p:cNvSpPr>
            <a:spLocks noGrp="1"/>
          </p:cNvSpPr>
          <p:nvPr>
            <p:ph type="sldNum" sz="quarter" idx="12"/>
          </p:nvPr>
        </p:nvSpPr>
        <p:spPr/>
        <p:txBody>
          <a:bodyPr/>
          <a:lstStyle/>
          <a:p>
            <a:fld id="{CF1BDE54-062B-42CE-9224-F2E628E32E9A}" type="slidenum">
              <a:rPr lang="en-GB" smtClean="0"/>
              <a:t>‹#›</a:t>
            </a:fld>
            <a:endParaRPr lang="en-GB"/>
          </a:p>
        </p:txBody>
      </p:sp>
      <p:sp>
        <p:nvSpPr>
          <p:cNvPr id="7" name="Rectangle 6">
            <a:extLst>
              <a:ext uri="{FF2B5EF4-FFF2-40B4-BE49-F238E27FC236}">
                <a16:creationId xmlns:a16="http://schemas.microsoft.com/office/drawing/2014/main" id="{22426694-1C70-4A54-B66F-1B3C431CD01C}"/>
              </a:ext>
            </a:extLst>
          </p:cNvPr>
          <p:cNvSpPr/>
          <p:nvPr userDrawn="1"/>
        </p:nvSpPr>
        <p:spPr>
          <a:xfrm>
            <a:off x="1182255" y="4304145"/>
            <a:ext cx="7509163" cy="22998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1837"/>
              </a:solidFill>
            </a:endParaRPr>
          </a:p>
        </p:txBody>
      </p:sp>
      <p:sp>
        <p:nvSpPr>
          <p:cNvPr id="2" name="Title 1">
            <a:extLst>
              <a:ext uri="{FF2B5EF4-FFF2-40B4-BE49-F238E27FC236}">
                <a16:creationId xmlns:a16="http://schemas.microsoft.com/office/drawing/2014/main" id="{A4E00318-D88E-4B7C-AAB0-BE77A1825211}"/>
              </a:ext>
            </a:extLst>
          </p:cNvPr>
          <p:cNvSpPr>
            <a:spLocks noGrp="1"/>
          </p:cNvSpPr>
          <p:nvPr>
            <p:ph type="ctrTitle" hasCustomPrompt="1"/>
          </p:nvPr>
        </p:nvSpPr>
        <p:spPr>
          <a:xfrm>
            <a:off x="90054" y="4553528"/>
            <a:ext cx="9144000" cy="1465262"/>
          </a:xfrm>
        </p:spPr>
        <p:txBody>
          <a:bodyPr vert="horz" lIns="91440" tIns="45720" rIns="91440" bIns="45720" rtlCol="0" anchor="b">
            <a:normAutofit/>
          </a:bodyPr>
          <a:lstStyle>
            <a:lvl1pPr>
              <a:defRPr lang="en-GB" b="1">
                <a:solidFill>
                  <a:srgbClr val="E51837"/>
                </a:solidFill>
                <a:latin typeface="Saira" pitchFamily="2" charset="0"/>
              </a:defRPr>
            </a:lvl1pPr>
          </a:lstStyle>
          <a:p>
            <a:pPr marL="0" lvl="0" algn="ctr"/>
            <a:r>
              <a:rPr lang="en-US" dirty="0"/>
              <a:t>CLICK TO ADD MODULE NAME</a:t>
            </a:r>
            <a:br>
              <a:rPr lang="en-US" dirty="0"/>
            </a:br>
            <a:endParaRPr lang="en-GB" dirty="0"/>
          </a:p>
        </p:txBody>
      </p:sp>
    </p:spTree>
    <p:custDataLst>
      <p:tags r:id="rId1"/>
    </p:custDataLst>
    <p:extLst>
      <p:ext uri="{BB962C8B-B14F-4D97-AF65-F5344CB8AC3E}">
        <p14:creationId xmlns:p14="http://schemas.microsoft.com/office/powerpoint/2010/main" val="301402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FFEE2-24BC-43B6-A355-52F35A38C560}"/>
              </a:ext>
            </a:extLst>
          </p:cNvPr>
          <p:cNvSpPr/>
          <p:nvPr userDrawn="1"/>
        </p:nvSpPr>
        <p:spPr>
          <a:xfrm>
            <a:off x="0" y="0"/>
            <a:ext cx="12192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853E282A-6B4A-4A45-82AE-91FC2E5E789C}"/>
              </a:ext>
            </a:extLst>
          </p:cNvPr>
          <p:cNvSpPr/>
          <p:nvPr userDrawn="1"/>
        </p:nvSpPr>
        <p:spPr>
          <a:xfrm>
            <a:off x="94344" y="107009"/>
            <a:ext cx="12003314" cy="6164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9" name="Picture 18">
            <a:extLst>
              <a:ext uri="{FF2B5EF4-FFF2-40B4-BE49-F238E27FC236}">
                <a16:creationId xmlns:a16="http://schemas.microsoft.com/office/drawing/2014/main" id="{7845C078-6061-45C1-8AD7-8808CCCFC2D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4723" b="14723"/>
          <a:stretch/>
        </p:blipFill>
        <p:spPr>
          <a:xfrm>
            <a:off x="94344" y="98907"/>
            <a:ext cx="1145849" cy="593578"/>
          </a:xfrm>
          <a:prstGeom prst="rect">
            <a:avLst/>
          </a:prstGeom>
        </p:spPr>
      </p:pic>
      <p:sp>
        <p:nvSpPr>
          <p:cNvPr id="20" name="Rectangle 19">
            <a:extLst>
              <a:ext uri="{FF2B5EF4-FFF2-40B4-BE49-F238E27FC236}">
                <a16:creationId xmlns:a16="http://schemas.microsoft.com/office/drawing/2014/main" id="{406EC42C-F33F-46FE-8D4C-30CBEF36686F}"/>
              </a:ext>
            </a:extLst>
          </p:cNvPr>
          <p:cNvSpPr/>
          <p:nvPr userDrawn="1"/>
        </p:nvSpPr>
        <p:spPr>
          <a:xfrm>
            <a:off x="1240193" y="98907"/>
            <a:ext cx="10285267" cy="585475"/>
          </a:xfrm>
          <a:prstGeom prst="rect">
            <a:avLst/>
          </a:prstGeom>
          <a:solidFill>
            <a:srgbClr val="E5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a:extLst>
              <a:ext uri="{FF2B5EF4-FFF2-40B4-BE49-F238E27FC236}">
                <a16:creationId xmlns:a16="http://schemas.microsoft.com/office/drawing/2014/main" id="{19D78274-CAFF-4BF2-BF32-2D495DBF1527}"/>
              </a:ext>
            </a:extLst>
          </p:cNvPr>
          <p:cNvSpPr txBox="1"/>
          <p:nvPr userDrawn="1"/>
        </p:nvSpPr>
        <p:spPr>
          <a:xfrm>
            <a:off x="1399593" y="188665"/>
            <a:ext cx="4696407" cy="400110"/>
          </a:xfrm>
          <a:prstGeom prst="rect">
            <a:avLst/>
          </a:prstGeom>
          <a:noFill/>
        </p:spPr>
        <p:txBody>
          <a:bodyPr wrap="square" rtlCol="0">
            <a:spAutoFit/>
          </a:bodyPr>
          <a:lstStyle/>
          <a:p>
            <a:r>
              <a:rPr lang="en-GB" sz="2000" b="1" dirty="0">
                <a:solidFill>
                  <a:schemeClr val="bg1"/>
                </a:solidFill>
                <a:latin typeface="Saira" pitchFamily="2" charset="0"/>
              </a:rPr>
              <a:t>About Mahindra Finance</a:t>
            </a:r>
          </a:p>
        </p:txBody>
      </p:sp>
      <p:cxnSp>
        <p:nvCxnSpPr>
          <p:cNvPr id="22" name="Straight Connector 21">
            <a:extLst>
              <a:ext uri="{FF2B5EF4-FFF2-40B4-BE49-F238E27FC236}">
                <a16:creationId xmlns:a16="http://schemas.microsoft.com/office/drawing/2014/main" id="{5C9981C0-2128-4C09-8C67-54D06B112100}"/>
              </a:ext>
            </a:extLst>
          </p:cNvPr>
          <p:cNvCxnSpPr>
            <a:cxnSpLocks/>
          </p:cNvCxnSpPr>
          <p:nvPr userDrawn="1"/>
        </p:nvCxnSpPr>
        <p:spPr>
          <a:xfrm>
            <a:off x="5902037" y="209117"/>
            <a:ext cx="0" cy="35920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Date Placeholder 3">
            <a:extLst>
              <a:ext uri="{FF2B5EF4-FFF2-40B4-BE49-F238E27FC236}">
                <a16:creationId xmlns:a16="http://schemas.microsoft.com/office/drawing/2014/main" id="{93C901ED-B20A-418A-B81B-36DAE4B1C485}"/>
              </a:ext>
            </a:extLst>
          </p:cNvPr>
          <p:cNvSpPr txBox="1">
            <a:spLocks/>
          </p:cNvSpPr>
          <p:nvPr userDrawn="1"/>
        </p:nvSpPr>
        <p:spPr>
          <a:xfrm>
            <a:off x="838201"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D21FA8-6DF6-410D-A15F-079BAA363984}" type="datetimeFigureOut">
              <a:rPr lang="en-GB" smtClean="0"/>
              <a:pPr/>
              <a:t>10/07/2022</a:t>
            </a:fld>
            <a:endParaRPr lang="en-GB" dirty="0"/>
          </a:p>
        </p:txBody>
      </p:sp>
      <p:sp>
        <p:nvSpPr>
          <p:cNvPr id="24" name="Slide Number Placeholder 5">
            <a:extLst>
              <a:ext uri="{FF2B5EF4-FFF2-40B4-BE49-F238E27FC236}">
                <a16:creationId xmlns:a16="http://schemas.microsoft.com/office/drawing/2014/main" id="{076FD7E1-F277-4F2D-A785-BCA121B7D698}"/>
              </a:ext>
            </a:extLst>
          </p:cNvPr>
          <p:cNvSpPr txBox="1">
            <a:spLocks/>
          </p:cNvSpPr>
          <p:nvPr userDrawn="1"/>
        </p:nvSpPr>
        <p:spPr>
          <a:xfrm>
            <a:off x="8610601"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1BDE54-062B-42CE-9224-F2E628E32E9A}" type="slidenum">
              <a:rPr lang="en-GB" smtClean="0"/>
              <a:pPr/>
              <a:t>‹#›</a:t>
            </a:fld>
            <a:endParaRPr lang="en-GB"/>
          </a:p>
        </p:txBody>
      </p:sp>
      <p:sp>
        <p:nvSpPr>
          <p:cNvPr id="26" name="Rectangle 25">
            <a:extLst>
              <a:ext uri="{FF2B5EF4-FFF2-40B4-BE49-F238E27FC236}">
                <a16:creationId xmlns:a16="http://schemas.microsoft.com/office/drawing/2014/main" id="{7745FA56-919A-47A1-8E70-55D864F4D243}"/>
              </a:ext>
            </a:extLst>
          </p:cNvPr>
          <p:cNvSpPr/>
          <p:nvPr userDrawn="1"/>
        </p:nvSpPr>
        <p:spPr>
          <a:xfrm>
            <a:off x="11525459" y="98907"/>
            <a:ext cx="582247" cy="585475"/>
          </a:xfrm>
          <a:prstGeom prst="rect">
            <a:avLst/>
          </a:prstGeom>
          <a:solidFill>
            <a:srgbClr val="6D6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a:extLst>
              <a:ext uri="{FF2B5EF4-FFF2-40B4-BE49-F238E27FC236}">
                <a16:creationId xmlns:a16="http://schemas.microsoft.com/office/drawing/2014/main" id="{80CBD2E2-FE93-4AEF-ABED-D6C02F2A121D}"/>
              </a:ext>
            </a:extLst>
          </p:cNvPr>
          <p:cNvGrpSpPr/>
          <p:nvPr userDrawn="1"/>
        </p:nvGrpSpPr>
        <p:grpSpPr>
          <a:xfrm>
            <a:off x="11681216" y="352503"/>
            <a:ext cx="270732" cy="78282"/>
            <a:chOff x="11583774" y="324456"/>
            <a:chExt cx="464707" cy="134370"/>
          </a:xfrm>
        </p:grpSpPr>
        <p:sp>
          <p:nvSpPr>
            <p:cNvPr id="28" name="Oval 27">
              <a:extLst>
                <a:ext uri="{FF2B5EF4-FFF2-40B4-BE49-F238E27FC236}">
                  <a16:creationId xmlns:a16="http://schemas.microsoft.com/office/drawing/2014/main" id="{A18F9FD4-CC59-4FA0-BB69-37AF0AB07323}"/>
                </a:ext>
              </a:extLst>
            </p:cNvPr>
            <p:cNvSpPr/>
            <p:nvPr userDrawn="1"/>
          </p:nvSpPr>
          <p:spPr>
            <a:xfrm>
              <a:off x="11583774"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97E5B93C-80F5-4916-814C-966B6F6D04B9}"/>
                </a:ext>
              </a:extLst>
            </p:cNvPr>
            <p:cNvSpPr/>
            <p:nvPr userDrawn="1"/>
          </p:nvSpPr>
          <p:spPr>
            <a:xfrm>
              <a:off x="11748942"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32984A13-34EA-4147-A9DE-C36E2A5439C2}"/>
                </a:ext>
              </a:extLst>
            </p:cNvPr>
            <p:cNvSpPr/>
            <p:nvPr userDrawn="1"/>
          </p:nvSpPr>
          <p:spPr>
            <a:xfrm>
              <a:off x="11914111"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1" name="Rectangle 30">
            <a:extLst>
              <a:ext uri="{FF2B5EF4-FFF2-40B4-BE49-F238E27FC236}">
                <a16:creationId xmlns:a16="http://schemas.microsoft.com/office/drawing/2014/main" id="{6911E0F7-F68A-4527-BBC2-A42AAB7E1423}"/>
              </a:ext>
            </a:extLst>
          </p:cNvPr>
          <p:cNvSpPr/>
          <p:nvPr userDrawn="1"/>
        </p:nvSpPr>
        <p:spPr>
          <a:xfrm>
            <a:off x="2990139" y="6169885"/>
            <a:ext cx="1726112" cy="109543"/>
          </a:xfrm>
          <a:prstGeom prst="rect">
            <a:avLst/>
          </a:prstGeom>
          <a:solidFill>
            <a:srgbClr val="E5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extLst>
              <a:ext uri="{FF2B5EF4-FFF2-40B4-BE49-F238E27FC236}">
                <a16:creationId xmlns:a16="http://schemas.microsoft.com/office/drawing/2014/main" id="{A276D3EB-8B10-4E33-9D46-FA35F54F095A}"/>
              </a:ext>
            </a:extLst>
          </p:cNvPr>
          <p:cNvSpPr/>
          <p:nvPr userDrawn="1"/>
        </p:nvSpPr>
        <p:spPr>
          <a:xfrm>
            <a:off x="2131229" y="6169885"/>
            <a:ext cx="885936" cy="109543"/>
          </a:xfrm>
          <a:prstGeom prst="rect">
            <a:avLst/>
          </a:prstGeom>
          <a:solidFill>
            <a:srgbClr val="FE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7AF3E284-8E6A-4973-8B58-CAC6E2FE6C73}"/>
              </a:ext>
            </a:extLst>
          </p:cNvPr>
          <p:cNvSpPr/>
          <p:nvPr userDrawn="1"/>
        </p:nvSpPr>
        <p:spPr>
          <a:xfrm>
            <a:off x="4716251" y="6169885"/>
            <a:ext cx="2383796" cy="109543"/>
          </a:xfrm>
          <a:prstGeom prst="rect">
            <a:avLst/>
          </a:prstGeom>
          <a:solidFill>
            <a:srgbClr val="6D6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33">
            <a:extLst>
              <a:ext uri="{FF2B5EF4-FFF2-40B4-BE49-F238E27FC236}">
                <a16:creationId xmlns:a16="http://schemas.microsoft.com/office/drawing/2014/main" id="{05769AFD-CF01-45EF-ACE4-64524D46E49E}"/>
              </a:ext>
            </a:extLst>
          </p:cNvPr>
          <p:cNvSpPr/>
          <p:nvPr userDrawn="1"/>
        </p:nvSpPr>
        <p:spPr>
          <a:xfrm>
            <a:off x="7100047" y="6169885"/>
            <a:ext cx="2987509" cy="109543"/>
          </a:xfrm>
          <a:prstGeom prst="rect">
            <a:avLst/>
          </a:prstGeom>
          <a:solidFill>
            <a:srgbClr val="FE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Rectangle: Top Corners Rounded 34">
            <a:extLst>
              <a:ext uri="{FF2B5EF4-FFF2-40B4-BE49-F238E27FC236}">
                <a16:creationId xmlns:a16="http://schemas.microsoft.com/office/drawing/2014/main" id="{FFE68B35-69DD-4DD4-994D-CE8D4423456B}"/>
              </a:ext>
            </a:extLst>
          </p:cNvPr>
          <p:cNvSpPr/>
          <p:nvPr userDrawn="1"/>
        </p:nvSpPr>
        <p:spPr>
          <a:xfrm>
            <a:off x="94344" y="5930157"/>
            <a:ext cx="1547446" cy="365126"/>
          </a:xfrm>
          <a:prstGeom prst="round2SameRect">
            <a:avLst/>
          </a:prstGeom>
          <a:solidFill>
            <a:schemeClr val="bg1"/>
          </a:solidFill>
          <a:ln>
            <a:solidFill>
              <a:srgbClr val="6D6E72">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084B066A-5CCB-462F-A7B1-C2AB3D3BB5E4}"/>
              </a:ext>
            </a:extLst>
          </p:cNvPr>
          <p:cNvSpPr txBox="1"/>
          <p:nvPr userDrawn="1"/>
        </p:nvSpPr>
        <p:spPr>
          <a:xfrm>
            <a:off x="159656" y="6024767"/>
            <a:ext cx="1032469" cy="184666"/>
          </a:xfrm>
          <a:prstGeom prst="rect">
            <a:avLst/>
          </a:prstGeom>
          <a:noFill/>
        </p:spPr>
        <p:txBody>
          <a:bodyPr wrap="square" rtlCol="0">
            <a:spAutoFit/>
          </a:bodyPr>
          <a:lstStyle/>
          <a:p>
            <a:pPr algn="ctr"/>
            <a:r>
              <a:rPr lang="en-US" sz="600" b="1" dirty="0">
                <a:latin typeface="+mn-lt"/>
              </a:rPr>
              <a:t>COURSE PROGRESS</a:t>
            </a:r>
            <a:endParaRPr lang="en-GB" sz="600" b="1" dirty="0">
              <a:latin typeface="+mn-lt"/>
            </a:endParaRPr>
          </a:p>
        </p:txBody>
      </p:sp>
      <p:sp>
        <p:nvSpPr>
          <p:cNvPr id="37" name="Oval 36">
            <a:extLst>
              <a:ext uri="{FF2B5EF4-FFF2-40B4-BE49-F238E27FC236}">
                <a16:creationId xmlns:a16="http://schemas.microsoft.com/office/drawing/2014/main" id="{0BE13907-ED16-49F6-9666-4C313D64CAD7}"/>
              </a:ext>
            </a:extLst>
          </p:cNvPr>
          <p:cNvSpPr/>
          <p:nvPr userDrawn="1"/>
        </p:nvSpPr>
        <p:spPr>
          <a:xfrm>
            <a:off x="1195285" y="5969615"/>
            <a:ext cx="296899" cy="273650"/>
          </a:xfrm>
          <a:prstGeom prst="ellipse">
            <a:avLst/>
          </a:prstGeom>
          <a:solidFill>
            <a:schemeClr val="bg1"/>
          </a:solidFill>
          <a:ln w="34925">
            <a:solidFill>
              <a:srgbClr val="6D6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Block Arc 37">
            <a:extLst>
              <a:ext uri="{FF2B5EF4-FFF2-40B4-BE49-F238E27FC236}">
                <a16:creationId xmlns:a16="http://schemas.microsoft.com/office/drawing/2014/main" id="{BB8A0E28-ED2A-4174-BB45-DA4C4F4C2C61}"/>
              </a:ext>
            </a:extLst>
          </p:cNvPr>
          <p:cNvSpPr/>
          <p:nvPr userDrawn="1"/>
        </p:nvSpPr>
        <p:spPr>
          <a:xfrm>
            <a:off x="1195285" y="5970649"/>
            <a:ext cx="296899" cy="296897"/>
          </a:xfrm>
          <a:prstGeom prst="blockArc">
            <a:avLst>
              <a:gd name="adj1" fmla="val 16223085"/>
              <a:gd name="adj2" fmla="val 21162828"/>
              <a:gd name="adj3" fmla="val 0"/>
            </a:avLst>
          </a:prstGeom>
          <a:solidFill>
            <a:schemeClr val="bg1"/>
          </a:solidFill>
          <a:ln w="34925">
            <a:solidFill>
              <a:srgbClr val="E518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AC04C20E-43A7-4158-912B-2121633606B5}"/>
              </a:ext>
            </a:extLst>
          </p:cNvPr>
          <p:cNvSpPr txBox="1"/>
          <p:nvPr userDrawn="1"/>
        </p:nvSpPr>
        <p:spPr>
          <a:xfrm>
            <a:off x="1168568" y="6024767"/>
            <a:ext cx="371762" cy="184666"/>
          </a:xfrm>
          <a:prstGeom prst="rect">
            <a:avLst/>
          </a:prstGeom>
          <a:noFill/>
        </p:spPr>
        <p:txBody>
          <a:bodyPr wrap="square" rtlCol="0">
            <a:spAutoFit/>
          </a:bodyPr>
          <a:lstStyle/>
          <a:p>
            <a:pPr algn="ctr"/>
            <a:r>
              <a:rPr lang="en-US" sz="600" b="1" dirty="0"/>
              <a:t>25%</a:t>
            </a:r>
            <a:endParaRPr lang="en-GB" sz="600" b="1" dirty="0"/>
          </a:p>
        </p:txBody>
      </p:sp>
      <p:sp>
        <p:nvSpPr>
          <p:cNvPr id="40" name="Rectangle: Top Corners Rounded 39">
            <a:extLst>
              <a:ext uri="{FF2B5EF4-FFF2-40B4-BE49-F238E27FC236}">
                <a16:creationId xmlns:a16="http://schemas.microsoft.com/office/drawing/2014/main" id="{E4CCF8BD-DCE2-4767-A623-99393C4A8B2F}"/>
              </a:ext>
            </a:extLst>
          </p:cNvPr>
          <p:cNvSpPr/>
          <p:nvPr userDrawn="1"/>
        </p:nvSpPr>
        <p:spPr>
          <a:xfrm>
            <a:off x="10545006" y="5930157"/>
            <a:ext cx="1547446" cy="365126"/>
          </a:xfrm>
          <a:prstGeom prst="round2SameRect">
            <a:avLst/>
          </a:prstGeom>
          <a:solidFill>
            <a:schemeClr val="bg1"/>
          </a:solidFill>
          <a:ln>
            <a:solidFill>
              <a:srgbClr val="6D6E72">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E48EE6BA-A960-4DCC-854D-3D40162DE99F}"/>
              </a:ext>
            </a:extLst>
          </p:cNvPr>
          <p:cNvSpPr txBox="1"/>
          <p:nvPr userDrawn="1"/>
        </p:nvSpPr>
        <p:spPr>
          <a:xfrm>
            <a:off x="10610318" y="6050903"/>
            <a:ext cx="1032469" cy="200055"/>
          </a:xfrm>
          <a:prstGeom prst="rect">
            <a:avLst/>
          </a:prstGeom>
          <a:noFill/>
        </p:spPr>
        <p:txBody>
          <a:bodyPr wrap="square" rtlCol="0">
            <a:spAutoFit/>
          </a:bodyPr>
          <a:lstStyle/>
          <a:p>
            <a:pPr algn="ctr"/>
            <a:r>
              <a:rPr lang="en-US" sz="700" b="1" dirty="0">
                <a:latin typeface="+mn-lt"/>
              </a:rPr>
              <a:t>SCREEN NO</a:t>
            </a:r>
            <a:endParaRPr lang="en-GB" sz="700" b="1" dirty="0">
              <a:latin typeface="+mn-lt"/>
            </a:endParaRPr>
          </a:p>
        </p:txBody>
      </p:sp>
      <p:sp>
        <p:nvSpPr>
          <p:cNvPr id="42" name="TextBox 41">
            <a:extLst>
              <a:ext uri="{FF2B5EF4-FFF2-40B4-BE49-F238E27FC236}">
                <a16:creationId xmlns:a16="http://schemas.microsoft.com/office/drawing/2014/main" id="{E0DF05FC-15D3-418E-B2EC-CD17BE7821BC}"/>
              </a:ext>
            </a:extLst>
          </p:cNvPr>
          <p:cNvSpPr txBox="1"/>
          <p:nvPr userDrawn="1"/>
        </p:nvSpPr>
        <p:spPr>
          <a:xfrm>
            <a:off x="11582661" y="6043209"/>
            <a:ext cx="449685" cy="200055"/>
          </a:xfrm>
          <a:prstGeom prst="rect">
            <a:avLst/>
          </a:prstGeom>
          <a:noFill/>
        </p:spPr>
        <p:txBody>
          <a:bodyPr wrap="square" rtlCol="0">
            <a:spAutoFit/>
          </a:bodyPr>
          <a:lstStyle/>
          <a:p>
            <a:r>
              <a:rPr lang="en-US" sz="700" b="1" dirty="0"/>
              <a:t>01/20</a:t>
            </a:r>
            <a:endParaRPr lang="en-GB" sz="700" b="1" dirty="0"/>
          </a:p>
        </p:txBody>
      </p:sp>
      <p:sp>
        <p:nvSpPr>
          <p:cNvPr id="45" name="Date Placeholder 3">
            <a:extLst>
              <a:ext uri="{FF2B5EF4-FFF2-40B4-BE49-F238E27FC236}">
                <a16:creationId xmlns:a16="http://schemas.microsoft.com/office/drawing/2014/main" id="{25427FA8-F97A-4837-98A2-7BD8719B763B}"/>
              </a:ext>
            </a:extLst>
          </p:cNvPr>
          <p:cNvSpPr txBox="1">
            <a:spLocks/>
          </p:cNvSpPr>
          <p:nvPr userDrawn="1"/>
        </p:nvSpPr>
        <p:spPr>
          <a:xfrm>
            <a:off x="838201"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D21FA8-6DF6-410D-A15F-079BAA363984}" type="datetimeFigureOut">
              <a:rPr lang="en-GB" smtClean="0"/>
              <a:pPr/>
              <a:t>10/07/2022</a:t>
            </a:fld>
            <a:endParaRPr lang="en-GB"/>
          </a:p>
        </p:txBody>
      </p:sp>
      <p:sp>
        <p:nvSpPr>
          <p:cNvPr id="46" name="Slide Number Placeholder 5">
            <a:extLst>
              <a:ext uri="{FF2B5EF4-FFF2-40B4-BE49-F238E27FC236}">
                <a16:creationId xmlns:a16="http://schemas.microsoft.com/office/drawing/2014/main" id="{B70AEEA0-2D32-4198-BA7A-CA5FF5AB275D}"/>
              </a:ext>
            </a:extLst>
          </p:cNvPr>
          <p:cNvSpPr txBox="1">
            <a:spLocks/>
          </p:cNvSpPr>
          <p:nvPr userDrawn="1"/>
        </p:nvSpPr>
        <p:spPr>
          <a:xfrm>
            <a:off x="8610601"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1BDE54-062B-42CE-9224-F2E628E32E9A}" type="slidenum">
              <a:rPr lang="en-GB" smtClean="0"/>
              <a:pPr/>
              <a:t>‹#›</a:t>
            </a:fld>
            <a:endParaRPr lang="en-GB"/>
          </a:p>
        </p:txBody>
      </p:sp>
      <p:sp>
        <p:nvSpPr>
          <p:cNvPr id="4" name="Date Placeholder 3">
            <a:extLst>
              <a:ext uri="{FF2B5EF4-FFF2-40B4-BE49-F238E27FC236}">
                <a16:creationId xmlns:a16="http://schemas.microsoft.com/office/drawing/2014/main" id="{AF7D0C10-4B28-42D3-867C-45D1DCF2B912}"/>
              </a:ext>
            </a:extLst>
          </p:cNvPr>
          <p:cNvSpPr>
            <a:spLocks noGrp="1"/>
          </p:cNvSpPr>
          <p:nvPr>
            <p:ph type="dt" sz="half" idx="10"/>
          </p:nvPr>
        </p:nvSpPr>
        <p:spPr>
          <a:xfrm>
            <a:off x="848248" y="6412330"/>
            <a:ext cx="2743200" cy="365125"/>
          </a:xfrm>
        </p:spPr>
        <p:txBody>
          <a:bodyPr/>
          <a:lstStyle/>
          <a:p>
            <a:fld id="{D9D21FA8-6DF6-410D-A15F-079BAA363984}" type="datetimeFigureOut">
              <a:rPr lang="en-GB" smtClean="0"/>
              <a:t>10/07/2022</a:t>
            </a:fld>
            <a:endParaRPr lang="en-GB"/>
          </a:p>
        </p:txBody>
      </p:sp>
      <p:sp>
        <p:nvSpPr>
          <p:cNvPr id="5" name="Footer Placeholder 4">
            <a:extLst>
              <a:ext uri="{FF2B5EF4-FFF2-40B4-BE49-F238E27FC236}">
                <a16:creationId xmlns:a16="http://schemas.microsoft.com/office/drawing/2014/main" id="{D0D49555-43AF-47E0-AEC9-68DBABF85A5C}"/>
              </a:ext>
            </a:extLst>
          </p:cNvPr>
          <p:cNvSpPr>
            <a:spLocks noGrp="1"/>
          </p:cNvSpPr>
          <p:nvPr>
            <p:ph type="ftr" sz="quarter" idx="11"/>
          </p:nvPr>
        </p:nvSpPr>
        <p:spPr>
          <a:xfrm>
            <a:off x="4048648" y="6412330"/>
            <a:ext cx="4114800" cy="365125"/>
          </a:xfrm>
        </p:spPr>
        <p:txBody>
          <a:bodyPr/>
          <a:lstStyle/>
          <a:p>
            <a:endParaRPr lang="en-GB"/>
          </a:p>
        </p:txBody>
      </p:sp>
      <p:sp>
        <p:nvSpPr>
          <p:cNvPr id="6" name="Slide Number Placeholder 5">
            <a:extLst>
              <a:ext uri="{FF2B5EF4-FFF2-40B4-BE49-F238E27FC236}">
                <a16:creationId xmlns:a16="http://schemas.microsoft.com/office/drawing/2014/main" id="{C6EB3060-82FA-4B0B-8E80-3EF4B6FF0153}"/>
              </a:ext>
            </a:extLst>
          </p:cNvPr>
          <p:cNvSpPr>
            <a:spLocks noGrp="1"/>
          </p:cNvSpPr>
          <p:nvPr>
            <p:ph type="sldNum" sz="quarter" idx="12"/>
          </p:nvPr>
        </p:nvSpPr>
        <p:spPr>
          <a:xfrm>
            <a:off x="8620648" y="6412330"/>
            <a:ext cx="2743200" cy="365125"/>
          </a:xfrm>
        </p:spPr>
        <p:txBody>
          <a:bodyPr/>
          <a:lstStyle/>
          <a:p>
            <a:fld id="{CF1BDE54-062B-42CE-9224-F2E628E32E9A}" type="slidenum">
              <a:rPr lang="en-GB" smtClean="0"/>
              <a:t>‹#›</a:t>
            </a:fld>
            <a:endParaRPr lang="en-GB"/>
          </a:p>
        </p:txBody>
      </p:sp>
      <p:sp>
        <p:nvSpPr>
          <p:cNvPr id="16" name="TextBox 15">
            <a:extLst>
              <a:ext uri="{FF2B5EF4-FFF2-40B4-BE49-F238E27FC236}">
                <a16:creationId xmlns:a16="http://schemas.microsoft.com/office/drawing/2014/main" id="{B7427120-BBB5-40FC-A2C8-C546F17277F9}"/>
              </a:ext>
            </a:extLst>
          </p:cNvPr>
          <p:cNvSpPr txBox="1"/>
          <p:nvPr userDrawn="1"/>
        </p:nvSpPr>
        <p:spPr>
          <a:xfrm>
            <a:off x="226575" y="735636"/>
            <a:ext cx="4696407" cy="369332"/>
          </a:xfrm>
          <a:prstGeom prst="rect">
            <a:avLst/>
          </a:prstGeom>
          <a:noFill/>
          <a:ln>
            <a:noFill/>
          </a:ln>
        </p:spPr>
        <p:txBody>
          <a:bodyPr wrap="square" rtlCol="0">
            <a:spAutoFit/>
          </a:bodyPr>
          <a:lstStyle/>
          <a:p>
            <a:r>
              <a:rPr lang="en-GB" sz="1800" b="0" dirty="0">
                <a:solidFill>
                  <a:srgbClr val="6D6E72"/>
                </a:solidFill>
                <a:latin typeface="Raleway SemiBold" pitchFamily="2" charset="0"/>
              </a:rPr>
              <a:t>Learning Objectives</a:t>
            </a:r>
          </a:p>
        </p:txBody>
      </p:sp>
      <p:sp>
        <p:nvSpPr>
          <p:cNvPr id="17" name="Content Placeholder 2">
            <a:extLst>
              <a:ext uri="{FF2B5EF4-FFF2-40B4-BE49-F238E27FC236}">
                <a16:creationId xmlns:a16="http://schemas.microsoft.com/office/drawing/2014/main" id="{684D27E9-F352-41AF-9F47-A19607E9852B}"/>
              </a:ext>
            </a:extLst>
          </p:cNvPr>
          <p:cNvSpPr>
            <a:spLocks noGrp="1"/>
          </p:cNvSpPr>
          <p:nvPr>
            <p:ph sz="half" idx="13"/>
          </p:nvPr>
        </p:nvSpPr>
        <p:spPr>
          <a:xfrm>
            <a:off x="836413" y="1302273"/>
            <a:ext cx="5181600" cy="4351338"/>
          </a:xfrm>
        </p:spPr>
        <p:txBody>
          <a:bodyPr>
            <a:normAutofit/>
          </a:bodyPr>
          <a:lstStyle>
            <a:lvl1pPr marL="0" indent="0">
              <a:buNone/>
              <a:defRPr sz="1800">
                <a:solidFill>
                  <a:srgbClr val="737473"/>
                </a:solidFill>
                <a:latin typeface="Raleway" panose="020B0003030101060003" pitchFamily="34" charset="0"/>
              </a:defRPr>
            </a:lvl1pPr>
            <a:lvl2pPr>
              <a:defRPr sz="1600">
                <a:solidFill>
                  <a:srgbClr val="737473"/>
                </a:solidFill>
                <a:latin typeface="Raleway" panose="020B0003030101060003" pitchFamily="34" charset="0"/>
              </a:defRPr>
            </a:lvl2pPr>
            <a:lvl3pPr>
              <a:defRPr sz="1400">
                <a:solidFill>
                  <a:srgbClr val="737473"/>
                </a:solidFill>
              </a:defRPr>
            </a:lvl3pPr>
            <a:lvl4pPr>
              <a:defRPr sz="1200">
                <a:solidFill>
                  <a:srgbClr val="737473"/>
                </a:solidFill>
              </a:defRPr>
            </a:lvl4pPr>
            <a:lvl5pPr>
              <a:defRPr sz="1200">
                <a:solidFill>
                  <a:srgbClr val="737473"/>
                </a:solidFill>
              </a:defRPr>
            </a:lvl5pPr>
          </a:lstStyle>
          <a:p>
            <a:pPr lvl="0"/>
            <a:r>
              <a:rPr lang="en-US" dirty="0"/>
              <a:t>Edit Master text styles</a:t>
            </a:r>
          </a:p>
          <a:p>
            <a:pPr lvl="1"/>
            <a:endParaRPr lang="en-GB" dirty="0"/>
          </a:p>
        </p:txBody>
      </p:sp>
      <p:pic>
        <p:nvPicPr>
          <p:cNvPr id="43" name="Picture 42">
            <a:extLst>
              <a:ext uri="{FF2B5EF4-FFF2-40B4-BE49-F238E27FC236}">
                <a16:creationId xmlns:a16="http://schemas.microsoft.com/office/drawing/2014/main" id="{D10D6CAC-23D4-44EE-959C-BD9D20E508D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91701"/>
          <a:stretch/>
        </p:blipFill>
        <p:spPr>
          <a:xfrm>
            <a:off x="10049" y="6288862"/>
            <a:ext cx="12191999" cy="569138"/>
          </a:xfrm>
          <a:prstGeom prst="rect">
            <a:avLst/>
          </a:prstGeom>
        </p:spPr>
      </p:pic>
    </p:spTree>
    <p:custDataLst>
      <p:tags r:id="rId1"/>
    </p:custDataLst>
    <p:extLst>
      <p:ext uri="{BB962C8B-B14F-4D97-AF65-F5344CB8AC3E}">
        <p14:creationId xmlns:p14="http://schemas.microsoft.com/office/powerpoint/2010/main" val="328871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7D0C10-4B28-42D3-867C-45D1DCF2B912}"/>
              </a:ext>
            </a:extLst>
          </p:cNvPr>
          <p:cNvSpPr>
            <a:spLocks noGrp="1"/>
          </p:cNvSpPr>
          <p:nvPr>
            <p:ph type="dt" sz="half" idx="10"/>
          </p:nvPr>
        </p:nvSpPr>
        <p:spPr/>
        <p:txBody>
          <a:bodyPr/>
          <a:lstStyle/>
          <a:p>
            <a:fld id="{D9D21FA8-6DF6-410D-A15F-079BAA363984}" type="datetimeFigureOut">
              <a:rPr lang="en-GB" smtClean="0"/>
              <a:t>10/07/2022</a:t>
            </a:fld>
            <a:endParaRPr lang="en-GB" dirty="0"/>
          </a:p>
        </p:txBody>
      </p:sp>
      <p:sp>
        <p:nvSpPr>
          <p:cNvPr id="5" name="Footer Placeholder 4">
            <a:extLst>
              <a:ext uri="{FF2B5EF4-FFF2-40B4-BE49-F238E27FC236}">
                <a16:creationId xmlns:a16="http://schemas.microsoft.com/office/drawing/2014/main" id="{D0D49555-43AF-47E0-AEC9-68DBABF85A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EB3060-82FA-4B0B-8E80-3EF4B6FF0153}"/>
              </a:ext>
            </a:extLst>
          </p:cNvPr>
          <p:cNvSpPr>
            <a:spLocks noGrp="1"/>
          </p:cNvSpPr>
          <p:nvPr>
            <p:ph type="sldNum" sz="quarter" idx="12"/>
          </p:nvPr>
        </p:nvSpPr>
        <p:spPr/>
        <p:txBody>
          <a:bodyPr/>
          <a:lstStyle/>
          <a:p>
            <a:fld id="{CF1BDE54-062B-42CE-9224-F2E628E32E9A}" type="slidenum">
              <a:rPr lang="en-GB" smtClean="0"/>
              <a:t>‹#›</a:t>
            </a:fld>
            <a:endParaRPr lang="en-GB"/>
          </a:p>
        </p:txBody>
      </p:sp>
      <p:sp>
        <p:nvSpPr>
          <p:cNvPr id="16" name="Rectangle 15">
            <a:extLst>
              <a:ext uri="{FF2B5EF4-FFF2-40B4-BE49-F238E27FC236}">
                <a16:creationId xmlns:a16="http://schemas.microsoft.com/office/drawing/2014/main" id="{7CED9D19-2191-48F5-B388-2010E4FB8608}"/>
              </a:ext>
            </a:extLst>
          </p:cNvPr>
          <p:cNvSpPr/>
          <p:nvPr userDrawn="1"/>
        </p:nvSpPr>
        <p:spPr>
          <a:xfrm>
            <a:off x="0" y="0"/>
            <a:ext cx="12192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1FFD98A8-14BA-4C29-BBE4-BB9EE7DBCE8F}"/>
              </a:ext>
            </a:extLst>
          </p:cNvPr>
          <p:cNvSpPr/>
          <p:nvPr userDrawn="1"/>
        </p:nvSpPr>
        <p:spPr>
          <a:xfrm>
            <a:off x="94344" y="107009"/>
            <a:ext cx="12003314" cy="6164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20" name="Picture 19">
            <a:extLst>
              <a:ext uri="{FF2B5EF4-FFF2-40B4-BE49-F238E27FC236}">
                <a16:creationId xmlns:a16="http://schemas.microsoft.com/office/drawing/2014/main" id="{341A1320-DBDD-42BC-8EA3-8D3E568969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4723" b="14723"/>
          <a:stretch/>
        </p:blipFill>
        <p:spPr>
          <a:xfrm>
            <a:off x="94344" y="98907"/>
            <a:ext cx="1145849" cy="593578"/>
          </a:xfrm>
          <a:prstGeom prst="rect">
            <a:avLst/>
          </a:prstGeom>
        </p:spPr>
      </p:pic>
      <p:sp>
        <p:nvSpPr>
          <p:cNvPr id="21" name="Rectangle 20">
            <a:extLst>
              <a:ext uri="{FF2B5EF4-FFF2-40B4-BE49-F238E27FC236}">
                <a16:creationId xmlns:a16="http://schemas.microsoft.com/office/drawing/2014/main" id="{989B4154-8557-4556-A2D0-53F686C14405}"/>
              </a:ext>
            </a:extLst>
          </p:cNvPr>
          <p:cNvSpPr/>
          <p:nvPr userDrawn="1"/>
        </p:nvSpPr>
        <p:spPr>
          <a:xfrm>
            <a:off x="1240193" y="98907"/>
            <a:ext cx="10285267" cy="585475"/>
          </a:xfrm>
          <a:prstGeom prst="rect">
            <a:avLst/>
          </a:prstGeom>
          <a:solidFill>
            <a:srgbClr val="E5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Date Placeholder 3">
            <a:extLst>
              <a:ext uri="{FF2B5EF4-FFF2-40B4-BE49-F238E27FC236}">
                <a16:creationId xmlns:a16="http://schemas.microsoft.com/office/drawing/2014/main" id="{129973A9-F74C-402A-98D3-75E7ADF28423}"/>
              </a:ext>
            </a:extLst>
          </p:cNvPr>
          <p:cNvSpPr txBox="1">
            <a:spLocks/>
          </p:cNvSpPr>
          <p:nvPr userDrawn="1"/>
        </p:nvSpPr>
        <p:spPr>
          <a:xfrm>
            <a:off x="838201"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D21FA8-6DF6-410D-A15F-079BAA363984}" type="datetimeFigureOut">
              <a:rPr lang="en-GB" smtClean="0"/>
              <a:pPr/>
              <a:t>10/07/2022</a:t>
            </a:fld>
            <a:endParaRPr lang="en-GB" dirty="0"/>
          </a:p>
        </p:txBody>
      </p:sp>
      <p:sp>
        <p:nvSpPr>
          <p:cNvPr id="25" name="Slide Number Placeholder 5">
            <a:extLst>
              <a:ext uri="{FF2B5EF4-FFF2-40B4-BE49-F238E27FC236}">
                <a16:creationId xmlns:a16="http://schemas.microsoft.com/office/drawing/2014/main" id="{A7EB8285-68B0-4C06-871F-B12F65F0166C}"/>
              </a:ext>
            </a:extLst>
          </p:cNvPr>
          <p:cNvSpPr txBox="1">
            <a:spLocks/>
          </p:cNvSpPr>
          <p:nvPr userDrawn="1"/>
        </p:nvSpPr>
        <p:spPr>
          <a:xfrm>
            <a:off x="8610601"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1BDE54-062B-42CE-9224-F2E628E32E9A}" type="slidenum">
              <a:rPr lang="en-GB" smtClean="0"/>
              <a:pPr/>
              <a:t>‹#›</a:t>
            </a:fld>
            <a:endParaRPr lang="en-GB"/>
          </a:p>
        </p:txBody>
      </p:sp>
      <p:sp>
        <p:nvSpPr>
          <p:cNvPr id="27" name="Rectangle 26">
            <a:extLst>
              <a:ext uri="{FF2B5EF4-FFF2-40B4-BE49-F238E27FC236}">
                <a16:creationId xmlns:a16="http://schemas.microsoft.com/office/drawing/2014/main" id="{C77B76D4-5AD4-4021-86D5-EE2AA078895F}"/>
              </a:ext>
            </a:extLst>
          </p:cNvPr>
          <p:cNvSpPr/>
          <p:nvPr userDrawn="1"/>
        </p:nvSpPr>
        <p:spPr>
          <a:xfrm>
            <a:off x="11525459" y="98907"/>
            <a:ext cx="582247" cy="585475"/>
          </a:xfrm>
          <a:prstGeom prst="rect">
            <a:avLst/>
          </a:prstGeom>
          <a:solidFill>
            <a:srgbClr val="6D6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8" name="Group 27">
            <a:extLst>
              <a:ext uri="{FF2B5EF4-FFF2-40B4-BE49-F238E27FC236}">
                <a16:creationId xmlns:a16="http://schemas.microsoft.com/office/drawing/2014/main" id="{9D8E404F-30A2-4921-A6BD-A0247FC12248}"/>
              </a:ext>
            </a:extLst>
          </p:cNvPr>
          <p:cNvGrpSpPr/>
          <p:nvPr userDrawn="1"/>
        </p:nvGrpSpPr>
        <p:grpSpPr>
          <a:xfrm>
            <a:off x="11681216" y="352503"/>
            <a:ext cx="270732" cy="78282"/>
            <a:chOff x="11583774" y="324456"/>
            <a:chExt cx="464707" cy="134370"/>
          </a:xfrm>
        </p:grpSpPr>
        <p:sp>
          <p:nvSpPr>
            <p:cNvPr id="29" name="Oval 28">
              <a:extLst>
                <a:ext uri="{FF2B5EF4-FFF2-40B4-BE49-F238E27FC236}">
                  <a16:creationId xmlns:a16="http://schemas.microsoft.com/office/drawing/2014/main" id="{7D415C54-9EE9-4F21-9E7A-20CEC9F326D8}"/>
                </a:ext>
              </a:extLst>
            </p:cNvPr>
            <p:cNvSpPr/>
            <p:nvPr userDrawn="1"/>
          </p:nvSpPr>
          <p:spPr>
            <a:xfrm>
              <a:off x="11583774"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1CDAB4F5-8B25-4E2E-A5ED-4ACE03BBC542}"/>
                </a:ext>
              </a:extLst>
            </p:cNvPr>
            <p:cNvSpPr/>
            <p:nvPr userDrawn="1"/>
          </p:nvSpPr>
          <p:spPr>
            <a:xfrm>
              <a:off x="11748942"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64ADCD83-0AB9-4954-9D0C-445F73EDBC78}"/>
                </a:ext>
              </a:extLst>
            </p:cNvPr>
            <p:cNvSpPr/>
            <p:nvPr userDrawn="1"/>
          </p:nvSpPr>
          <p:spPr>
            <a:xfrm>
              <a:off x="11914111"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Rectangle 31">
            <a:extLst>
              <a:ext uri="{FF2B5EF4-FFF2-40B4-BE49-F238E27FC236}">
                <a16:creationId xmlns:a16="http://schemas.microsoft.com/office/drawing/2014/main" id="{FAB47DD2-6A9D-44DE-A60F-6550E8B8EAE3}"/>
              </a:ext>
            </a:extLst>
          </p:cNvPr>
          <p:cNvSpPr/>
          <p:nvPr userDrawn="1"/>
        </p:nvSpPr>
        <p:spPr>
          <a:xfrm>
            <a:off x="2990139" y="6169885"/>
            <a:ext cx="1726112" cy="109543"/>
          </a:xfrm>
          <a:prstGeom prst="rect">
            <a:avLst/>
          </a:prstGeom>
          <a:solidFill>
            <a:srgbClr val="E5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43D877D2-3AFD-4108-AE6A-4D5C3AF4CC85}"/>
              </a:ext>
            </a:extLst>
          </p:cNvPr>
          <p:cNvSpPr/>
          <p:nvPr userDrawn="1"/>
        </p:nvSpPr>
        <p:spPr>
          <a:xfrm>
            <a:off x="2131229" y="6169885"/>
            <a:ext cx="885936" cy="109543"/>
          </a:xfrm>
          <a:prstGeom prst="rect">
            <a:avLst/>
          </a:prstGeom>
          <a:solidFill>
            <a:srgbClr val="FE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33">
            <a:extLst>
              <a:ext uri="{FF2B5EF4-FFF2-40B4-BE49-F238E27FC236}">
                <a16:creationId xmlns:a16="http://schemas.microsoft.com/office/drawing/2014/main" id="{99222360-2258-4394-8953-F8CA0F93A1CF}"/>
              </a:ext>
            </a:extLst>
          </p:cNvPr>
          <p:cNvSpPr/>
          <p:nvPr userDrawn="1"/>
        </p:nvSpPr>
        <p:spPr>
          <a:xfrm>
            <a:off x="4716251" y="6169885"/>
            <a:ext cx="2383796" cy="109543"/>
          </a:xfrm>
          <a:prstGeom prst="rect">
            <a:avLst/>
          </a:prstGeom>
          <a:solidFill>
            <a:srgbClr val="6D6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Rectangle 34">
            <a:extLst>
              <a:ext uri="{FF2B5EF4-FFF2-40B4-BE49-F238E27FC236}">
                <a16:creationId xmlns:a16="http://schemas.microsoft.com/office/drawing/2014/main" id="{390C9477-725C-4084-8036-0DD455FD5687}"/>
              </a:ext>
            </a:extLst>
          </p:cNvPr>
          <p:cNvSpPr/>
          <p:nvPr userDrawn="1"/>
        </p:nvSpPr>
        <p:spPr>
          <a:xfrm>
            <a:off x="7100047" y="6169885"/>
            <a:ext cx="2987509" cy="109543"/>
          </a:xfrm>
          <a:prstGeom prst="rect">
            <a:avLst/>
          </a:prstGeom>
          <a:solidFill>
            <a:srgbClr val="FE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Top Corners Rounded 35">
            <a:extLst>
              <a:ext uri="{FF2B5EF4-FFF2-40B4-BE49-F238E27FC236}">
                <a16:creationId xmlns:a16="http://schemas.microsoft.com/office/drawing/2014/main" id="{84A63A0E-5AE4-413C-8874-A46A7BFEFC51}"/>
              </a:ext>
            </a:extLst>
          </p:cNvPr>
          <p:cNvSpPr/>
          <p:nvPr userDrawn="1"/>
        </p:nvSpPr>
        <p:spPr>
          <a:xfrm>
            <a:off x="94344" y="5930157"/>
            <a:ext cx="1547446" cy="365126"/>
          </a:xfrm>
          <a:prstGeom prst="round2SameRect">
            <a:avLst/>
          </a:prstGeom>
          <a:solidFill>
            <a:schemeClr val="bg1"/>
          </a:solidFill>
          <a:ln>
            <a:solidFill>
              <a:srgbClr val="6D6E72">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2A4B58A-6F28-45C7-B52D-5620BC0AD810}"/>
              </a:ext>
            </a:extLst>
          </p:cNvPr>
          <p:cNvSpPr txBox="1"/>
          <p:nvPr userDrawn="1"/>
        </p:nvSpPr>
        <p:spPr>
          <a:xfrm>
            <a:off x="159656" y="6024767"/>
            <a:ext cx="1032469" cy="184666"/>
          </a:xfrm>
          <a:prstGeom prst="rect">
            <a:avLst/>
          </a:prstGeom>
          <a:noFill/>
        </p:spPr>
        <p:txBody>
          <a:bodyPr wrap="square" rtlCol="0">
            <a:spAutoFit/>
          </a:bodyPr>
          <a:lstStyle/>
          <a:p>
            <a:pPr algn="ctr"/>
            <a:r>
              <a:rPr lang="en-US" sz="600" b="1" dirty="0">
                <a:latin typeface="+mn-lt"/>
              </a:rPr>
              <a:t>COURSE PROGRESS</a:t>
            </a:r>
            <a:endParaRPr lang="en-GB" sz="600" b="1" dirty="0">
              <a:latin typeface="+mn-lt"/>
            </a:endParaRPr>
          </a:p>
        </p:txBody>
      </p:sp>
      <p:sp>
        <p:nvSpPr>
          <p:cNvPr id="38" name="Oval 37">
            <a:extLst>
              <a:ext uri="{FF2B5EF4-FFF2-40B4-BE49-F238E27FC236}">
                <a16:creationId xmlns:a16="http://schemas.microsoft.com/office/drawing/2014/main" id="{C7DFE31A-B2FA-4F69-9F1E-C3FC7A1E736C}"/>
              </a:ext>
            </a:extLst>
          </p:cNvPr>
          <p:cNvSpPr/>
          <p:nvPr userDrawn="1"/>
        </p:nvSpPr>
        <p:spPr>
          <a:xfrm>
            <a:off x="1195285" y="5969615"/>
            <a:ext cx="296899" cy="273650"/>
          </a:xfrm>
          <a:prstGeom prst="ellipse">
            <a:avLst/>
          </a:prstGeom>
          <a:solidFill>
            <a:schemeClr val="bg1"/>
          </a:solidFill>
          <a:ln w="34925">
            <a:solidFill>
              <a:srgbClr val="6D6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Block Arc 38">
            <a:extLst>
              <a:ext uri="{FF2B5EF4-FFF2-40B4-BE49-F238E27FC236}">
                <a16:creationId xmlns:a16="http://schemas.microsoft.com/office/drawing/2014/main" id="{E580A8F1-4A00-4EAB-9292-FB36A726D270}"/>
              </a:ext>
            </a:extLst>
          </p:cNvPr>
          <p:cNvSpPr/>
          <p:nvPr userDrawn="1"/>
        </p:nvSpPr>
        <p:spPr>
          <a:xfrm>
            <a:off x="1195285" y="5970649"/>
            <a:ext cx="296899" cy="296897"/>
          </a:xfrm>
          <a:prstGeom prst="blockArc">
            <a:avLst>
              <a:gd name="adj1" fmla="val 16223085"/>
              <a:gd name="adj2" fmla="val 21162828"/>
              <a:gd name="adj3" fmla="val 0"/>
            </a:avLst>
          </a:prstGeom>
          <a:solidFill>
            <a:schemeClr val="bg1"/>
          </a:solidFill>
          <a:ln w="34925">
            <a:solidFill>
              <a:srgbClr val="E518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F6995FC4-2AFD-4811-8179-B4B34EC95A6E}"/>
              </a:ext>
            </a:extLst>
          </p:cNvPr>
          <p:cNvSpPr txBox="1"/>
          <p:nvPr userDrawn="1"/>
        </p:nvSpPr>
        <p:spPr>
          <a:xfrm>
            <a:off x="1168568" y="6024767"/>
            <a:ext cx="371762" cy="184666"/>
          </a:xfrm>
          <a:prstGeom prst="rect">
            <a:avLst/>
          </a:prstGeom>
          <a:noFill/>
        </p:spPr>
        <p:txBody>
          <a:bodyPr wrap="square" rtlCol="0">
            <a:spAutoFit/>
          </a:bodyPr>
          <a:lstStyle/>
          <a:p>
            <a:pPr algn="ctr"/>
            <a:r>
              <a:rPr lang="en-US" sz="600" b="1" dirty="0"/>
              <a:t>25%</a:t>
            </a:r>
            <a:endParaRPr lang="en-GB" sz="600" b="1" dirty="0"/>
          </a:p>
        </p:txBody>
      </p:sp>
      <p:sp>
        <p:nvSpPr>
          <p:cNvPr id="41" name="Rectangle: Top Corners Rounded 40">
            <a:extLst>
              <a:ext uri="{FF2B5EF4-FFF2-40B4-BE49-F238E27FC236}">
                <a16:creationId xmlns:a16="http://schemas.microsoft.com/office/drawing/2014/main" id="{4F6ABFD8-6F74-43DA-97E7-F1C41BF42C44}"/>
              </a:ext>
            </a:extLst>
          </p:cNvPr>
          <p:cNvSpPr/>
          <p:nvPr userDrawn="1"/>
        </p:nvSpPr>
        <p:spPr>
          <a:xfrm>
            <a:off x="10545006" y="5930157"/>
            <a:ext cx="1547446" cy="365126"/>
          </a:xfrm>
          <a:prstGeom prst="round2SameRect">
            <a:avLst/>
          </a:prstGeom>
          <a:solidFill>
            <a:schemeClr val="bg1"/>
          </a:solidFill>
          <a:ln>
            <a:solidFill>
              <a:srgbClr val="6D6E72">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C4CA706B-8E42-4263-A834-300CD59B952F}"/>
              </a:ext>
            </a:extLst>
          </p:cNvPr>
          <p:cNvSpPr txBox="1"/>
          <p:nvPr userDrawn="1"/>
        </p:nvSpPr>
        <p:spPr>
          <a:xfrm>
            <a:off x="10610318" y="6050903"/>
            <a:ext cx="1032469" cy="200055"/>
          </a:xfrm>
          <a:prstGeom prst="rect">
            <a:avLst/>
          </a:prstGeom>
          <a:noFill/>
        </p:spPr>
        <p:txBody>
          <a:bodyPr wrap="square" rtlCol="0">
            <a:spAutoFit/>
          </a:bodyPr>
          <a:lstStyle/>
          <a:p>
            <a:pPr algn="ctr"/>
            <a:r>
              <a:rPr lang="en-US" sz="700" b="1" dirty="0">
                <a:latin typeface="+mn-lt"/>
              </a:rPr>
              <a:t>SCREEN NO</a:t>
            </a:r>
            <a:endParaRPr lang="en-GB" sz="700" b="1" dirty="0">
              <a:latin typeface="+mn-lt"/>
            </a:endParaRPr>
          </a:p>
        </p:txBody>
      </p:sp>
      <p:sp>
        <p:nvSpPr>
          <p:cNvPr id="43" name="TextBox 42">
            <a:extLst>
              <a:ext uri="{FF2B5EF4-FFF2-40B4-BE49-F238E27FC236}">
                <a16:creationId xmlns:a16="http://schemas.microsoft.com/office/drawing/2014/main" id="{54124944-5F80-4461-87F8-D84D4AB646AE}"/>
              </a:ext>
            </a:extLst>
          </p:cNvPr>
          <p:cNvSpPr txBox="1"/>
          <p:nvPr userDrawn="1"/>
        </p:nvSpPr>
        <p:spPr>
          <a:xfrm>
            <a:off x="11582661" y="6043209"/>
            <a:ext cx="449685" cy="200055"/>
          </a:xfrm>
          <a:prstGeom prst="rect">
            <a:avLst/>
          </a:prstGeom>
          <a:noFill/>
        </p:spPr>
        <p:txBody>
          <a:bodyPr wrap="square" rtlCol="0">
            <a:spAutoFit/>
          </a:bodyPr>
          <a:lstStyle/>
          <a:p>
            <a:r>
              <a:rPr lang="en-US" sz="700" b="1" dirty="0"/>
              <a:t>01/20</a:t>
            </a:r>
            <a:endParaRPr lang="en-GB" sz="700" b="1" dirty="0"/>
          </a:p>
        </p:txBody>
      </p:sp>
      <p:sp>
        <p:nvSpPr>
          <p:cNvPr id="45" name="Title 6">
            <a:extLst>
              <a:ext uri="{FF2B5EF4-FFF2-40B4-BE49-F238E27FC236}">
                <a16:creationId xmlns:a16="http://schemas.microsoft.com/office/drawing/2014/main" id="{5160A287-2644-4689-99FE-FBFD86D6AB4F}"/>
              </a:ext>
            </a:extLst>
          </p:cNvPr>
          <p:cNvSpPr>
            <a:spLocks noGrp="1"/>
          </p:cNvSpPr>
          <p:nvPr>
            <p:ph type="title" hasCustomPrompt="1"/>
          </p:nvPr>
        </p:nvSpPr>
        <p:spPr>
          <a:xfrm>
            <a:off x="226801" y="768294"/>
            <a:ext cx="10515600" cy="341632"/>
          </a:xfrm>
          <a:noFill/>
          <a:ln>
            <a:noFill/>
          </a:ln>
        </p:spPr>
        <p:txBody>
          <a:bodyPr wrap="square" rtlCol="0">
            <a:spAutoFit/>
          </a:bodyPr>
          <a:lstStyle>
            <a:lvl1pPr>
              <a:defRPr lang="en-GB" sz="1800" b="1">
                <a:solidFill>
                  <a:srgbClr val="6D6E72"/>
                </a:solidFill>
                <a:latin typeface="Raleway SemiBold" pitchFamily="2" charset="0"/>
                <a:ea typeface="+mn-ea"/>
                <a:cs typeface="+mn-cs"/>
              </a:defRPr>
            </a:lvl1pPr>
          </a:lstStyle>
          <a:p>
            <a:pPr marL="0" lvl="0"/>
            <a:r>
              <a:rPr lang="en-US" dirty="0"/>
              <a:t>Click to edit Topic name</a:t>
            </a:r>
            <a:endParaRPr lang="en-GB" dirty="0"/>
          </a:p>
        </p:txBody>
      </p:sp>
      <p:sp>
        <p:nvSpPr>
          <p:cNvPr id="46" name="Date Placeholder 3">
            <a:extLst>
              <a:ext uri="{FF2B5EF4-FFF2-40B4-BE49-F238E27FC236}">
                <a16:creationId xmlns:a16="http://schemas.microsoft.com/office/drawing/2014/main" id="{A993AFF2-E18E-4F3E-8CE4-A717285A0556}"/>
              </a:ext>
            </a:extLst>
          </p:cNvPr>
          <p:cNvSpPr txBox="1">
            <a:spLocks/>
          </p:cNvSpPr>
          <p:nvPr userDrawn="1"/>
        </p:nvSpPr>
        <p:spPr>
          <a:xfrm>
            <a:off x="838201"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D21FA8-6DF6-410D-A15F-079BAA363984}" type="datetimeFigureOut">
              <a:rPr lang="en-GB" smtClean="0"/>
              <a:pPr/>
              <a:t>10/07/2022</a:t>
            </a:fld>
            <a:endParaRPr lang="en-GB"/>
          </a:p>
        </p:txBody>
      </p:sp>
      <p:sp>
        <p:nvSpPr>
          <p:cNvPr id="47" name="Slide Number Placeholder 5">
            <a:extLst>
              <a:ext uri="{FF2B5EF4-FFF2-40B4-BE49-F238E27FC236}">
                <a16:creationId xmlns:a16="http://schemas.microsoft.com/office/drawing/2014/main" id="{65E6CE77-0423-46B9-8DB9-E43BEDE3199A}"/>
              </a:ext>
            </a:extLst>
          </p:cNvPr>
          <p:cNvSpPr txBox="1">
            <a:spLocks/>
          </p:cNvSpPr>
          <p:nvPr userDrawn="1"/>
        </p:nvSpPr>
        <p:spPr>
          <a:xfrm>
            <a:off x="8610601"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1BDE54-062B-42CE-9224-F2E628E32E9A}" type="slidenum">
              <a:rPr lang="en-GB" smtClean="0"/>
              <a:pPr/>
              <a:t>‹#›</a:t>
            </a:fld>
            <a:endParaRPr lang="en-GB"/>
          </a:p>
        </p:txBody>
      </p:sp>
      <p:sp>
        <p:nvSpPr>
          <p:cNvPr id="17" name="Content Placeholder 2">
            <a:extLst>
              <a:ext uri="{FF2B5EF4-FFF2-40B4-BE49-F238E27FC236}">
                <a16:creationId xmlns:a16="http://schemas.microsoft.com/office/drawing/2014/main" id="{656A246D-6A79-46C6-A429-E587DE3BE590}"/>
              </a:ext>
            </a:extLst>
          </p:cNvPr>
          <p:cNvSpPr>
            <a:spLocks noGrp="1"/>
          </p:cNvSpPr>
          <p:nvPr>
            <p:ph sz="half" idx="13"/>
          </p:nvPr>
        </p:nvSpPr>
        <p:spPr>
          <a:xfrm>
            <a:off x="836413" y="1302273"/>
            <a:ext cx="5181600" cy="4351338"/>
          </a:xfrm>
        </p:spPr>
        <p:txBody>
          <a:bodyPr>
            <a:normAutofit/>
          </a:bodyPr>
          <a:lstStyle>
            <a:lvl1pPr>
              <a:defRPr sz="1800">
                <a:solidFill>
                  <a:srgbClr val="737473"/>
                </a:solidFill>
                <a:latin typeface="Raleway" panose="020B0003030101060003" pitchFamily="34" charset="0"/>
              </a:defRPr>
            </a:lvl1pPr>
            <a:lvl2pPr>
              <a:defRPr sz="1600">
                <a:solidFill>
                  <a:srgbClr val="737473"/>
                </a:solidFill>
                <a:latin typeface="Raleway" panose="020B0003030101060003" pitchFamily="34" charset="0"/>
              </a:defRPr>
            </a:lvl2pPr>
            <a:lvl3pPr>
              <a:defRPr sz="1400">
                <a:solidFill>
                  <a:srgbClr val="737473"/>
                </a:solidFill>
                <a:latin typeface="Raleway" panose="020B0003030101060003" pitchFamily="34" charset="0"/>
              </a:defRPr>
            </a:lvl3pPr>
            <a:lvl4pPr>
              <a:defRPr sz="1200">
                <a:solidFill>
                  <a:srgbClr val="737473"/>
                </a:solidFill>
                <a:latin typeface="Raleway" panose="020B0003030101060003" pitchFamily="34" charset="0"/>
              </a:defRPr>
            </a:lvl4pPr>
            <a:lvl5pPr>
              <a:defRPr sz="1200">
                <a:solidFill>
                  <a:srgbClr val="737473"/>
                </a:solidFill>
                <a:latin typeface="Raleway" panose="020B00030301010600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Content Placeholder 3">
            <a:extLst>
              <a:ext uri="{FF2B5EF4-FFF2-40B4-BE49-F238E27FC236}">
                <a16:creationId xmlns:a16="http://schemas.microsoft.com/office/drawing/2014/main" id="{492EF18A-58DF-44F3-A445-FE4FD6DC5BAC}"/>
              </a:ext>
            </a:extLst>
          </p:cNvPr>
          <p:cNvSpPr>
            <a:spLocks noGrp="1"/>
          </p:cNvSpPr>
          <p:nvPr>
            <p:ph sz="half" idx="2"/>
          </p:nvPr>
        </p:nvSpPr>
        <p:spPr>
          <a:xfrm>
            <a:off x="6170413" y="1302273"/>
            <a:ext cx="5181600" cy="4351338"/>
          </a:xfrm>
        </p:spPr>
        <p:txBody>
          <a:bodyPr>
            <a:normAutofit/>
          </a:bodyPr>
          <a:lstStyle>
            <a:lvl1pPr>
              <a:defRPr sz="1800">
                <a:solidFill>
                  <a:srgbClr val="737473"/>
                </a:solidFill>
                <a:latin typeface="Raleway" panose="020B0003030101060003" pitchFamily="34" charset="0"/>
              </a:defRPr>
            </a:lvl1pPr>
            <a:lvl2pPr>
              <a:defRPr sz="1600">
                <a:solidFill>
                  <a:srgbClr val="737473"/>
                </a:solidFill>
                <a:latin typeface="Raleway" panose="020B0003030101060003" pitchFamily="34" charset="0"/>
              </a:defRPr>
            </a:lvl2pPr>
            <a:lvl3pPr>
              <a:defRPr sz="1400">
                <a:solidFill>
                  <a:srgbClr val="737473"/>
                </a:solidFill>
                <a:latin typeface="Raleway" panose="020B0003030101060003" pitchFamily="34" charset="0"/>
              </a:defRPr>
            </a:lvl3pPr>
            <a:lvl4pPr>
              <a:defRPr sz="1200">
                <a:solidFill>
                  <a:srgbClr val="737473"/>
                </a:solidFill>
                <a:latin typeface="Raleway" panose="020B0003030101060003" pitchFamily="34" charset="0"/>
              </a:defRPr>
            </a:lvl4pPr>
            <a:lvl5pPr>
              <a:defRPr sz="1200">
                <a:solidFill>
                  <a:srgbClr val="737473"/>
                </a:solidFill>
                <a:latin typeface="Raleway" panose="020B00030301010600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8" name="TextBox 47">
            <a:extLst>
              <a:ext uri="{FF2B5EF4-FFF2-40B4-BE49-F238E27FC236}">
                <a16:creationId xmlns:a16="http://schemas.microsoft.com/office/drawing/2014/main" id="{86989FDE-5536-4344-A9C9-3682F94172B3}"/>
              </a:ext>
            </a:extLst>
          </p:cNvPr>
          <p:cNvSpPr txBox="1"/>
          <p:nvPr userDrawn="1"/>
        </p:nvSpPr>
        <p:spPr>
          <a:xfrm>
            <a:off x="1399593" y="188665"/>
            <a:ext cx="4696407" cy="400110"/>
          </a:xfrm>
          <a:prstGeom prst="rect">
            <a:avLst/>
          </a:prstGeom>
          <a:noFill/>
        </p:spPr>
        <p:txBody>
          <a:bodyPr wrap="square" rtlCol="0">
            <a:spAutoFit/>
          </a:bodyPr>
          <a:lstStyle/>
          <a:p>
            <a:r>
              <a:rPr lang="en-GB" sz="2000" b="1" dirty="0">
                <a:solidFill>
                  <a:schemeClr val="bg1"/>
                </a:solidFill>
                <a:latin typeface="Saira" pitchFamily="2" charset="0"/>
              </a:rPr>
              <a:t>About Mahindra Finance</a:t>
            </a:r>
          </a:p>
        </p:txBody>
      </p:sp>
      <p:cxnSp>
        <p:nvCxnSpPr>
          <p:cNvPr id="49" name="Straight Connector 48">
            <a:extLst>
              <a:ext uri="{FF2B5EF4-FFF2-40B4-BE49-F238E27FC236}">
                <a16:creationId xmlns:a16="http://schemas.microsoft.com/office/drawing/2014/main" id="{C4CAB34B-CC7D-4AD5-9986-E0F67D983C29}"/>
              </a:ext>
            </a:extLst>
          </p:cNvPr>
          <p:cNvCxnSpPr>
            <a:cxnSpLocks/>
          </p:cNvCxnSpPr>
          <p:nvPr userDrawn="1"/>
        </p:nvCxnSpPr>
        <p:spPr>
          <a:xfrm>
            <a:off x="5902037" y="209117"/>
            <a:ext cx="0" cy="35920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ADFB5F75-8B0A-486E-A4B3-A6EDE535427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91701"/>
          <a:stretch/>
        </p:blipFill>
        <p:spPr>
          <a:xfrm>
            <a:off x="10049" y="6288862"/>
            <a:ext cx="12191999" cy="569138"/>
          </a:xfrm>
          <a:prstGeom prst="rect">
            <a:avLst/>
          </a:prstGeom>
        </p:spPr>
      </p:pic>
    </p:spTree>
    <p:custDataLst>
      <p:tags r:id="rId1"/>
    </p:custDataLst>
    <p:extLst>
      <p:ext uri="{BB962C8B-B14F-4D97-AF65-F5344CB8AC3E}">
        <p14:creationId xmlns:p14="http://schemas.microsoft.com/office/powerpoint/2010/main" val="235208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Image">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5EF4519-848F-4D26-98EE-A30BBEF0ADBC}"/>
              </a:ext>
            </a:extLst>
          </p:cNvPr>
          <p:cNvSpPr/>
          <p:nvPr userDrawn="1"/>
        </p:nvSpPr>
        <p:spPr>
          <a:xfrm>
            <a:off x="-1" y="-3"/>
            <a:ext cx="12192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EF88E818-7C5D-454D-84D1-19BD56FEF677}"/>
              </a:ext>
            </a:extLst>
          </p:cNvPr>
          <p:cNvSpPr/>
          <p:nvPr userDrawn="1"/>
        </p:nvSpPr>
        <p:spPr>
          <a:xfrm>
            <a:off x="94343" y="107006"/>
            <a:ext cx="12003314" cy="6164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48" name="Picture 47">
            <a:extLst>
              <a:ext uri="{FF2B5EF4-FFF2-40B4-BE49-F238E27FC236}">
                <a16:creationId xmlns:a16="http://schemas.microsoft.com/office/drawing/2014/main" id="{E539A8A3-1240-4C18-B49D-E685D1203B5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4723" b="14723"/>
          <a:stretch/>
        </p:blipFill>
        <p:spPr>
          <a:xfrm>
            <a:off x="94343" y="98904"/>
            <a:ext cx="1145849" cy="593578"/>
          </a:xfrm>
          <a:prstGeom prst="rect">
            <a:avLst/>
          </a:prstGeom>
        </p:spPr>
      </p:pic>
      <p:sp>
        <p:nvSpPr>
          <p:cNvPr id="49" name="Rectangle 48">
            <a:extLst>
              <a:ext uri="{FF2B5EF4-FFF2-40B4-BE49-F238E27FC236}">
                <a16:creationId xmlns:a16="http://schemas.microsoft.com/office/drawing/2014/main" id="{E0D2182B-F71C-45FA-BCC1-9F4802CADC9C}"/>
              </a:ext>
            </a:extLst>
          </p:cNvPr>
          <p:cNvSpPr/>
          <p:nvPr userDrawn="1"/>
        </p:nvSpPr>
        <p:spPr>
          <a:xfrm>
            <a:off x="1240192" y="98904"/>
            <a:ext cx="10285267" cy="585475"/>
          </a:xfrm>
          <a:prstGeom prst="rect">
            <a:avLst/>
          </a:prstGeom>
          <a:solidFill>
            <a:srgbClr val="E5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Date Placeholder 3">
            <a:extLst>
              <a:ext uri="{FF2B5EF4-FFF2-40B4-BE49-F238E27FC236}">
                <a16:creationId xmlns:a16="http://schemas.microsoft.com/office/drawing/2014/main" id="{FA4C7736-DAB7-4343-919C-5984B44207F6}"/>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D21FA8-6DF6-410D-A15F-079BAA363984}" type="datetimeFigureOut">
              <a:rPr lang="en-GB" smtClean="0"/>
              <a:pPr/>
              <a:t>10/07/2022</a:t>
            </a:fld>
            <a:endParaRPr lang="en-GB" dirty="0"/>
          </a:p>
        </p:txBody>
      </p:sp>
      <p:sp>
        <p:nvSpPr>
          <p:cNvPr id="53" name="Slide Number Placeholder 5">
            <a:extLst>
              <a:ext uri="{FF2B5EF4-FFF2-40B4-BE49-F238E27FC236}">
                <a16:creationId xmlns:a16="http://schemas.microsoft.com/office/drawing/2014/main" id="{EB9804C5-049A-4C8D-BEDC-B653C11407FB}"/>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1BDE54-062B-42CE-9224-F2E628E32E9A}" type="slidenum">
              <a:rPr lang="en-GB" smtClean="0"/>
              <a:pPr/>
              <a:t>‹#›</a:t>
            </a:fld>
            <a:endParaRPr lang="en-GB"/>
          </a:p>
        </p:txBody>
      </p:sp>
      <p:sp>
        <p:nvSpPr>
          <p:cNvPr id="55" name="Rectangle 54">
            <a:extLst>
              <a:ext uri="{FF2B5EF4-FFF2-40B4-BE49-F238E27FC236}">
                <a16:creationId xmlns:a16="http://schemas.microsoft.com/office/drawing/2014/main" id="{08BFE1D1-C160-47E7-9831-C101F4A6ECBB}"/>
              </a:ext>
            </a:extLst>
          </p:cNvPr>
          <p:cNvSpPr/>
          <p:nvPr userDrawn="1"/>
        </p:nvSpPr>
        <p:spPr>
          <a:xfrm>
            <a:off x="11525458" y="98904"/>
            <a:ext cx="582247" cy="585475"/>
          </a:xfrm>
          <a:prstGeom prst="rect">
            <a:avLst/>
          </a:prstGeom>
          <a:solidFill>
            <a:srgbClr val="6D6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6" name="Group 55">
            <a:extLst>
              <a:ext uri="{FF2B5EF4-FFF2-40B4-BE49-F238E27FC236}">
                <a16:creationId xmlns:a16="http://schemas.microsoft.com/office/drawing/2014/main" id="{D22EAF25-BAD9-473B-828F-0FDFFBD89135}"/>
              </a:ext>
            </a:extLst>
          </p:cNvPr>
          <p:cNvGrpSpPr/>
          <p:nvPr userDrawn="1"/>
        </p:nvGrpSpPr>
        <p:grpSpPr>
          <a:xfrm>
            <a:off x="11681215" y="352500"/>
            <a:ext cx="270732" cy="78282"/>
            <a:chOff x="11583774" y="324456"/>
            <a:chExt cx="464707" cy="134370"/>
          </a:xfrm>
        </p:grpSpPr>
        <p:sp>
          <p:nvSpPr>
            <p:cNvPr id="57" name="Oval 56">
              <a:extLst>
                <a:ext uri="{FF2B5EF4-FFF2-40B4-BE49-F238E27FC236}">
                  <a16:creationId xmlns:a16="http://schemas.microsoft.com/office/drawing/2014/main" id="{B7E618CE-C2C5-4DAB-BC82-81BDC48DFD25}"/>
                </a:ext>
              </a:extLst>
            </p:cNvPr>
            <p:cNvSpPr/>
            <p:nvPr userDrawn="1"/>
          </p:nvSpPr>
          <p:spPr>
            <a:xfrm>
              <a:off x="11583774"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31CDC431-8D93-426B-9F5B-3EE6BDF8E743}"/>
                </a:ext>
              </a:extLst>
            </p:cNvPr>
            <p:cNvSpPr/>
            <p:nvPr userDrawn="1"/>
          </p:nvSpPr>
          <p:spPr>
            <a:xfrm>
              <a:off x="11748942"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120A0E3-C974-4F19-A320-4FC18A274779}"/>
                </a:ext>
              </a:extLst>
            </p:cNvPr>
            <p:cNvSpPr/>
            <p:nvPr userDrawn="1"/>
          </p:nvSpPr>
          <p:spPr>
            <a:xfrm>
              <a:off x="11914111"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0" name="Rectangle 59">
            <a:extLst>
              <a:ext uri="{FF2B5EF4-FFF2-40B4-BE49-F238E27FC236}">
                <a16:creationId xmlns:a16="http://schemas.microsoft.com/office/drawing/2014/main" id="{A1123468-1517-4387-86FB-5E0749EA8DCE}"/>
              </a:ext>
            </a:extLst>
          </p:cNvPr>
          <p:cNvSpPr/>
          <p:nvPr userDrawn="1"/>
        </p:nvSpPr>
        <p:spPr>
          <a:xfrm>
            <a:off x="2990138" y="6169882"/>
            <a:ext cx="1726112" cy="109543"/>
          </a:xfrm>
          <a:prstGeom prst="rect">
            <a:avLst/>
          </a:prstGeom>
          <a:solidFill>
            <a:srgbClr val="E5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Rectangle 60">
            <a:extLst>
              <a:ext uri="{FF2B5EF4-FFF2-40B4-BE49-F238E27FC236}">
                <a16:creationId xmlns:a16="http://schemas.microsoft.com/office/drawing/2014/main" id="{68F1548B-3AAA-44EE-B97A-DC9264CF1CCA}"/>
              </a:ext>
            </a:extLst>
          </p:cNvPr>
          <p:cNvSpPr/>
          <p:nvPr userDrawn="1"/>
        </p:nvSpPr>
        <p:spPr>
          <a:xfrm>
            <a:off x="2131228" y="6169882"/>
            <a:ext cx="885936" cy="109543"/>
          </a:xfrm>
          <a:prstGeom prst="rect">
            <a:avLst/>
          </a:prstGeom>
          <a:solidFill>
            <a:srgbClr val="FE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a:extLst>
              <a:ext uri="{FF2B5EF4-FFF2-40B4-BE49-F238E27FC236}">
                <a16:creationId xmlns:a16="http://schemas.microsoft.com/office/drawing/2014/main" id="{E6487520-C5BE-471C-81FC-3B263E6A02E9}"/>
              </a:ext>
            </a:extLst>
          </p:cNvPr>
          <p:cNvSpPr/>
          <p:nvPr userDrawn="1"/>
        </p:nvSpPr>
        <p:spPr>
          <a:xfrm>
            <a:off x="4716250" y="6169882"/>
            <a:ext cx="2383796" cy="109543"/>
          </a:xfrm>
          <a:prstGeom prst="rect">
            <a:avLst/>
          </a:prstGeom>
          <a:solidFill>
            <a:srgbClr val="6D6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62">
            <a:extLst>
              <a:ext uri="{FF2B5EF4-FFF2-40B4-BE49-F238E27FC236}">
                <a16:creationId xmlns:a16="http://schemas.microsoft.com/office/drawing/2014/main" id="{BAD29311-2570-49A3-A061-215D0B0DB193}"/>
              </a:ext>
            </a:extLst>
          </p:cNvPr>
          <p:cNvSpPr/>
          <p:nvPr userDrawn="1"/>
        </p:nvSpPr>
        <p:spPr>
          <a:xfrm>
            <a:off x="7100046" y="6169882"/>
            <a:ext cx="2987509" cy="109543"/>
          </a:xfrm>
          <a:prstGeom prst="rect">
            <a:avLst/>
          </a:prstGeom>
          <a:solidFill>
            <a:srgbClr val="FE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Top Corners Rounded 63">
            <a:extLst>
              <a:ext uri="{FF2B5EF4-FFF2-40B4-BE49-F238E27FC236}">
                <a16:creationId xmlns:a16="http://schemas.microsoft.com/office/drawing/2014/main" id="{516BB60D-9AFB-43C6-B260-F244B16B5570}"/>
              </a:ext>
            </a:extLst>
          </p:cNvPr>
          <p:cNvSpPr/>
          <p:nvPr userDrawn="1"/>
        </p:nvSpPr>
        <p:spPr>
          <a:xfrm>
            <a:off x="94343" y="5930154"/>
            <a:ext cx="1547446" cy="365126"/>
          </a:xfrm>
          <a:prstGeom prst="round2SameRect">
            <a:avLst/>
          </a:prstGeom>
          <a:solidFill>
            <a:schemeClr val="bg1"/>
          </a:solidFill>
          <a:ln>
            <a:solidFill>
              <a:srgbClr val="6D6E72">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08644C2D-34BB-4B86-89EF-AD1796FA812F}"/>
              </a:ext>
            </a:extLst>
          </p:cNvPr>
          <p:cNvSpPr txBox="1"/>
          <p:nvPr userDrawn="1"/>
        </p:nvSpPr>
        <p:spPr>
          <a:xfrm>
            <a:off x="159655" y="6024764"/>
            <a:ext cx="1032469" cy="184666"/>
          </a:xfrm>
          <a:prstGeom prst="rect">
            <a:avLst/>
          </a:prstGeom>
          <a:noFill/>
        </p:spPr>
        <p:txBody>
          <a:bodyPr wrap="square" rtlCol="0">
            <a:spAutoFit/>
          </a:bodyPr>
          <a:lstStyle/>
          <a:p>
            <a:pPr algn="ctr"/>
            <a:r>
              <a:rPr lang="en-US" sz="600" b="1" dirty="0">
                <a:latin typeface="+mn-lt"/>
              </a:rPr>
              <a:t>COURSE PROGRESS</a:t>
            </a:r>
            <a:endParaRPr lang="en-GB" sz="600" b="1" dirty="0">
              <a:latin typeface="+mn-lt"/>
            </a:endParaRPr>
          </a:p>
        </p:txBody>
      </p:sp>
      <p:sp>
        <p:nvSpPr>
          <p:cNvPr id="66" name="Oval 65">
            <a:extLst>
              <a:ext uri="{FF2B5EF4-FFF2-40B4-BE49-F238E27FC236}">
                <a16:creationId xmlns:a16="http://schemas.microsoft.com/office/drawing/2014/main" id="{55022F0C-6DAB-486F-BBC7-69D01DE9E304}"/>
              </a:ext>
            </a:extLst>
          </p:cNvPr>
          <p:cNvSpPr/>
          <p:nvPr userDrawn="1"/>
        </p:nvSpPr>
        <p:spPr>
          <a:xfrm>
            <a:off x="1195284" y="5969612"/>
            <a:ext cx="296899" cy="273650"/>
          </a:xfrm>
          <a:prstGeom prst="ellipse">
            <a:avLst/>
          </a:prstGeom>
          <a:solidFill>
            <a:schemeClr val="bg1"/>
          </a:solidFill>
          <a:ln w="34925">
            <a:solidFill>
              <a:srgbClr val="6D6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Block Arc 66">
            <a:extLst>
              <a:ext uri="{FF2B5EF4-FFF2-40B4-BE49-F238E27FC236}">
                <a16:creationId xmlns:a16="http://schemas.microsoft.com/office/drawing/2014/main" id="{69EAF35E-6459-4CD7-859D-A6C0C6790C87}"/>
              </a:ext>
            </a:extLst>
          </p:cNvPr>
          <p:cNvSpPr/>
          <p:nvPr userDrawn="1"/>
        </p:nvSpPr>
        <p:spPr>
          <a:xfrm>
            <a:off x="1195284" y="5970646"/>
            <a:ext cx="296899" cy="296897"/>
          </a:xfrm>
          <a:prstGeom prst="blockArc">
            <a:avLst>
              <a:gd name="adj1" fmla="val 16223085"/>
              <a:gd name="adj2" fmla="val 21162828"/>
              <a:gd name="adj3" fmla="val 0"/>
            </a:avLst>
          </a:prstGeom>
          <a:solidFill>
            <a:schemeClr val="bg1"/>
          </a:solidFill>
          <a:ln w="34925">
            <a:solidFill>
              <a:srgbClr val="E518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a:extLst>
              <a:ext uri="{FF2B5EF4-FFF2-40B4-BE49-F238E27FC236}">
                <a16:creationId xmlns:a16="http://schemas.microsoft.com/office/drawing/2014/main" id="{89FB8C8D-D75A-4CC4-872F-C713489CFD35}"/>
              </a:ext>
            </a:extLst>
          </p:cNvPr>
          <p:cNvSpPr txBox="1"/>
          <p:nvPr userDrawn="1"/>
        </p:nvSpPr>
        <p:spPr>
          <a:xfrm>
            <a:off x="1168567" y="6024764"/>
            <a:ext cx="371762" cy="184666"/>
          </a:xfrm>
          <a:prstGeom prst="rect">
            <a:avLst/>
          </a:prstGeom>
          <a:noFill/>
        </p:spPr>
        <p:txBody>
          <a:bodyPr wrap="square" rtlCol="0">
            <a:spAutoFit/>
          </a:bodyPr>
          <a:lstStyle/>
          <a:p>
            <a:pPr algn="ctr"/>
            <a:r>
              <a:rPr lang="en-US" sz="600" b="1" dirty="0"/>
              <a:t>25%</a:t>
            </a:r>
            <a:endParaRPr lang="en-GB" sz="600" b="1" dirty="0"/>
          </a:p>
        </p:txBody>
      </p:sp>
      <p:sp>
        <p:nvSpPr>
          <p:cNvPr id="69" name="Rectangle: Top Corners Rounded 68">
            <a:extLst>
              <a:ext uri="{FF2B5EF4-FFF2-40B4-BE49-F238E27FC236}">
                <a16:creationId xmlns:a16="http://schemas.microsoft.com/office/drawing/2014/main" id="{38A1A3C5-A91F-47E2-B5F8-CC856A7753D6}"/>
              </a:ext>
            </a:extLst>
          </p:cNvPr>
          <p:cNvSpPr/>
          <p:nvPr userDrawn="1"/>
        </p:nvSpPr>
        <p:spPr>
          <a:xfrm>
            <a:off x="10545005" y="5930154"/>
            <a:ext cx="1547446" cy="365126"/>
          </a:xfrm>
          <a:prstGeom prst="round2SameRect">
            <a:avLst/>
          </a:prstGeom>
          <a:solidFill>
            <a:schemeClr val="bg1"/>
          </a:solidFill>
          <a:ln>
            <a:solidFill>
              <a:srgbClr val="6D6E72">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TextBox 69">
            <a:extLst>
              <a:ext uri="{FF2B5EF4-FFF2-40B4-BE49-F238E27FC236}">
                <a16:creationId xmlns:a16="http://schemas.microsoft.com/office/drawing/2014/main" id="{FE2E2123-0649-4603-A135-4ABEE3B9C928}"/>
              </a:ext>
            </a:extLst>
          </p:cNvPr>
          <p:cNvSpPr txBox="1"/>
          <p:nvPr userDrawn="1"/>
        </p:nvSpPr>
        <p:spPr>
          <a:xfrm>
            <a:off x="10610317" y="6050900"/>
            <a:ext cx="1032469" cy="200055"/>
          </a:xfrm>
          <a:prstGeom prst="rect">
            <a:avLst/>
          </a:prstGeom>
          <a:noFill/>
        </p:spPr>
        <p:txBody>
          <a:bodyPr wrap="square" rtlCol="0">
            <a:spAutoFit/>
          </a:bodyPr>
          <a:lstStyle/>
          <a:p>
            <a:pPr algn="ctr"/>
            <a:r>
              <a:rPr lang="en-US" sz="700" b="1" dirty="0">
                <a:latin typeface="+mn-lt"/>
              </a:rPr>
              <a:t>SCREEN NO</a:t>
            </a:r>
            <a:endParaRPr lang="en-GB" sz="700" b="1" dirty="0">
              <a:latin typeface="+mn-lt"/>
            </a:endParaRPr>
          </a:p>
        </p:txBody>
      </p:sp>
      <p:sp>
        <p:nvSpPr>
          <p:cNvPr id="71" name="TextBox 70">
            <a:extLst>
              <a:ext uri="{FF2B5EF4-FFF2-40B4-BE49-F238E27FC236}">
                <a16:creationId xmlns:a16="http://schemas.microsoft.com/office/drawing/2014/main" id="{55097AE1-22BD-45FA-AF8A-894E5B3F7384}"/>
              </a:ext>
            </a:extLst>
          </p:cNvPr>
          <p:cNvSpPr txBox="1"/>
          <p:nvPr userDrawn="1"/>
        </p:nvSpPr>
        <p:spPr>
          <a:xfrm>
            <a:off x="11582660" y="6043206"/>
            <a:ext cx="449685" cy="200055"/>
          </a:xfrm>
          <a:prstGeom prst="rect">
            <a:avLst/>
          </a:prstGeom>
          <a:noFill/>
        </p:spPr>
        <p:txBody>
          <a:bodyPr wrap="square" rtlCol="0">
            <a:spAutoFit/>
          </a:bodyPr>
          <a:lstStyle/>
          <a:p>
            <a:r>
              <a:rPr lang="en-US" sz="700" b="1" dirty="0"/>
              <a:t>01/20</a:t>
            </a:r>
            <a:endParaRPr lang="en-GB" sz="700" b="1" dirty="0"/>
          </a:p>
        </p:txBody>
      </p:sp>
      <p:sp>
        <p:nvSpPr>
          <p:cNvPr id="73" name="Title 6">
            <a:extLst>
              <a:ext uri="{FF2B5EF4-FFF2-40B4-BE49-F238E27FC236}">
                <a16:creationId xmlns:a16="http://schemas.microsoft.com/office/drawing/2014/main" id="{65080851-3912-4606-8225-D9F1F2377817}"/>
              </a:ext>
            </a:extLst>
          </p:cNvPr>
          <p:cNvSpPr>
            <a:spLocks noGrp="1"/>
          </p:cNvSpPr>
          <p:nvPr>
            <p:ph type="title" hasCustomPrompt="1"/>
          </p:nvPr>
        </p:nvSpPr>
        <p:spPr>
          <a:xfrm>
            <a:off x="226800" y="768291"/>
            <a:ext cx="10515600" cy="341632"/>
          </a:xfrm>
          <a:noFill/>
          <a:ln>
            <a:noFill/>
          </a:ln>
        </p:spPr>
        <p:txBody>
          <a:bodyPr wrap="square" rtlCol="0">
            <a:spAutoFit/>
          </a:bodyPr>
          <a:lstStyle>
            <a:lvl1pPr>
              <a:defRPr lang="en-GB" sz="1800" b="1">
                <a:solidFill>
                  <a:srgbClr val="6D6E72"/>
                </a:solidFill>
                <a:latin typeface="Raleway SemiBold" pitchFamily="2" charset="0"/>
                <a:ea typeface="+mn-ea"/>
                <a:cs typeface="+mn-cs"/>
              </a:defRPr>
            </a:lvl1pPr>
          </a:lstStyle>
          <a:p>
            <a:pPr marL="0" lvl="0"/>
            <a:r>
              <a:rPr lang="en-US" dirty="0"/>
              <a:t>Click to edit Topic name</a:t>
            </a:r>
            <a:endParaRPr lang="en-GB" dirty="0"/>
          </a:p>
        </p:txBody>
      </p:sp>
      <p:sp>
        <p:nvSpPr>
          <p:cNvPr id="74" name="Date Placeholder 3">
            <a:extLst>
              <a:ext uri="{FF2B5EF4-FFF2-40B4-BE49-F238E27FC236}">
                <a16:creationId xmlns:a16="http://schemas.microsoft.com/office/drawing/2014/main" id="{8EBADB27-4845-4C92-B92C-3EA92E28BFD8}"/>
              </a:ext>
            </a:extLst>
          </p:cNvPr>
          <p:cNvSpPr>
            <a:spLocks noGrp="1"/>
          </p:cNvSpPr>
          <p:nvPr>
            <p:ph type="dt" sz="half" idx="10"/>
          </p:nvPr>
        </p:nvSpPr>
        <p:spPr>
          <a:xfrm>
            <a:off x="838200" y="6356350"/>
            <a:ext cx="2743200" cy="365125"/>
          </a:xfrm>
        </p:spPr>
        <p:txBody>
          <a:bodyPr/>
          <a:lstStyle/>
          <a:p>
            <a:fld id="{D9D21FA8-6DF6-410D-A15F-079BAA363984}" type="datetimeFigureOut">
              <a:rPr lang="en-GB" smtClean="0"/>
              <a:t>10/07/2022</a:t>
            </a:fld>
            <a:endParaRPr lang="en-GB"/>
          </a:p>
        </p:txBody>
      </p:sp>
      <p:sp>
        <p:nvSpPr>
          <p:cNvPr id="75" name="Footer Placeholder 4">
            <a:extLst>
              <a:ext uri="{FF2B5EF4-FFF2-40B4-BE49-F238E27FC236}">
                <a16:creationId xmlns:a16="http://schemas.microsoft.com/office/drawing/2014/main" id="{5F89C65D-AD24-4942-A01F-6C92995AE26A}"/>
              </a:ext>
            </a:extLst>
          </p:cNvPr>
          <p:cNvSpPr>
            <a:spLocks noGrp="1"/>
          </p:cNvSpPr>
          <p:nvPr>
            <p:ph type="ftr" sz="quarter" idx="11"/>
          </p:nvPr>
        </p:nvSpPr>
        <p:spPr>
          <a:xfrm>
            <a:off x="4038600" y="6356350"/>
            <a:ext cx="4114800" cy="365125"/>
          </a:xfrm>
        </p:spPr>
        <p:txBody>
          <a:bodyPr/>
          <a:lstStyle/>
          <a:p>
            <a:endParaRPr lang="en-GB"/>
          </a:p>
        </p:txBody>
      </p:sp>
      <p:sp>
        <p:nvSpPr>
          <p:cNvPr id="76" name="Slide Number Placeholder 5">
            <a:extLst>
              <a:ext uri="{FF2B5EF4-FFF2-40B4-BE49-F238E27FC236}">
                <a16:creationId xmlns:a16="http://schemas.microsoft.com/office/drawing/2014/main" id="{45D8B931-28E2-4AE6-99EB-7EBEA061A8C2}"/>
              </a:ext>
            </a:extLst>
          </p:cNvPr>
          <p:cNvSpPr>
            <a:spLocks noGrp="1"/>
          </p:cNvSpPr>
          <p:nvPr>
            <p:ph type="sldNum" sz="quarter" idx="12"/>
          </p:nvPr>
        </p:nvSpPr>
        <p:spPr>
          <a:xfrm>
            <a:off x="8610600" y="6356350"/>
            <a:ext cx="2743200" cy="365125"/>
          </a:xfrm>
        </p:spPr>
        <p:txBody>
          <a:bodyPr/>
          <a:lstStyle/>
          <a:p>
            <a:fld id="{CF1BDE54-062B-42CE-9224-F2E628E32E9A}" type="slidenum">
              <a:rPr lang="en-GB" smtClean="0"/>
              <a:t>‹#›</a:t>
            </a:fld>
            <a:endParaRPr lang="en-GB"/>
          </a:p>
        </p:txBody>
      </p:sp>
      <p:sp>
        <p:nvSpPr>
          <p:cNvPr id="17" name="Content Placeholder 2">
            <a:extLst>
              <a:ext uri="{FF2B5EF4-FFF2-40B4-BE49-F238E27FC236}">
                <a16:creationId xmlns:a16="http://schemas.microsoft.com/office/drawing/2014/main" id="{656A246D-6A79-46C6-A429-E587DE3BE590}"/>
              </a:ext>
            </a:extLst>
          </p:cNvPr>
          <p:cNvSpPr>
            <a:spLocks noGrp="1"/>
          </p:cNvSpPr>
          <p:nvPr>
            <p:ph sz="half" idx="13"/>
          </p:nvPr>
        </p:nvSpPr>
        <p:spPr>
          <a:xfrm>
            <a:off x="836413" y="1302273"/>
            <a:ext cx="10515600" cy="4351338"/>
          </a:xfrm>
        </p:spPr>
        <p:txBody>
          <a:bodyPr>
            <a:normAutofit/>
          </a:bodyPr>
          <a:lstStyle>
            <a:lvl1pPr>
              <a:defRPr sz="1800">
                <a:solidFill>
                  <a:srgbClr val="737473"/>
                </a:solidFill>
                <a:latin typeface="Raleway" panose="020B0003030101060003" pitchFamily="34" charset="0"/>
              </a:defRPr>
            </a:lvl1pPr>
            <a:lvl2pPr>
              <a:defRPr sz="1600">
                <a:solidFill>
                  <a:srgbClr val="737473"/>
                </a:solidFill>
                <a:latin typeface="Raleway" panose="020B0003030101060003" pitchFamily="34" charset="0"/>
              </a:defRPr>
            </a:lvl2pPr>
            <a:lvl3pPr>
              <a:defRPr sz="1400">
                <a:solidFill>
                  <a:srgbClr val="737473"/>
                </a:solidFill>
                <a:latin typeface="Raleway" panose="020B0003030101060003" pitchFamily="34" charset="0"/>
              </a:defRPr>
            </a:lvl3pPr>
            <a:lvl4pPr>
              <a:defRPr sz="1200">
                <a:solidFill>
                  <a:srgbClr val="737473"/>
                </a:solidFill>
                <a:latin typeface="Raleway" panose="020B0003030101060003" pitchFamily="34" charset="0"/>
              </a:defRPr>
            </a:lvl4pPr>
            <a:lvl5pPr>
              <a:defRPr sz="1200">
                <a:solidFill>
                  <a:srgbClr val="737473"/>
                </a:solidFill>
                <a:latin typeface="Raleway" panose="020B00030301010600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4" name="TextBox 33">
            <a:extLst>
              <a:ext uri="{FF2B5EF4-FFF2-40B4-BE49-F238E27FC236}">
                <a16:creationId xmlns:a16="http://schemas.microsoft.com/office/drawing/2014/main" id="{5A33D058-00E7-4704-ACF3-464D9D195296}"/>
              </a:ext>
            </a:extLst>
          </p:cNvPr>
          <p:cNvSpPr txBox="1"/>
          <p:nvPr userDrawn="1"/>
        </p:nvSpPr>
        <p:spPr>
          <a:xfrm>
            <a:off x="1399593" y="188665"/>
            <a:ext cx="4696407" cy="400110"/>
          </a:xfrm>
          <a:prstGeom prst="rect">
            <a:avLst/>
          </a:prstGeom>
          <a:noFill/>
        </p:spPr>
        <p:txBody>
          <a:bodyPr wrap="square" rtlCol="0">
            <a:spAutoFit/>
          </a:bodyPr>
          <a:lstStyle/>
          <a:p>
            <a:r>
              <a:rPr lang="en-GB" sz="2000" b="1" dirty="0">
                <a:solidFill>
                  <a:schemeClr val="bg1"/>
                </a:solidFill>
                <a:latin typeface="Saira" pitchFamily="2" charset="0"/>
              </a:rPr>
              <a:t>Mutual Funds – A Beginner’s Module   </a:t>
            </a:r>
          </a:p>
        </p:txBody>
      </p:sp>
      <p:cxnSp>
        <p:nvCxnSpPr>
          <p:cNvPr id="35" name="Straight Connector 34">
            <a:extLst>
              <a:ext uri="{FF2B5EF4-FFF2-40B4-BE49-F238E27FC236}">
                <a16:creationId xmlns:a16="http://schemas.microsoft.com/office/drawing/2014/main" id="{1C6FA3B9-876F-4BB9-8CC1-B798DF6BDABD}"/>
              </a:ext>
            </a:extLst>
          </p:cNvPr>
          <p:cNvCxnSpPr>
            <a:cxnSpLocks/>
          </p:cNvCxnSpPr>
          <p:nvPr userDrawn="1"/>
        </p:nvCxnSpPr>
        <p:spPr>
          <a:xfrm>
            <a:off x="5902037" y="209117"/>
            <a:ext cx="0" cy="35920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itle 6">
            <a:extLst>
              <a:ext uri="{FF2B5EF4-FFF2-40B4-BE49-F238E27FC236}">
                <a16:creationId xmlns:a16="http://schemas.microsoft.com/office/drawing/2014/main" id="{6A8878F0-959D-428E-B9A7-594F5B53959D}"/>
              </a:ext>
            </a:extLst>
          </p:cNvPr>
          <p:cNvSpPr txBox="1">
            <a:spLocks/>
          </p:cNvSpPr>
          <p:nvPr userDrawn="1"/>
        </p:nvSpPr>
        <p:spPr>
          <a:xfrm>
            <a:off x="6018014" y="204054"/>
            <a:ext cx="5256445" cy="3693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2000" b="0" kern="1200" dirty="0">
                <a:solidFill>
                  <a:schemeClr val="bg1"/>
                </a:solidFill>
                <a:latin typeface="+mn-lt"/>
                <a:ea typeface="+mn-ea"/>
                <a:cs typeface="+mn-cs"/>
              </a:defRPr>
            </a:lvl1pPr>
          </a:lstStyle>
          <a:p>
            <a:r>
              <a:rPr lang="en-IN" dirty="0">
                <a:latin typeface="Raleway SemiBold" pitchFamily="2" charset="0"/>
              </a:rPr>
              <a:t>Click to add Module Name</a:t>
            </a:r>
          </a:p>
        </p:txBody>
      </p:sp>
      <p:pic>
        <p:nvPicPr>
          <p:cNvPr id="72" name="Picture 71">
            <a:extLst>
              <a:ext uri="{FF2B5EF4-FFF2-40B4-BE49-F238E27FC236}">
                <a16:creationId xmlns:a16="http://schemas.microsoft.com/office/drawing/2014/main" id="{705D9AEF-3B56-426C-92C0-79D06602D68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91701"/>
          <a:stretch/>
        </p:blipFill>
        <p:spPr>
          <a:xfrm>
            <a:off x="10048" y="6288859"/>
            <a:ext cx="12191999" cy="569138"/>
          </a:xfrm>
          <a:prstGeom prst="rect">
            <a:avLst/>
          </a:prstGeom>
        </p:spPr>
      </p:pic>
    </p:spTree>
    <p:custDataLst>
      <p:tags r:id="rId1"/>
    </p:custDataLst>
    <p:extLst>
      <p:ext uri="{BB962C8B-B14F-4D97-AF65-F5344CB8AC3E}">
        <p14:creationId xmlns:p14="http://schemas.microsoft.com/office/powerpoint/2010/main" val="391977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_1">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08CD50D-714F-4367-9304-5B9A39611BA7}"/>
              </a:ext>
            </a:extLst>
          </p:cNvPr>
          <p:cNvSpPr/>
          <p:nvPr userDrawn="1"/>
        </p:nvSpPr>
        <p:spPr>
          <a:xfrm>
            <a:off x="-1" y="-3"/>
            <a:ext cx="12192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Rectangle 73">
            <a:extLst>
              <a:ext uri="{FF2B5EF4-FFF2-40B4-BE49-F238E27FC236}">
                <a16:creationId xmlns:a16="http://schemas.microsoft.com/office/drawing/2014/main" id="{FB8FF5B5-FC0E-40B9-ABAC-92277FC5FD09}"/>
              </a:ext>
            </a:extLst>
          </p:cNvPr>
          <p:cNvSpPr/>
          <p:nvPr userDrawn="1"/>
        </p:nvSpPr>
        <p:spPr>
          <a:xfrm>
            <a:off x="94343" y="107006"/>
            <a:ext cx="12003314" cy="6164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75" name="Picture 74">
            <a:extLst>
              <a:ext uri="{FF2B5EF4-FFF2-40B4-BE49-F238E27FC236}">
                <a16:creationId xmlns:a16="http://schemas.microsoft.com/office/drawing/2014/main" id="{18CEE09F-41BE-49A6-88F7-7E7893299A8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4723" b="14723"/>
          <a:stretch/>
        </p:blipFill>
        <p:spPr>
          <a:xfrm>
            <a:off x="94343" y="98904"/>
            <a:ext cx="1145849" cy="593578"/>
          </a:xfrm>
          <a:prstGeom prst="rect">
            <a:avLst/>
          </a:prstGeom>
        </p:spPr>
      </p:pic>
      <p:sp>
        <p:nvSpPr>
          <p:cNvPr id="76" name="Rectangle 75">
            <a:extLst>
              <a:ext uri="{FF2B5EF4-FFF2-40B4-BE49-F238E27FC236}">
                <a16:creationId xmlns:a16="http://schemas.microsoft.com/office/drawing/2014/main" id="{5D89ECD4-5123-46F1-BB82-299C1F166A73}"/>
              </a:ext>
            </a:extLst>
          </p:cNvPr>
          <p:cNvSpPr/>
          <p:nvPr userDrawn="1"/>
        </p:nvSpPr>
        <p:spPr>
          <a:xfrm>
            <a:off x="1240192" y="98904"/>
            <a:ext cx="10285267" cy="585475"/>
          </a:xfrm>
          <a:prstGeom prst="rect">
            <a:avLst/>
          </a:prstGeom>
          <a:solidFill>
            <a:srgbClr val="E5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9" name="Date Placeholder 3">
            <a:extLst>
              <a:ext uri="{FF2B5EF4-FFF2-40B4-BE49-F238E27FC236}">
                <a16:creationId xmlns:a16="http://schemas.microsoft.com/office/drawing/2014/main" id="{8149563F-F5A7-421E-9C2F-8DDEAC80D7FD}"/>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D21FA8-6DF6-410D-A15F-079BAA363984}" type="datetimeFigureOut">
              <a:rPr lang="en-GB" smtClean="0"/>
              <a:pPr/>
              <a:t>10/07/2022</a:t>
            </a:fld>
            <a:endParaRPr lang="en-GB" dirty="0"/>
          </a:p>
        </p:txBody>
      </p:sp>
      <p:sp>
        <p:nvSpPr>
          <p:cNvPr id="80" name="Slide Number Placeholder 5">
            <a:extLst>
              <a:ext uri="{FF2B5EF4-FFF2-40B4-BE49-F238E27FC236}">
                <a16:creationId xmlns:a16="http://schemas.microsoft.com/office/drawing/2014/main" id="{758196CE-3691-412A-A087-46E0CD5FA665}"/>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1BDE54-062B-42CE-9224-F2E628E32E9A}" type="slidenum">
              <a:rPr lang="en-GB" smtClean="0"/>
              <a:pPr/>
              <a:t>‹#›</a:t>
            </a:fld>
            <a:endParaRPr lang="en-GB"/>
          </a:p>
        </p:txBody>
      </p:sp>
      <p:sp>
        <p:nvSpPr>
          <p:cNvPr id="82" name="Rectangle 81">
            <a:extLst>
              <a:ext uri="{FF2B5EF4-FFF2-40B4-BE49-F238E27FC236}">
                <a16:creationId xmlns:a16="http://schemas.microsoft.com/office/drawing/2014/main" id="{464DC1F9-2646-4AD8-8C6A-D6FB4B1FAA06}"/>
              </a:ext>
            </a:extLst>
          </p:cNvPr>
          <p:cNvSpPr/>
          <p:nvPr userDrawn="1"/>
        </p:nvSpPr>
        <p:spPr>
          <a:xfrm>
            <a:off x="11525458" y="98904"/>
            <a:ext cx="582247" cy="585475"/>
          </a:xfrm>
          <a:prstGeom prst="rect">
            <a:avLst/>
          </a:prstGeom>
          <a:solidFill>
            <a:srgbClr val="6D6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3" name="Group 82">
            <a:extLst>
              <a:ext uri="{FF2B5EF4-FFF2-40B4-BE49-F238E27FC236}">
                <a16:creationId xmlns:a16="http://schemas.microsoft.com/office/drawing/2014/main" id="{C1FF3DCF-4974-4980-BDDE-A4CD4C29DD64}"/>
              </a:ext>
            </a:extLst>
          </p:cNvPr>
          <p:cNvGrpSpPr/>
          <p:nvPr userDrawn="1"/>
        </p:nvGrpSpPr>
        <p:grpSpPr>
          <a:xfrm>
            <a:off x="11681215" y="352500"/>
            <a:ext cx="270732" cy="78282"/>
            <a:chOff x="11583774" y="324456"/>
            <a:chExt cx="464707" cy="134370"/>
          </a:xfrm>
        </p:grpSpPr>
        <p:sp>
          <p:nvSpPr>
            <p:cNvPr id="84" name="Oval 83">
              <a:extLst>
                <a:ext uri="{FF2B5EF4-FFF2-40B4-BE49-F238E27FC236}">
                  <a16:creationId xmlns:a16="http://schemas.microsoft.com/office/drawing/2014/main" id="{C4F880CB-B551-41CE-BDB6-E3413B6E520B}"/>
                </a:ext>
              </a:extLst>
            </p:cNvPr>
            <p:cNvSpPr/>
            <p:nvPr userDrawn="1"/>
          </p:nvSpPr>
          <p:spPr>
            <a:xfrm>
              <a:off x="11583774"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82506279-0AE4-4B8C-A779-DAEEEEB2591B}"/>
                </a:ext>
              </a:extLst>
            </p:cNvPr>
            <p:cNvSpPr/>
            <p:nvPr userDrawn="1"/>
          </p:nvSpPr>
          <p:spPr>
            <a:xfrm>
              <a:off x="11748942"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0F97ACA2-C308-49E2-B991-F52AB2ED5CCD}"/>
                </a:ext>
              </a:extLst>
            </p:cNvPr>
            <p:cNvSpPr/>
            <p:nvPr userDrawn="1"/>
          </p:nvSpPr>
          <p:spPr>
            <a:xfrm>
              <a:off x="11914111"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8" name="Rectangle 87">
            <a:extLst>
              <a:ext uri="{FF2B5EF4-FFF2-40B4-BE49-F238E27FC236}">
                <a16:creationId xmlns:a16="http://schemas.microsoft.com/office/drawing/2014/main" id="{EF008A44-EB9C-42E6-AFF3-29561BCEA320}"/>
              </a:ext>
            </a:extLst>
          </p:cNvPr>
          <p:cNvSpPr/>
          <p:nvPr userDrawn="1"/>
        </p:nvSpPr>
        <p:spPr>
          <a:xfrm>
            <a:off x="2990138" y="6169882"/>
            <a:ext cx="1726112" cy="109543"/>
          </a:xfrm>
          <a:prstGeom prst="rect">
            <a:avLst/>
          </a:prstGeom>
          <a:solidFill>
            <a:srgbClr val="E5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Rectangle 88">
            <a:extLst>
              <a:ext uri="{FF2B5EF4-FFF2-40B4-BE49-F238E27FC236}">
                <a16:creationId xmlns:a16="http://schemas.microsoft.com/office/drawing/2014/main" id="{F4E11C1A-BCB3-4C87-BEA3-B231B8596099}"/>
              </a:ext>
            </a:extLst>
          </p:cNvPr>
          <p:cNvSpPr/>
          <p:nvPr userDrawn="1"/>
        </p:nvSpPr>
        <p:spPr>
          <a:xfrm>
            <a:off x="2131228" y="6169882"/>
            <a:ext cx="885936" cy="109543"/>
          </a:xfrm>
          <a:prstGeom prst="rect">
            <a:avLst/>
          </a:prstGeom>
          <a:solidFill>
            <a:srgbClr val="FE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0" name="Rectangle 89">
            <a:extLst>
              <a:ext uri="{FF2B5EF4-FFF2-40B4-BE49-F238E27FC236}">
                <a16:creationId xmlns:a16="http://schemas.microsoft.com/office/drawing/2014/main" id="{E02D07E8-7756-4A90-B180-98F070B13C81}"/>
              </a:ext>
            </a:extLst>
          </p:cNvPr>
          <p:cNvSpPr/>
          <p:nvPr userDrawn="1"/>
        </p:nvSpPr>
        <p:spPr>
          <a:xfrm>
            <a:off x="4716250" y="6169882"/>
            <a:ext cx="2383796" cy="109543"/>
          </a:xfrm>
          <a:prstGeom prst="rect">
            <a:avLst/>
          </a:prstGeom>
          <a:solidFill>
            <a:srgbClr val="6D6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Rectangle 90">
            <a:extLst>
              <a:ext uri="{FF2B5EF4-FFF2-40B4-BE49-F238E27FC236}">
                <a16:creationId xmlns:a16="http://schemas.microsoft.com/office/drawing/2014/main" id="{E1BE3328-5866-47D9-89EE-1DBFCF63E9B9}"/>
              </a:ext>
            </a:extLst>
          </p:cNvPr>
          <p:cNvSpPr/>
          <p:nvPr userDrawn="1"/>
        </p:nvSpPr>
        <p:spPr>
          <a:xfrm>
            <a:off x="7100046" y="6169882"/>
            <a:ext cx="2987509" cy="109543"/>
          </a:xfrm>
          <a:prstGeom prst="rect">
            <a:avLst/>
          </a:prstGeom>
          <a:solidFill>
            <a:srgbClr val="FE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Top Corners Rounded 91">
            <a:extLst>
              <a:ext uri="{FF2B5EF4-FFF2-40B4-BE49-F238E27FC236}">
                <a16:creationId xmlns:a16="http://schemas.microsoft.com/office/drawing/2014/main" id="{9BA7E9C8-57AF-43B7-AAAA-53F0FBD1D840}"/>
              </a:ext>
            </a:extLst>
          </p:cNvPr>
          <p:cNvSpPr/>
          <p:nvPr userDrawn="1"/>
        </p:nvSpPr>
        <p:spPr>
          <a:xfrm>
            <a:off x="94343" y="5930154"/>
            <a:ext cx="1547446" cy="365126"/>
          </a:xfrm>
          <a:prstGeom prst="round2SameRect">
            <a:avLst/>
          </a:prstGeom>
          <a:solidFill>
            <a:schemeClr val="bg1"/>
          </a:solidFill>
          <a:ln>
            <a:solidFill>
              <a:srgbClr val="6D6E72">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TextBox 92">
            <a:extLst>
              <a:ext uri="{FF2B5EF4-FFF2-40B4-BE49-F238E27FC236}">
                <a16:creationId xmlns:a16="http://schemas.microsoft.com/office/drawing/2014/main" id="{AD7754F1-E7B0-4639-93EF-C05FC28D40C7}"/>
              </a:ext>
            </a:extLst>
          </p:cNvPr>
          <p:cNvSpPr txBox="1"/>
          <p:nvPr userDrawn="1"/>
        </p:nvSpPr>
        <p:spPr>
          <a:xfrm>
            <a:off x="159655" y="6024764"/>
            <a:ext cx="1032469" cy="184666"/>
          </a:xfrm>
          <a:prstGeom prst="rect">
            <a:avLst/>
          </a:prstGeom>
          <a:noFill/>
        </p:spPr>
        <p:txBody>
          <a:bodyPr wrap="square" rtlCol="0">
            <a:spAutoFit/>
          </a:bodyPr>
          <a:lstStyle/>
          <a:p>
            <a:pPr algn="ctr"/>
            <a:r>
              <a:rPr lang="en-US" sz="600" b="1" dirty="0">
                <a:latin typeface="+mn-lt"/>
              </a:rPr>
              <a:t>COURSE PROGRESS</a:t>
            </a:r>
            <a:endParaRPr lang="en-GB" sz="600" b="1" dirty="0">
              <a:latin typeface="+mn-lt"/>
            </a:endParaRPr>
          </a:p>
        </p:txBody>
      </p:sp>
      <p:sp>
        <p:nvSpPr>
          <p:cNvPr id="94" name="Oval 93">
            <a:extLst>
              <a:ext uri="{FF2B5EF4-FFF2-40B4-BE49-F238E27FC236}">
                <a16:creationId xmlns:a16="http://schemas.microsoft.com/office/drawing/2014/main" id="{20EB0FA9-C73C-45E8-B460-4AE265E3B583}"/>
              </a:ext>
            </a:extLst>
          </p:cNvPr>
          <p:cNvSpPr/>
          <p:nvPr userDrawn="1"/>
        </p:nvSpPr>
        <p:spPr>
          <a:xfrm>
            <a:off x="1195284" y="5969612"/>
            <a:ext cx="296899" cy="273650"/>
          </a:xfrm>
          <a:prstGeom prst="ellipse">
            <a:avLst/>
          </a:prstGeom>
          <a:solidFill>
            <a:schemeClr val="bg1"/>
          </a:solidFill>
          <a:ln w="34925">
            <a:solidFill>
              <a:srgbClr val="6D6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Block Arc 94">
            <a:extLst>
              <a:ext uri="{FF2B5EF4-FFF2-40B4-BE49-F238E27FC236}">
                <a16:creationId xmlns:a16="http://schemas.microsoft.com/office/drawing/2014/main" id="{00AD9099-0FB0-4B75-8E10-EBD2791DAC50}"/>
              </a:ext>
            </a:extLst>
          </p:cNvPr>
          <p:cNvSpPr/>
          <p:nvPr userDrawn="1"/>
        </p:nvSpPr>
        <p:spPr>
          <a:xfrm>
            <a:off x="1195284" y="5970646"/>
            <a:ext cx="296899" cy="296897"/>
          </a:xfrm>
          <a:prstGeom prst="blockArc">
            <a:avLst>
              <a:gd name="adj1" fmla="val 16223085"/>
              <a:gd name="adj2" fmla="val 21162828"/>
              <a:gd name="adj3" fmla="val 0"/>
            </a:avLst>
          </a:prstGeom>
          <a:solidFill>
            <a:schemeClr val="bg1"/>
          </a:solidFill>
          <a:ln w="34925">
            <a:solidFill>
              <a:srgbClr val="E518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a:extLst>
              <a:ext uri="{FF2B5EF4-FFF2-40B4-BE49-F238E27FC236}">
                <a16:creationId xmlns:a16="http://schemas.microsoft.com/office/drawing/2014/main" id="{9650247A-9FF9-45F4-B934-008B27A7900D}"/>
              </a:ext>
            </a:extLst>
          </p:cNvPr>
          <p:cNvSpPr txBox="1"/>
          <p:nvPr userDrawn="1"/>
        </p:nvSpPr>
        <p:spPr>
          <a:xfrm>
            <a:off x="1168567" y="6024764"/>
            <a:ext cx="371762" cy="184666"/>
          </a:xfrm>
          <a:prstGeom prst="rect">
            <a:avLst/>
          </a:prstGeom>
          <a:noFill/>
        </p:spPr>
        <p:txBody>
          <a:bodyPr wrap="square" rtlCol="0">
            <a:spAutoFit/>
          </a:bodyPr>
          <a:lstStyle/>
          <a:p>
            <a:pPr algn="ctr"/>
            <a:r>
              <a:rPr lang="en-US" sz="600" b="1" dirty="0"/>
              <a:t>25%</a:t>
            </a:r>
            <a:endParaRPr lang="en-GB" sz="600" b="1" dirty="0"/>
          </a:p>
        </p:txBody>
      </p:sp>
      <p:sp>
        <p:nvSpPr>
          <p:cNvPr id="97" name="Rectangle: Top Corners Rounded 96">
            <a:extLst>
              <a:ext uri="{FF2B5EF4-FFF2-40B4-BE49-F238E27FC236}">
                <a16:creationId xmlns:a16="http://schemas.microsoft.com/office/drawing/2014/main" id="{6A71D90E-E67F-4A67-AA4D-7685A18512FC}"/>
              </a:ext>
            </a:extLst>
          </p:cNvPr>
          <p:cNvSpPr/>
          <p:nvPr userDrawn="1"/>
        </p:nvSpPr>
        <p:spPr>
          <a:xfrm>
            <a:off x="10545005" y="5930154"/>
            <a:ext cx="1547446" cy="365126"/>
          </a:xfrm>
          <a:prstGeom prst="round2SameRect">
            <a:avLst/>
          </a:prstGeom>
          <a:solidFill>
            <a:schemeClr val="bg1"/>
          </a:solidFill>
          <a:ln>
            <a:solidFill>
              <a:srgbClr val="6D6E72">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TextBox 97">
            <a:extLst>
              <a:ext uri="{FF2B5EF4-FFF2-40B4-BE49-F238E27FC236}">
                <a16:creationId xmlns:a16="http://schemas.microsoft.com/office/drawing/2014/main" id="{B6DC2919-E462-487D-AFD1-3ED4341D9B70}"/>
              </a:ext>
            </a:extLst>
          </p:cNvPr>
          <p:cNvSpPr txBox="1"/>
          <p:nvPr userDrawn="1"/>
        </p:nvSpPr>
        <p:spPr>
          <a:xfrm>
            <a:off x="10610317" y="6050900"/>
            <a:ext cx="1032469" cy="200055"/>
          </a:xfrm>
          <a:prstGeom prst="rect">
            <a:avLst/>
          </a:prstGeom>
          <a:noFill/>
        </p:spPr>
        <p:txBody>
          <a:bodyPr wrap="square" rtlCol="0">
            <a:spAutoFit/>
          </a:bodyPr>
          <a:lstStyle/>
          <a:p>
            <a:pPr algn="ctr"/>
            <a:r>
              <a:rPr lang="en-US" sz="700" b="1" dirty="0">
                <a:latin typeface="+mn-lt"/>
              </a:rPr>
              <a:t>SCREEN NO</a:t>
            </a:r>
            <a:endParaRPr lang="en-GB" sz="700" b="1" dirty="0">
              <a:latin typeface="+mn-lt"/>
            </a:endParaRPr>
          </a:p>
        </p:txBody>
      </p:sp>
      <p:sp>
        <p:nvSpPr>
          <p:cNvPr id="99" name="TextBox 98">
            <a:extLst>
              <a:ext uri="{FF2B5EF4-FFF2-40B4-BE49-F238E27FC236}">
                <a16:creationId xmlns:a16="http://schemas.microsoft.com/office/drawing/2014/main" id="{88DC9172-ACDC-4D00-944A-AD588DA750A9}"/>
              </a:ext>
            </a:extLst>
          </p:cNvPr>
          <p:cNvSpPr txBox="1"/>
          <p:nvPr userDrawn="1"/>
        </p:nvSpPr>
        <p:spPr>
          <a:xfrm>
            <a:off x="11582660" y="6043206"/>
            <a:ext cx="449685" cy="200055"/>
          </a:xfrm>
          <a:prstGeom prst="rect">
            <a:avLst/>
          </a:prstGeom>
          <a:noFill/>
        </p:spPr>
        <p:txBody>
          <a:bodyPr wrap="square" rtlCol="0">
            <a:spAutoFit/>
          </a:bodyPr>
          <a:lstStyle/>
          <a:p>
            <a:r>
              <a:rPr lang="en-US" sz="700" b="1" dirty="0"/>
              <a:t>01/20</a:t>
            </a:r>
            <a:endParaRPr lang="en-GB" sz="700" b="1" dirty="0"/>
          </a:p>
        </p:txBody>
      </p:sp>
      <p:sp>
        <p:nvSpPr>
          <p:cNvPr id="7" name="Title 6">
            <a:extLst>
              <a:ext uri="{FF2B5EF4-FFF2-40B4-BE49-F238E27FC236}">
                <a16:creationId xmlns:a16="http://schemas.microsoft.com/office/drawing/2014/main" id="{C1EBBA2F-549B-4401-B84F-3530170D2102}"/>
              </a:ext>
            </a:extLst>
          </p:cNvPr>
          <p:cNvSpPr>
            <a:spLocks noGrp="1"/>
          </p:cNvSpPr>
          <p:nvPr userDrawn="1">
            <p:ph type="title" hasCustomPrompt="1"/>
          </p:nvPr>
        </p:nvSpPr>
        <p:spPr>
          <a:xfrm>
            <a:off x="226800" y="768291"/>
            <a:ext cx="10515600" cy="341632"/>
          </a:xfrm>
          <a:noFill/>
          <a:ln>
            <a:noFill/>
          </a:ln>
        </p:spPr>
        <p:txBody>
          <a:bodyPr wrap="square" rtlCol="0">
            <a:spAutoFit/>
          </a:bodyPr>
          <a:lstStyle>
            <a:lvl1pPr>
              <a:defRPr lang="en-GB" sz="1800" b="1">
                <a:solidFill>
                  <a:srgbClr val="6D6E72"/>
                </a:solidFill>
                <a:latin typeface="Raleway SemiBold" pitchFamily="2" charset="0"/>
                <a:ea typeface="+mn-ea"/>
                <a:cs typeface="+mn-cs"/>
              </a:defRPr>
            </a:lvl1pPr>
          </a:lstStyle>
          <a:p>
            <a:pPr marL="0" lvl="0"/>
            <a:r>
              <a:rPr lang="en-US" dirty="0"/>
              <a:t>Click to edit Topic name</a:t>
            </a:r>
            <a:endParaRPr lang="en-GB" dirty="0"/>
          </a:p>
        </p:txBody>
      </p:sp>
      <p:sp>
        <p:nvSpPr>
          <p:cNvPr id="4" name="Date Placeholder 3">
            <a:extLst>
              <a:ext uri="{FF2B5EF4-FFF2-40B4-BE49-F238E27FC236}">
                <a16:creationId xmlns:a16="http://schemas.microsoft.com/office/drawing/2014/main" id="{AF7D0C10-4B28-42D3-867C-45D1DCF2B912}"/>
              </a:ext>
            </a:extLst>
          </p:cNvPr>
          <p:cNvSpPr>
            <a:spLocks noGrp="1"/>
          </p:cNvSpPr>
          <p:nvPr userDrawn="1">
            <p:ph type="dt" sz="half" idx="10"/>
          </p:nvPr>
        </p:nvSpPr>
        <p:spPr/>
        <p:txBody>
          <a:bodyPr/>
          <a:lstStyle/>
          <a:p>
            <a:fld id="{D9D21FA8-6DF6-410D-A15F-079BAA363984}" type="datetimeFigureOut">
              <a:rPr lang="en-GB" smtClean="0"/>
              <a:t>10/07/2022</a:t>
            </a:fld>
            <a:endParaRPr lang="en-GB"/>
          </a:p>
        </p:txBody>
      </p:sp>
      <p:sp>
        <p:nvSpPr>
          <p:cNvPr id="5" name="Footer Placeholder 4">
            <a:extLst>
              <a:ext uri="{FF2B5EF4-FFF2-40B4-BE49-F238E27FC236}">
                <a16:creationId xmlns:a16="http://schemas.microsoft.com/office/drawing/2014/main" id="{D0D49555-43AF-47E0-AEC9-68DBABF85A5C}"/>
              </a:ext>
            </a:extLst>
          </p:cNvPr>
          <p:cNvSpPr>
            <a:spLocks noGrp="1"/>
          </p:cNvSpPr>
          <p:nvPr userDrawn="1">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EB3060-82FA-4B0B-8E80-3EF4B6FF0153}"/>
              </a:ext>
            </a:extLst>
          </p:cNvPr>
          <p:cNvSpPr>
            <a:spLocks noGrp="1"/>
          </p:cNvSpPr>
          <p:nvPr userDrawn="1">
            <p:ph type="sldNum" sz="quarter" idx="12"/>
          </p:nvPr>
        </p:nvSpPr>
        <p:spPr/>
        <p:txBody>
          <a:bodyPr/>
          <a:lstStyle/>
          <a:p>
            <a:fld id="{CF1BDE54-062B-42CE-9224-F2E628E32E9A}" type="slidenum">
              <a:rPr lang="en-GB" smtClean="0"/>
              <a:t>‹#›</a:t>
            </a:fld>
            <a:endParaRPr lang="en-GB"/>
          </a:p>
        </p:txBody>
      </p:sp>
      <p:sp>
        <p:nvSpPr>
          <p:cNvPr id="33" name="TextBox 32">
            <a:extLst>
              <a:ext uri="{FF2B5EF4-FFF2-40B4-BE49-F238E27FC236}">
                <a16:creationId xmlns:a16="http://schemas.microsoft.com/office/drawing/2014/main" id="{E83DC261-9486-4805-BA69-990601237BB6}"/>
              </a:ext>
            </a:extLst>
          </p:cNvPr>
          <p:cNvSpPr txBox="1"/>
          <p:nvPr userDrawn="1"/>
        </p:nvSpPr>
        <p:spPr>
          <a:xfrm>
            <a:off x="1399593" y="188665"/>
            <a:ext cx="4696407" cy="400110"/>
          </a:xfrm>
          <a:prstGeom prst="rect">
            <a:avLst/>
          </a:prstGeom>
          <a:noFill/>
        </p:spPr>
        <p:txBody>
          <a:bodyPr wrap="square" rtlCol="0">
            <a:spAutoFit/>
          </a:bodyPr>
          <a:lstStyle/>
          <a:p>
            <a:r>
              <a:rPr lang="en-GB" sz="2000" b="1" dirty="0">
                <a:solidFill>
                  <a:schemeClr val="bg1"/>
                </a:solidFill>
                <a:latin typeface="Saira" pitchFamily="2" charset="0"/>
              </a:rPr>
              <a:t>Mutual Funds – A Beginner’s Module   </a:t>
            </a:r>
          </a:p>
        </p:txBody>
      </p:sp>
      <p:cxnSp>
        <p:nvCxnSpPr>
          <p:cNvPr id="34" name="Straight Connector 33">
            <a:extLst>
              <a:ext uri="{FF2B5EF4-FFF2-40B4-BE49-F238E27FC236}">
                <a16:creationId xmlns:a16="http://schemas.microsoft.com/office/drawing/2014/main" id="{C26E4A23-756D-40B8-865C-3A8B507E250B}"/>
              </a:ext>
            </a:extLst>
          </p:cNvPr>
          <p:cNvCxnSpPr>
            <a:cxnSpLocks/>
          </p:cNvCxnSpPr>
          <p:nvPr userDrawn="1"/>
        </p:nvCxnSpPr>
        <p:spPr>
          <a:xfrm>
            <a:off x="5902037" y="209117"/>
            <a:ext cx="0" cy="35920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itle 6">
            <a:extLst>
              <a:ext uri="{FF2B5EF4-FFF2-40B4-BE49-F238E27FC236}">
                <a16:creationId xmlns:a16="http://schemas.microsoft.com/office/drawing/2014/main" id="{0934C18D-F3E3-43E3-A450-B8642C73F264}"/>
              </a:ext>
            </a:extLst>
          </p:cNvPr>
          <p:cNvSpPr txBox="1">
            <a:spLocks/>
          </p:cNvSpPr>
          <p:nvPr userDrawn="1"/>
        </p:nvSpPr>
        <p:spPr>
          <a:xfrm>
            <a:off x="6018014" y="204054"/>
            <a:ext cx="5256445" cy="3693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2000" b="0" kern="1200" dirty="0">
                <a:solidFill>
                  <a:schemeClr val="bg1"/>
                </a:solidFill>
                <a:latin typeface="+mn-lt"/>
                <a:ea typeface="+mn-ea"/>
                <a:cs typeface="+mn-cs"/>
              </a:defRPr>
            </a:lvl1pPr>
          </a:lstStyle>
          <a:p>
            <a:r>
              <a:rPr lang="en-IN" dirty="0">
                <a:latin typeface="Raleway SemiBold" pitchFamily="2" charset="0"/>
              </a:rPr>
              <a:t>Click to add Module Name</a:t>
            </a:r>
          </a:p>
        </p:txBody>
      </p:sp>
      <p:pic>
        <p:nvPicPr>
          <p:cNvPr id="100" name="Picture 99">
            <a:extLst>
              <a:ext uri="{FF2B5EF4-FFF2-40B4-BE49-F238E27FC236}">
                <a16:creationId xmlns:a16="http://schemas.microsoft.com/office/drawing/2014/main" id="{D63FA9CD-D338-48FD-B25B-64303695BB5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91701"/>
          <a:stretch/>
        </p:blipFill>
        <p:spPr>
          <a:xfrm>
            <a:off x="10048" y="6288859"/>
            <a:ext cx="12191999" cy="569138"/>
          </a:xfrm>
          <a:prstGeom prst="rect">
            <a:avLst/>
          </a:prstGeom>
        </p:spPr>
      </p:pic>
    </p:spTree>
    <p:custDataLst>
      <p:tags r:id="rId1"/>
    </p:custDataLst>
    <p:extLst>
      <p:ext uri="{BB962C8B-B14F-4D97-AF65-F5344CB8AC3E}">
        <p14:creationId xmlns:p14="http://schemas.microsoft.com/office/powerpoint/2010/main" val="54250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Layou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E8B571F-1727-4E41-88C4-AB0E833FE06A}"/>
              </a:ext>
            </a:extLst>
          </p:cNvPr>
          <p:cNvSpPr/>
          <p:nvPr userDrawn="1"/>
        </p:nvSpPr>
        <p:spPr>
          <a:xfrm>
            <a:off x="-1" y="-3"/>
            <a:ext cx="12192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41CF309-9ADC-4DBD-95F5-70621CDAB7AE}"/>
              </a:ext>
            </a:extLst>
          </p:cNvPr>
          <p:cNvSpPr/>
          <p:nvPr userDrawn="1"/>
        </p:nvSpPr>
        <p:spPr>
          <a:xfrm>
            <a:off x="94343" y="107006"/>
            <a:ext cx="12003314" cy="6164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4" name="Picture 13">
            <a:extLst>
              <a:ext uri="{FF2B5EF4-FFF2-40B4-BE49-F238E27FC236}">
                <a16:creationId xmlns:a16="http://schemas.microsoft.com/office/drawing/2014/main" id="{0200AF77-43AD-4AAC-AF20-DE3AF44329C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4723" b="14723"/>
          <a:stretch/>
        </p:blipFill>
        <p:spPr>
          <a:xfrm>
            <a:off x="94343" y="98904"/>
            <a:ext cx="1145849" cy="593578"/>
          </a:xfrm>
          <a:prstGeom prst="rect">
            <a:avLst/>
          </a:prstGeom>
        </p:spPr>
      </p:pic>
      <p:pic>
        <p:nvPicPr>
          <p:cNvPr id="27" name="Picture 26">
            <a:extLst>
              <a:ext uri="{FF2B5EF4-FFF2-40B4-BE49-F238E27FC236}">
                <a16:creationId xmlns:a16="http://schemas.microsoft.com/office/drawing/2014/main" id="{06D379F9-6FA1-4BD6-B6F8-A7FFD0BE244B}"/>
              </a:ext>
            </a:extLst>
          </p:cNvPr>
          <p:cNvPicPr>
            <a:picLocks noChangeAspect="1"/>
          </p:cNvPicPr>
          <p:nvPr userDrawn="1"/>
        </p:nvPicPr>
        <p:blipFill>
          <a:blip r:embed="rId4">
            <a:extLst>
              <a:ext uri="{28A0092B-C50C-407E-A947-70E740481C1C}">
                <a14:useLocalDpi xmlns:a14="http://schemas.microsoft.com/office/drawing/2010/main" val="0"/>
              </a:ext>
            </a:extLst>
          </a:blip>
          <a:srcRect l="18" r="18"/>
          <a:stretch/>
        </p:blipFill>
        <p:spPr>
          <a:xfrm>
            <a:off x="7529431" y="1356528"/>
            <a:ext cx="4488398" cy="3999244"/>
          </a:xfrm>
          <a:prstGeom prst="rect">
            <a:avLst/>
          </a:prstGeom>
        </p:spPr>
      </p:pic>
      <p:sp>
        <p:nvSpPr>
          <p:cNvPr id="16" name="Rectangle 15">
            <a:extLst>
              <a:ext uri="{FF2B5EF4-FFF2-40B4-BE49-F238E27FC236}">
                <a16:creationId xmlns:a16="http://schemas.microsoft.com/office/drawing/2014/main" id="{DD17EA2C-554D-4538-9018-38161C7FF71F}"/>
              </a:ext>
            </a:extLst>
          </p:cNvPr>
          <p:cNvSpPr/>
          <p:nvPr userDrawn="1"/>
        </p:nvSpPr>
        <p:spPr>
          <a:xfrm>
            <a:off x="1240192" y="98904"/>
            <a:ext cx="10285267" cy="585475"/>
          </a:xfrm>
          <a:prstGeom prst="rect">
            <a:avLst/>
          </a:prstGeom>
          <a:solidFill>
            <a:srgbClr val="E5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4BCC3978-C1C3-47AD-B3C3-39BB606A0689}"/>
              </a:ext>
            </a:extLst>
          </p:cNvPr>
          <p:cNvSpPr txBox="1"/>
          <p:nvPr userDrawn="1"/>
        </p:nvSpPr>
        <p:spPr>
          <a:xfrm>
            <a:off x="414132" y="892596"/>
            <a:ext cx="7105250" cy="369332"/>
          </a:xfrm>
          <a:prstGeom prst="rect">
            <a:avLst/>
          </a:prstGeom>
          <a:solidFill>
            <a:srgbClr val="FFFFFF"/>
          </a:solidFill>
        </p:spPr>
        <p:txBody>
          <a:bodyPr wrap="square" rtlCol="0">
            <a:spAutoFit/>
          </a:bodyPr>
          <a:lstStyle/>
          <a:p>
            <a:endParaRPr lang="en-GB" dirty="0">
              <a:latin typeface="Raleway" panose="020B0003030101060003" pitchFamily="34" charset="0"/>
            </a:endParaRPr>
          </a:p>
        </p:txBody>
      </p:sp>
      <p:sp>
        <p:nvSpPr>
          <p:cNvPr id="7" name="Title 6">
            <a:extLst>
              <a:ext uri="{FF2B5EF4-FFF2-40B4-BE49-F238E27FC236}">
                <a16:creationId xmlns:a16="http://schemas.microsoft.com/office/drawing/2014/main" id="{C1EBBA2F-549B-4401-B84F-3530170D2102}"/>
              </a:ext>
            </a:extLst>
          </p:cNvPr>
          <p:cNvSpPr>
            <a:spLocks noGrp="1"/>
          </p:cNvSpPr>
          <p:nvPr userDrawn="1">
            <p:ph type="title" hasCustomPrompt="1"/>
          </p:nvPr>
        </p:nvSpPr>
        <p:spPr>
          <a:xfrm>
            <a:off x="226800" y="768291"/>
            <a:ext cx="10515600" cy="341632"/>
          </a:xfrm>
          <a:noFill/>
          <a:ln>
            <a:noFill/>
          </a:ln>
        </p:spPr>
        <p:txBody>
          <a:bodyPr wrap="square" rtlCol="0">
            <a:spAutoFit/>
          </a:bodyPr>
          <a:lstStyle>
            <a:lvl1pPr>
              <a:defRPr lang="en-GB" sz="1800" b="1">
                <a:solidFill>
                  <a:srgbClr val="6D6E72"/>
                </a:solidFill>
                <a:latin typeface="Raleway SemiBold" pitchFamily="2" charset="0"/>
                <a:ea typeface="+mn-ea"/>
                <a:cs typeface="+mn-cs"/>
              </a:defRPr>
            </a:lvl1pPr>
          </a:lstStyle>
          <a:p>
            <a:pPr marL="0" lvl="0"/>
            <a:r>
              <a:rPr lang="en-US" dirty="0"/>
              <a:t>Click to edit Topic name</a:t>
            </a:r>
            <a:endParaRPr lang="en-GB" dirty="0"/>
          </a:p>
        </p:txBody>
      </p:sp>
      <p:sp>
        <p:nvSpPr>
          <p:cNvPr id="4" name="Date Placeholder 3">
            <a:extLst>
              <a:ext uri="{FF2B5EF4-FFF2-40B4-BE49-F238E27FC236}">
                <a16:creationId xmlns:a16="http://schemas.microsoft.com/office/drawing/2014/main" id="{AF7D0C10-4B28-42D3-867C-45D1DCF2B912}"/>
              </a:ext>
            </a:extLst>
          </p:cNvPr>
          <p:cNvSpPr>
            <a:spLocks noGrp="1"/>
          </p:cNvSpPr>
          <p:nvPr userDrawn="1">
            <p:ph type="dt" sz="half" idx="10"/>
          </p:nvPr>
        </p:nvSpPr>
        <p:spPr/>
        <p:txBody>
          <a:bodyPr/>
          <a:lstStyle/>
          <a:p>
            <a:fld id="{D9D21FA8-6DF6-410D-A15F-079BAA363984}" type="datetimeFigureOut">
              <a:rPr lang="en-GB" smtClean="0"/>
              <a:t>10/07/2022</a:t>
            </a:fld>
            <a:endParaRPr lang="en-GB" dirty="0"/>
          </a:p>
        </p:txBody>
      </p:sp>
      <p:sp>
        <p:nvSpPr>
          <p:cNvPr id="5" name="Footer Placeholder 4">
            <a:extLst>
              <a:ext uri="{FF2B5EF4-FFF2-40B4-BE49-F238E27FC236}">
                <a16:creationId xmlns:a16="http://schemas.microsoft.com/office/drawing/2014/main" id="{D0D49555-43AF-47E0-AEC9-68DBABF85A5C}"/>
              </a:ext>
            </a:extLst>
          </p:cNvPr>
          <p:cNvSpPr>
            <a:spLocks noGrp="1"/>
          </p:cNvSpPr>
          <p:nvPr userDrawn="1">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6EB3060-82FA-4B0B-8E80-3EF4B6FF0153}"/>
              </a:ext>
            </a:extLst>
          </p:cNvPr>
          <p:cNvSpPr>
            <a:spLocks noGrp="1"/>
          </p:cNvSpPr>
          <p:nvPr userDrawn="1">
            <p:ph type="sldNum" sz="quarter" idx="12"/>
          </p:nvPr>
        </p:nvSpPr>
        <p:spPr/>
        <p:txBody>
          <a:bodyPr/>
          <a:lstStyle/>
          <a:p>
            <a:fld id="{CF1BDE54-062B-42CE-9224-F2E628E32E9A}" type="slidenum">
              <a:rPr lang="en-GB" smtClean="0"/>
              <a:t>‹#›</a:t>
            </a:fld>
            <a:endParaRPr lang="en-GB"/>
          </a:p>
        </p:txBody>
      </p:sp>
      <p:sp>
        <p:nvSpPr>
          <p:cNvPr id="3" name="Text Placeholder 2">
            <a:extLst>
              <a:ext uri="{FF2B5EF4-FFF2-40B4-BE49-F238E27FC236}">
                <a16:creationId xmlns:a16="http://schemas.microsoft.com/office/drawing/2014/main" id="{EDC25838-54B6-4494-AE68-4592801287F1}"/>
              </a:ext>
            </a:extLst>
          </p:cNvPr>
          <p:cNvSpPr>
            <a:spLocks noGrp="1"/>
          </p:cNvSpPr>
          <p:nvPr userDrawn="1">
            <p:ph type="body" sz="quarter" idx="13" hasCustomPrompt="1"/>
          </p:nvPr>
        </p:nvSpPr>
        <p:spPr>
          <a:xfrm>
            <a:off x="511278" y="1244600"/>
            <a:ext cx="6872186" cy="996950"/>
          </a:xfrm>
        </p:spPr>
        <p:txBody>
          <a:bodyPr vert="horz" lIns="91440" tIns="45720" rIns="91440" bIns="45720" rtlCol="0">
            <a:normAutofit/>
          </a:bodyPr>
          <a:lstStyle>
            <a:lvl1pPr marL="0" indent="0">
              <a:buNone/>
              <a:defRPr lang="en-US" sz="1800" dirty="0" smtClean="0">
                <a:solidFill>
                  <a:srgbClr val="6D6E72"/>
                </a:solidFill>
                <a:latin typeface="Raleway" panose="020B0003030101060003" pitchFamily="34" charset="0"/>
              </a:defRPr>
            </a:lvl1pPr>
            <a:lvl2pPr>
              <a:defRPr lang="en-GB" sz="1600" dirty="0">
                <a:solidFill>
                  <a:srgbClr val="6D6E72"/>
                </a:solidFill>
                <a:latin typeface="Raleway" panose="020B0003030101060003" pitchFamily="34" charset="0"/>
              </a:defRPr>
            </a:lvl2pPr>
          </a:lstStyle>
          <a:p>
            <a:pPr lvl="0"/>
            <a:r>
              <a:rPr lang="en-US" dirty="0"/>
              <a:t>Enter the Question Here</a:t>
            </a:r>
          </a:p>
          <a:p>
            <a:pPr lvl="1"/>
            <a:endParaRPr lang="en-GB" dirty="0"/>
          </a:p>
        </p:txBody>
      </p:sp>
      <p:sp>
        <p:nvSpPr>
          <p:cNvPr id="23" name="Text Placeholder 2">
            <a:extLst>
              <a:ext uri="{FF2B5EF4-FFF2-40B4-BE49-F238E27FC236}">
                <a16:creationId xmlns:a16="http://schemas.microsoft.com/office/drawing/2014/main" id="{3B632D59-3AD2-4886-90FF-538419508CEF}"/>
              </a:ext>
            </a:extLst>
          </p:cNvPr>
          <p:cNvSpPr>
            <a:spLocks noGrp="1"/>
          </p:cNvSpPr>
          <p:nvPr userDrawn="1">
            <p:ph type="body" sz="quarter" idx="18" hasCustomPrompt="1"/>
          </p:nvPr>
        </p:nvSpPr>
        <p:spPr>
          <a:xfrm>
            <a:off x="511278" y="2459382"/>
            <a:ext cx="6872186" cy="482400"/>
          </a:xfrm>
          <a:prstGeom prst="roundRect">
            <a:avLst/>
          </a:prstGeom>
        </p:spPr>
        <p:txBody>
          <a:bodyPr vert="horz" lIns="91440" tIns="45720" rIns="91440" bIns="45720" rtlCol="0" anchor="ctr" anchorCtr="0">
            <a:normAutofit/>
          </a:bodyPr>
          <a:lstStyle>
            <a:lvl1pPr marL="0" indent="0">
              <a:buNone/>
              <a:defRPr lang="en-US" sz="1800" dirty="0" smtClean="0">
                <a:solidFill>
                  <a:srgbClr val="6D6E72"/>
                </a:solidFill>
                <a:latin typeface="Raleway" panose="020B0003030101060003" pitchFamily="34" charset="0"/>
              </a:defRPr>
            </a:lvl1pPr>
            <a:lvl2pPr>
              <a:defRPr lang="en-GB" sz="1600" dirty="0">
                <a:solidFill>
                  <a:srgbClr val="737473"/>
                </a:solidFill>
              </a:defRPr>
            </a:lvl2pPr>
          </a:lstStyle>
          <a:p>
            <a:pPr lvl="0"/>
            <a:r>
              <a:rPr lang="en-US" dirty="0"/>
              <a:t>Option 1</a:t>
            </a:r>
            <a:endParaRPr lang="en-GB" dirty="0"/>
          </a:p>
        </p:txBody>
      </p:sp>
      <p:sp>
        <p:nvSpPr>
          <p:cNvPr id="24" name="Text Placeholder 2">
            <a:extLst>
              <a:ext uri="{FF2B5EF4-FFF2-40B4-BE49-F238E27FC236}">
                <a16:creationId xmlns:a16="http://schemas.microsoft.com/office/drawing/2014/main" id="{BD84256A-8DD1-4184-B1D7-6ABD3018709B}"/>
              </a:ext>
            </a:extLst>
          </p:cNvPr>
          <p:cNvSpPr>
            <a:spLocks noGrp="1"/>
          </p:cNvSpPr>
          <p:nvPr userDrawn="1">
            <p:ph type="body" sz="quarter" idx="19" hasCustomPrompt="1"/>
          </p:nvPr>
        </p:nvSpPr>
        <p:spPr>
          <a:xfrm>
            <a:off x="511278" y="3076467"/>
            <a:ext cx="6872186" cy="482400"/>
          </a:xfrm>
          <a:prstGeom prst="roundRect">
            <a:avLst/>
          </a:prstGeom>
        </p:spPr>
        <p:txBody>
          <a:bodyPr vert="horz" lIns="91440" tIns="45720" rIns="91440" bIns="45720" rtlCol="0" anchor="ctr" anchorCtr="0">
            <a:normAutofit/>
          </a:bodyPr>
          <a:lstStyle>
            <a:lvl1pPr marL="0" indent="0">
              <a:buNone/>
              <a:defRPr lang="en-US" sz="1800" dirty="0" smtClean="0">
                <a:solidFill>
                  <a:srgbClr val="6D6E72"/>
                </a:solidFill>
                <a:latin typeface="Raleway" panose="020B0003030101060003" pitchFamily="34" charset="0"/>
              </a:defRPr>
            </a:lvl1pPr>
            <a:lvl2pPr>
              <a:defRPr lang="en-GB" sz="1600" dirty="0">
                <a:solidFill>
                  <a:srgbClr val="737473"/>
                </a:solidFill>
              </a:defRPr>
            </a:lvl2pPr>
          </a:lstStyle>
          <a:p>
            <a:pPr lvl="0"/>
            <a:r>
              <a:rPr lang="en-US" dirty="0"/>
              <a:t>Option 2</a:t>
            </a:r>
            <a:endParaRPr lang="en-GB" dirty="0"/>
          </a:p>
        </p:txBody>
      </p:sp>
      <p:sp>
        <p:nvSpPr>
          <p:cNvPr id="25" name="Text Placeholder 2">
            <a:extLst>
              <a:ext uri="{FF2B5EF4-FFF2-40B4-BE49-F238E27FC236}">
                <a16:creationId xmlns:a16="http://schemas.microsoft.com/office/drawing/2014/main" id="{6007F7BD-58CE-4F46-96FD-BF3201BABFF4}"/>
              </a:ext>
            </a:extLst>
          </p:cNvPr>
          <p:cNvSpPr>
            <a:spLocks noGrp="1"/>
          </p:cNvSpPr>
          <p:nvPr userDrawn="1">
            <p:ph type="body" sz="quarter" idx="20" hasCustomPrompt="1"/>
          </p:nvPr>
        </p:nvSpPr>
        <p:spPr>
          <a:xfrm>
            <a:off x="511278" y="3693552"/>
            <a:ext cx="6872186" cy="482400"/>
          </a:xfrm>
          <a:prstGeom prst="roundRect">
            <a:avLst/>
          </a:prstGeom>
        </p:spPr>
        <p:txBody>
          <a:bodyPr vert="horz" lIns="91440" tIns="45720" rIns="91440" bIns="45720" rtlCol="0" anchor="ctr" anchorCtr="0">
            <a:normAutofit/>
          </a:bodyPr>
          <a:lstStyle>
            <a:lvl1pPr marL="0" indent="0">
              <a:buNone/>
              <a:defRPr lang="en-US" sz="1800" dirty="0" smtClean="0">
                <a:solidFill>
                  <a:srgbClr val="6D6E72"/>
                </a:solidFill>
                <a:latin typeface="Raleway" panose="020B0003030101060003" pitchFamily="34" charset="0"/>
              </a:defRPr>
            </a:lvl1pPr>
            <a:lvl2pPr>
              <a:defRPr lang="en-GB" sz="1600" dirty="0">
                <a:solidFill>
                  <a:srgbClr val="737473"/>
                </a:solidFill>
              </a:defRPr>
            </a:lvl2pPr>
          </a:lstStyle>
          <a:p>
            <a:pPr lvl="0"/>
            <a:r>
              <a:rPr lang="en-US" dirty="0"/>
              <a:t>Option 3</a:t>
            </a:r>
            <a:endParaRPr lang="en-GB" dirty="0"/>
          </a:p>
        </p:txBody>
      </p:sp>
      <p:sp>
        <p:nvSpPr>
          <p:cNvPr id="26" name="Text Placeholder 2">
            <a:extLst>
              <a:ext uri="{FF2B5EF4-FFF2-40B4-BE49-F238E27FC236}">
                <a16:creationId xmlns:a16="http://schemas.microsoft.com/office/drawing/2014/main" id="{7B69187C-CE0B-4D83-AFE1-F173734F152B}"/>
              </a:ext>
            </a:extLst>
          </p:cNvPr>
          <p:cNvSpPr>
            <a:spLocks noGrp="1"/>
          </p:cNvSpPr>
          <p:nvPr userDrawn="1">
            <p:ph type="body" sz="quarter" idx="21" hasCustomPrompt="1"/>
          </p:nvPr>
        </p:nvSpPr>
        <p:spPr>
          <a:xfrm>
            <a:off x="511278" y="4310638"/>
            <a:ext cx="6872186" cy="482400"/>
          </a:xfrm>
          <a:prstGeom prst="roundRect">
            <a:avLst/>
          </a:prstGeom>
        </p:spPr>
        <p:txBody>
          <a:bodyPr vert="horz" lIns="91440" tIns="45720" rIns="91440" bIns="45720" rtlCol="0" anchor="ctr" anchorCtr="0">
            <a:normAutofit/>
          </a:bodyPr>
          <a:lstStyle>
            <a:lvl1pPr marL="0" indent="0">
              <a:buNone/>
              <a:defRPr lang="en-US" sz="1800" dirty="0" smtClean="0">
                <a:solidFill>
                  <a:srgbClr val="6D6E72"/>
                </a:solidFill>
                <a:latin typeface="Raleway" panose="020B0003030101060003" pitchFamily="34" charset="0"/>
              </a:defRPr>
            </a:lvl1pPr>
            <a:lvl2pPr>
              <a:defRPr lang="en-GB" sz="1600" dirty="0">
                <a:solidFill>
                  <a:srgbClr val="737473"/>
                </a:solidFill>
              </a:defRPr>
            </a:lvl2pPr>
          </a:lstStyle>
          <a:p>
            <a:pPr lvl="0"/>
            <a:r>
              <a:rPr lang="en-US" dirty="0"/>
              <a:t>Option 4</a:t>
            </a:r>
            <a:endParaRPr lang="en-GB" dirty="0"/>
          </a:p>
        </p:txBody>
      </p:sp>
      <p:sp>
        <p:nvSpPr>
          <p:cNvPr id="18" name="Rectangle 17">
            <a:extLst>
              <a:ext uri="{FF2B5EF4-FFF2-40B4-BE49-F238E27FC236}">
                <a16:creationId xmlns:a16="http://schemas.microsoft.com/office/drawing/2014/main" id="{44D04096-A7E4-4BFD-AE96-DB03A4E0CFB3}"/>
              </a:ext>
            </a:extLst>
          </p:cNvPr>
          <p:cNvSpPr/>
          <p:nvPr userDrawn="1"/>
        </p:nvSpPr>
        <p:spPr>
          <a:xfrm>
            <a:off x="11525458" y="98904"/>
            <a:ext cx="582247" cy="585475"/>
          </a:xfrm>
          <a:prstGeom prst="rect">
            <a:avLst/>
          </a:prstGeom>
          <a:solidFill>
            <a:srgbClr val="6D6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5" name="Group 34">
            <a:extLst>
              <a:ext uri="{FF2B5EF4-FFF2-40B4-BE49-F238E27FC236}">
                <a16:creationId xmlns:a16="http://schemas.microsoft.com/office/drawing/2014/main" id="{D3D54977-A34E-41B5-A5CA-9D0B9CEDC6A5}"/>
              </a:ext>
            </a:extLst>
          </p:cNvPr>
          <p:cNvGrpSpPr/>
          <p:nvPr userDrawn="1"/>
        </p:nvGrpSpPr>
        <p:grpSpPr>
          <a:xfrm>
            <a:off x="11681215" y="352500"/>
            <a:ext cx="270732" cy="78282"/>
            <a:chOff x="11583774" y="324456"/>
            <a:chExt cx="464707" cy="134370"/>
          </a:xfrm>
        </p:grpSpPr>
        <p:sp>
          <p:nvSpPr>
            <p:cNvPr id="21" name="Oval 20">
              <a:extLst>
                <a:ext uri="{FF2B5EF4-FFF2-40B4-BE49-F238E27FC236}">
                  <a16:creationId xmlns:a16="http://schemas.microsoft.com/office/drawing/2014/main" id="{09D472AF-9D5B-4859-87F0-C42C8564578C}"/>
                </a:ext>
              </a:extLst>
            </p:cNvPr>
            <p:cNvSpPr/>
            <p:nvPr userDrawn="1"/>
          </p:nvSpPr>
          <p:spPr>
            <a:xfrm>
              <a:off x="11583774"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13781177-734E-4713-B548-688D64260AB5}"/>
                </a:ext>
              </a:extLst>
            </p:cNvPr>
            <p:cNvSpPr/>
            <p:nvPr userDrawn="1"/>
          </p:nvSpPr>
          <p:spPr>
            <a:xfrm>
              <a:off x="11748942"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F68109C4-D102-4B11-BA45-BBBD6EE57376}"/>
                </a:ext>
              </a:extLst>
            </p:cNvPr>
            <p:cNvSpPr/>
            <p:nvPr userDrawn="1"/>
          </p:nvSpPr>
          <p:spPr>
            <a:xfrm>
              <a:off x="11914111" y="324456"/>
              <a:ext cx="134370" cy="134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0" name="Rectangle: Rounded Corners 29">
            <a:extLst>
              <a:ext uri="{FF2B5EF4-FFF2-40B4-BE49-F238E27FC236}">
                <a16:creationId xmlns:a16="http://schemas.microsoft.com/office/drawing/2014/main" id="{4872E30D-0EF6-45D6-9516-031A09B7AD62}"/>
              </a:ext>
            </a:extLst>
          </p:cNvPr>
          <p:cNvSpPr/>
          <p:nvPr userDrawn="1"/>
        </p:nvSpPr>
        <p:spPr>
          <a:xfrm>
            <a:off x="3596148" y="4894991"/>
            <a:ext cx="741218" cy="741218"/>
          </a:xfrm>
          <a:prstGeom prst="roundRect">
            <a:avLst/>
          </a:prstGeom>
          <a:solidFill>
            <a:srgbClr val="E51837"/>
          </a:solidFill>
          <a:ln>
            <a:noFill/>
          </a:ln>
          <a:effectLst>
            <a:outerShdw blurRad="63500" sx="99000" sy="99000" algn="ctr" rotWithShape="0">
              <a:prstClr val="black">
                <a:alpha val="9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Raleway" panose="020B0003030101060003" pitchFamily="34" charset="0"/>
              </a:rPr>
              <a:t>Submit</a:t>
            </a:r>
            <a:endParaRPr lang="en-GB" sz="1100" b="1" dirty="0">
              <a:latin typeface="Raleway" panose="020B0003030101060003" pitchFamily="34" charset="0"/>
            </a:endParaRPr>
          </a:p>
        </p:txBody>
      </p:sp>
      <p:sp>
        <p:nvSpPr>
          <p:cNvPr id="32" name="Rectangle 31">
            <a:extLst>
              <a:ext uri="{FF2B5EF4-FFF2-40B4-BE49-F238E27FC236}">
                <a16:creationId xmlns:a16="http://schemas.microsoft.com/office/drawing/2014/main" id="{B8C8BB42-6320-4C3D-BB29-64902AC90758}"/>
              </a:ext>
            </a:extLst>
          </p:cNvPr>
          <p:cNvSpPr/>
          <p:nvPr userDrawn="1"/>
        </p:nvSpPr>
        <p:spPr>
          <a:xfrm>
            <a:off x="2990138" y="6169882"/>
            <a:ext cx="1726112" cy="109543"/>
          </a:xfrm>
          <a:prstGeom prst="rect">
            <a:avLst/>
          </a:prstGeom>
          <a:solidFill>
            <a:srgbClr val="E5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a:extLst>
              <a:ext uri="{FF2B5EF4-FFF2-40B4-BE49-F238E27FC236}">
                <a16:creationId xmlns:a16="http://schemas.microsoft.com/office/drawing/2014/main" id="{20823FBE-EAE2-4DC1-B323-B34EE49EE273}"/>
              </a:ext>
            </a:extLst>
          </p:cNvPr>
          <p:cNvSpPr/>
          <p:nvPr userDrawn="1"/>
        </p:nvSpPr>
        <p:spPr>
          <a:xfrm>
            <a:off x="2131228" y="6169882"/>
            <a:ext cx="885936" cy="109543"/>
          </a:xfrm>
          <a:prstGeom prst="rect">
            <a:avLst/>
          </a:prstGeom>
          <a:solidFill>
            <a:srgbClr val="FE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B003236C-104D-4C3C-B3ED-3B327CB919C6}"/>
              </a:ext>
            </a:extLst>
          </p:cNvPr>
          <p:cNvSpPr/>
          <p:nvPr userDrawn="1"/>
        </p:nvSpPr>
        <p:spPr>
          <a:xfrm>
            <a:off x="4716250" y="6169882"/>
            <a:ext cx="2383796" cy="109543"/>
          </a:xfrm>
          <a:prstGeom prst="rect">
            <a:avLst/>
          </a:prstGeom>
          <a:solidFill>
            <a:srgbClr val="6D6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33">
            <a:extLst>
              <a:ext uri="{FF2B5EF4-FFF2-40B4-BE49-F238E27FC236}">
                <a16:creationId xmlns:a16="http://schemas.microsoft.com/office/drawing/2014/main" id="{D8EE2A9E-282F-465B-9D66-8BF6FD555F61}"/>
              </a:ext>
            </a:extLst>
          </p:cNvPr>
          <p:cNvSpPr/>
          <p:nvPr userDrawn="1"/>
        </p:nvSpPr>
        <p:spPr>
          <a:xfrm>
            <a:off x="7100046" y="6169882"/>
            <a:ext cx="2987509" cy="109543"/>
          </a:xfrm>
          <a:prstGeom prst="rect">
            <a:avLst/>
          </a:prstGeom>
          <a:solidFill>
            <a:srgbClr val="FE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a:extLst>
              <a:ext uri="{FF2B5EF4-FFF2-40B4-BE49-F238E27FC236}">
                <a16:creationId xmlns:a16="http://schemas.microsoft.com/office/drawing/2014/main" id="{9583314E-56A3-48B2-BE85-5554D8E20E82}"/>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t="91701"/>
          <a:stretch/>
        </p:blipFill>
        <p:spPr>
          <a:xfrm>
            <a:off x="10048" y="6288859"/>
            <a:ext cx="12191999" cy="569138"/>
          </a:xfrm>
          <a:prstGeom prst="rect">
            <a:avLst/>
          </a:prstGeom>
        </p:spPr>
      </p:pic>
      <p:sp>
        <p:nvSpPr>
          <p:cNvPr id="46" name="Rectangle: Top Corners Rounded 45">
            <a:extLst>
              <a:ext uri="{FF2B5EF4-FFF2-40B4-BE49-F238E27FC236}">
                <a16:creationId xmlns:a16="http://schemas.microsoft.com/office/drawing/2014/main" id="{EF73AD39-7402-4121-B3C2-D2562E508A65}"/>
              </a:ext>
            </a:extLst>
          </p:cNvPr>
          <p:cNvSpPr/>
          <p:nvPr userDrawn="1"/>
        </p:nvSpPr>
        <p:spPr>
          <a:xfrm>
            <a:off x="94343" y="5930154"/>
            <a:ext cx="1547446" cy="365126"/>
          </a:xfrm>
          <a:prstGeom prst="round2SameRect">
            <a:avLst/>
          </a:prstGeom>
          <a:solidFill>
            <a:schemeClr val="bg1"/>
          </a:solidFill>
          <a:ln>
            <a:solidFill>
              <a:srgbClr val="6D6E72">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69283C93-5EC2-4D24-9312-05AE745ACD73}"/>
              </a:ext>
            </a:extLst>
          </p:cNvPr>
          <p:cNvSpPr txBox="1"/>
          <p:nvPr userDrawn="1"/>
        </p:nvSpPr>
        <p:spPr>
          <a:xfrm>
            <a:off x="159655" y="6024764"/>
            <a:ext cx="1032469" cy="200055"/>
          </a:xfrm>
          <a:prstGeom prst="rect">
            <a:avLst/>
          </a:prstGeom>
          <a:noFill/>
        </p:spPr>
        <p:txBody>
          <a:bodyPr wrap="square" rtlCol="0">
            <a:spAutoFit/>
          </a:bodyPr>
          <a:lstStyle/>
          <a:p>
            <a:pPr algn="ctr"/>
            <a:r>
              <a:rPr lang="en-US" sz="700" b="1" dirty="0">
                <a:latin typeface="Raleway" panose="020B0003030101060003" pitchFamily="34" charset="0"/>
              </a:rPr>
              <a:t>COURSE PROGRESS</a:t>
            </a:r>
            <a:endParaRPr lang="en-GB" sz="700" b="1" dirty="0">
              <a:latin typeface="Raleway" panose="020B0003030101060003" pitchFamily="34" charset="0"/>
            </a:endParaRPr>
          </a:p>
        </p:txBody>
      </p:sp>
      <p:sp>
        <p:nvSpPr>
          <p:cNvPr id="48" name="Oval 47">
            <a:extLst>
              <a:ext uri="{FF2B5EF4-FFF2-40B4-BE49-F238E27FC236}">
                <a16:creationId xmlns:a16="http://schemas.microsoft.com/office/drawing/2014/main" id="{CF8A5269-A8CB-412D-BFBE-B6D3307266E8}"/>
              </a:ext>
            </a:extLst>
          </p:cNvPr>
          <p:cNvSpPr/>
          <p:nvPr userDrawn="1"/>
        </p:nvSpPr>
        <p:spPr>
          <a:xfrm>
            <a:off x="1195284" y="5969612"/>
            <a:ext cx="296899" cy="273650"/>
          </a:xfrm>
          <a:prstGeom prst="ellipse">
            <a:avLst/>
          </a:prstGeom>
          <a:solidFill>
            <a:schemeClr val="bg1"/>
          </a:solidFill>
          <a:ln w="34925">
            <a:solidFill>
              <a:srgbClr val="6D6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Block Arc 48">
            <a:extLst>
              <a:ext uri="{FF2B5EF4-FFF2-40B4-BE49-F238E27FC236}">
                <a16:creationId xmlns:a16="http://schemas.microsoft.com/office/drawing/2014/main" id="{A88FE7B2-D7DC-4648-ADD8-60CF954746E6}"/>
              </a:ext>
            </a:extLst>
          </p:cNvPr>
          <p:cNvSpPr/>
          <p:nvPr userDrawn="1"/>
        </p:nvSpPr>
        <p:spPr>
          <a:xfrm>
            <a:off x="1195284" y="5970646"/>
            <a:ext cx="296899" cy="296897"/>
          </a:xfrm>
          <a:prstGeom prst="blockArc">
            <a:avLst>
              <a:gd name="adj1" fmla="val 16223085"/>
              <a:gd name="adj2" fmla="val 21162828"/>
              <a:gd name="adj3" fmla="val 0"/>
            </a:avLst>
          </a:prstGeom>
          <a:solidFill>
            <a:schemeClr val="bg1"/>
          </a:solidFill>
          <a:ln w="34925">
            <a:solidFill>
              <a:srgbClr val="E518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0B9087D2-3E88-4FEB-9EC5-9D6869B5C550}"/>
              </a:ext>
            </a:extLst>
          </p:cNvPr>
          <p:cNvSpPr txBox="1"/>
          <p:nvPr userDrawn="1"/>
        </p:nvSpPr>
        <p:spPr>
          <a:xfrm>
            <a:off x="1168567" y="6024764"/>
            <a:ext cx="371762" cy="184666"/>
          </a:xfrm>
          <a:prstGeom prst="rect">
            <a:avLst/>
          </a:prstGeom>
          <a:noFill/>
        </p:spPr>
        <p:txBody>
          <a:bodyPr wrap="square" rtlCol="0">
            <a:spAutoFit/>
          </a:bodyPr>
          <a:lstStyle/>
          <a:p>
            <a:pPr algn="ctr"/>
            <a:r>
              <a:rPr lang="en-US" sz="600" b="1" dirty="0"/>
              <a:t>25%</a:t>
            </a:r>
            <a:endParaRPr lang="en-GB" sz="600" b="1" dirty="0"/>
          </a:p>
        </p:txBody>
      </p:sp>
      <p:sp>
        <p:nvSpPr>
          <p:cNvPr id="51" name="Rectangle: Top Corners Rounded 50">
            <a:extLst>
              <a:ext uri="{FF2B5EF4-FFF2-40B4-BE49-F238E27FC236}">
                <a16:creationId xmlns:a16="http://schemas.microsoft.com/office/drawing/2014/main" id="{D2C3FFBB-93E9-4E2A-B20E-74D5D640E8C6}"/>
              </a:ext>
            </a:extLst>
          </p:cNvPr>
          <p:cNvSpPr/>
          <p:nvPr userDrawn="1"/>
        </p:nvSpPr>
        <p:spPr>
          <a:xfrm>
            <a:off x="10545005" y="5930154"/>
            <a:ext cx="1547446" cy="365126"/>
          </a:xfrm>
          <a:prstGeom prst="round2SameRect">
            <a:avLst/>
          </a:prstGeom>
          <a:solidFill>
            <a:schemeClr val="bg1"/>
          </a:solidFill>
          <a:ln>
            <a:solidFill>
              <a:srgbClr val="6D6E72">
                <a:alpha val="2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07A9427A-E984-4978-B126-EDFAF640087A}"/>
              </a:ext>
            </a:extLst>
          </p:cNvPr>
          <p:cNvSpPr txBox="1"/>
          <p:nvPr userDrawn="1"/>
        </p:nvSpPr>
        <p:spPr>
          <a:xfrm>
            <a:off x="10610317" y="6050900"/>
            <a:ext cx="1032469" cy="200055"/>
          </a:xfrm>
          <a:prstGeom prst="rect">
            <a:avLst/>
          </a:prstGeom>
          <a:noFill/>
        </p:spPr>
        <p:txBody>
          <a:bodyPr wrap="square" rtlCol="0">
            <a:spAutoFit/>
          </a:bodyPr>
          <a:lstStyle/>
          <a:p>
            <a:pPr algn="ctr"/>
            <a:r>
              <a:rPr lang="en-US" sz="700" b="1" dirty="0">
                <a:latin typeface="Raleway" panose="020B0003030101060003" pitchFamily="34" charset="0"/>
              </a:rPr>
              <a:t>SCREEN NO</a:t>
            </a:r>
            <a:endParaRPr lang="en-GB" sz="700" b="1" dirty="0">
              <a:latin typeface="Raleway" panose="020B0003030101060003" pitchFamily="34" charset="0"/>
            </a:endParaRPr>
          </a:p>
        </p:txBody>
      </p:sp>
      <p:sp>
        <p:nvSpPr>
          <p:cNvPr id="53" name="TextBox 52">
            <a:extLst>
              <a:ext uri="{FF2B5EF4-FFF2-40B4-BE49-F238E27FC236}">
                <a16:creationId xmlns:a16="http://schemas.microsoft.com/office/drawing/2014/main" id="{80924CFC-A523-4E9C-BF61-A9C8C1AC38C7}"/>
              </a:ext>
            </a:extLst>
          </p:cNvPr>
          <p:cNvSpPr txBox="1"/>
          <p:nvPr userDrawn="1"/>
        </p:nvSpPr>
        <p:spPr>
          <a:xfrm>
            <a:off x="11582660" y="6043206"/>
            <a:ext cx="449685" cy="200055"/>
          </a:xfrm>
          <a:prstGeom prst="rect">
            <a:avLst/>
          </a:prstGeom>
          <a:noFill/>
        </p:spPr>
        <p:txBody>
          <a:bodyPr wrap="square" rtlCol="0">
            <a:spAutoFit/>
          </a:bodyPr>
          <a:lstStyle/>
          <a:p>
            <a:r>
              <a:rPr lang="en-US" sz="700" b="1" dirty="0"/>
              <a:t>01/20</a:t>
            </a:r>
            <a:endParaRPr lang="en-GB" sz="700" b="1" dirty="0"/>
          </a:p>
        </p:txBody>
      </p:sp>
      <p:sp>
        <p:nvSpPr>
          <p:cNvPr id="39" name="TextBox 38">
            <a:extLst>
              <a:ext uri="{FF2B5EF4-FFF2-40B4-BE49-F238E27FC236}">
                <a16:creationId xmlns:a16="http://schemas.microsoft.com/office/drawing/2014/main" id="{96BD0C5F-9F98-4CD4-AC92-2F5562992D8C}"/>
              </a:ext>
            </a:extLst>
          </p:cNvPr>
          <p:cNvSpPr txBox="1"/>
          <p:nvPr userDrawn="1"/>
        </p:nvSpPr>
        <p:spPr>
          <a:xfrm>
            <a:off x="1399593" y="188665"/>
            <a:ext cx="4696407" cy="400110"/>
          </a:xfrm>
          <a:prstGeom prst="rect">
            <a:avLst/>
          </a:prstGeom>
          <a:noFill/>
        </p:spPr>
        <p:txBody>
          <a:bodyPr wrap="square" rtlCol="0">
            <a:spAutoFit/>
          </a:bodyPr>
          <a:lstStyle/>
          <a:p>
            <a:r>
              <a:rPr lang="en-GB" sz="2000" b="1" dirty="0">
                <a:solidFill>
                  <a:schemeClr val="bg1"/>
                </a:solidFill>
                <a:latin typeface="Saira" pitchFamily="2" charset="0"/>
              </a:rPr>
              <a:t>Mutual Funds – A Beginner’s Module   </a:t>
            </a:r>
          </a:p>
        </p:txBody>
      </p:sp>
      <p:cxnSp>
        <p:nvCxnSpPr>
          <p:cNvPr id="40" name="Straight Connector 39">
            <a:extLst>
              <a:ext uri="{FF2B5EF4-FFF2-40B4-BE49-F238E27FC236}">
                <a16:creationId xmlns:a16="http://schemas.microsoft.com/office/drawing/2014/main" id="{A358D1A3-577C-4BD4-A55D-45E4373ED76D}"/>
              </a:ext>
            </a:extLst>
          </p:cNvPr>
          <p:cNvCxnSpPr>
            <a:cxnSpLocks/>
          </p:cNvCxnSpPr>
          <p:nvPr userDrawn="1"/>
        </p:nvCxnSpPr>
        <p:spPr>
          <a:xfrm>
            <a:off x="5902037" y="209117"/>
            <a:ext cx="0" cy="35920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itle 6">
            <a:extLst>
              <a:ext uri="{FF2B5EF4-FFF2-40B4-BE49-F238E27FC236}">
                <a16:creationId xmlns:a16="http://schemas.microsoft.com/office/drawing/2014/main" id="{D2BF27DD-C427-4395-9A3D-B7C2E5650A95}"/>
              </a:ext>
            </a:extLst>
          </p:cNvPr>
          <p:cNvSpPr txBox="1">
            <a:spLocks/>
          </p:cNvSpPr>
          <p:nvPr userDrawn="1"/>
        </p:nvSpPr>
        <p:spPr>
          <a:xfrm>
            <a:off x="6018014" y="204054"/>
            <a:ext cx="5256445" cy="3693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2000" b="0" kern="1200" dirty="0">
                <a:solidFill>
                  <a:schemeClr val="bg1"/>
                </a:solidFill>
                <a:latin typeface="+mn-lt"/>
                <a:ea typeface="+mn-ea"/>
                <a:cs typeface="+mn-cs"/>
              </a:defRPr>
            </a:lvl1pPr>
          </a:lstStyle>
          <a:p>
            <a:r>
              <a:rPr lang="en-IN" dirty="0">
                <a:latin typeface="Raleway SemiBold" pitchFamily="2" charset="0"/>
              </a:rPr>
              <a:t>Click to add Module Name</a:t>
            </a:r>
          </a:p>
        </p:txBody>
      </p:sp>
    </p:spTree>
    <p:custDataLst>
      <p:tags r:id="rId1"/>
    </p:custDataLst>
    <p:extLst>
      <p:ext uri="{BB962C8B-B14F-4D97-AF65-F5344CB8AC3E}">
        <p14:creationId xmlns:p14="http://schemas.microsoft.com/office/powerpoint/2010/main" val="13180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01C0CD-B622-4341-9BCF-9D786F5DE988}"/>
              </a:ext>
            </a:extLst>
          </p:cNvPr>
          <p:cNvSpPr>
            <a:spLocks noGrp="1"/>
          </p:cNvSpPr>
          <p:nvPr>
            <p:ph type="dt" sz="half" idx="10"/>
          </p:nvPr>
        </p:nvSpPr>
        <p:spPr/>
        <p:txBody>
          <a:bodyPr/>
          <a:lstStyle/>
          <a:p>
            <a:fld id="{D9D21FA8-6DF6-410D-A15F-079BAA363984}" type="datetimeFigureOut">
              <a:rPr lang="en-GB" smtClean="0"/>
              <a:t>10/07/2022</a:t>
            </a:fld>
            <a:endParaRPr lang="en-GB"/>
          </a:p>
        </p:txBody>
      </p:sp>
      <p:sp>
        <p:nvSpPr>
          <p:cNvPr id="3" name="Footer Placeholder 2">
            <a:extLst>
              <a:ext uri="{FF2B5EF4-FFF2-40B4-BE49-F238E27FC236}">
                <a16:creationId xmlns:a16="http://schemas.microsoft.com/office/drawing/2014/main" id="{4DB66CF1-629B-4621-8A4A-26354B7744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FB65804-5E4C-4ADC-8A67-DFB8A13258F6}"/>
              </a:ext>
            </a:extLst>
          </p:cNvPr>
          <p:cNvSpPr>
            <a:spLocks noGrp="1"/>
          </p:cNvSpPr>
          <p:nvPr>
            <p:ph type="sldNum" sz="quarter" idx="12"/>
          </p:nvPr>
        </p:nvSpPr>
        <p:spPr/>
        <p:txBody>
          <a:bodyPr/>
          <a:lstStyle/>
          <a:p>
            <a:fld id="{CF1BDE54-062B-42CE-9224-F2E628E32E9A}" type="slidenum">
              <a:rPr lang="en-GB" smtClean="0"/>
              <a:t>‹#›</a:t>
            </a:fld>
            <a:endParaRPr lang="en-GB"/>
          </a:p>
        </p:txBody>
      </p:sp>
    </p:spTree>
    <p:custDataLst>
      <p:tags r:id="rId1"/>
    </p:custDataLst>
    <p:extLst>
      <p:ext uri="{BB962C8B-B14F-4D97-AF65-F5344CB8AC3E}">
        <p14:creationId xmlns:p14="http://schemas.microsoft.com/office/powerpoint/2010/main" val="171158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tags" Target="../tags/tag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9F9FF-D544-4F43-A727-B839D254A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E3DE17-70DE-4D98-B034-1E3497075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C391A9-8C12-4E5A-9713-4446D3B901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21FA8-6DF6-410D-A15F-079BAA363984}" type="datetimeFigureOut">
              <a:rPr lang="en-GB" smtClean="0"/>
              <a:t>10/07/2022</a:t>
            </a:fld>
            <a:endParaRPr lang="en-GB"/>
          </a:p>
        </p:txBody>
      </p:sp>
      <p:sp>
        <p:nvSpPr>
          <p:cNvPr id="5" name="Footer Placeholder 4">
            <a:extLst>
              <a:ext uri="{FF2B5EF4-FFF2-40B4-BE49-F238E27FC236}">
                <a16:creationId xmlns:a16="http://schemas.microsoft.com/office/drawing/2014/main" id="{27992D6D-3C08-461A-9192-FDB4025ED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B7F9BEF-374C-4202-B4BD-FE074483C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BDE54-062B-42CE-9224-F2E628E32E9A}" type="slidenum">
              <a:rPr lang="en-GB" smtClean="0"/>
              <a:t>‹#›</a:t>
            </a:fld>
            <a:endParaRPr lang="en-GB"/>
          </a:p>
        </p:txBody>
      </p:sp>
    </p:spTree>
    <p:custDataLst>
      <p:tags r:id="rId9"/>
    </p:custDataLst>
    <p:extLst>
      <p:ext uri="{BB962C8B-B14F-4D97-AF65-F5344CB8AC3E}">
        <p14:creationId xmlns:p14="http://schemas.microsoft.com/office/powerpoint/2010/main" val="2740268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66" r:id="rId5"/>
    <p:sldLayoutId id="2147483661"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xml" /><Relationship Id="rId1" Type="http://schemas.openxmlformats.org/officeDocument/2006/relationships/tags" Target="../tags/tag11.xml" /><Relationship Id="rId4" Type="http://schemas.openxmlformats.org/officeDocument/2006/relationships/image" Target="../media/image4.jpg" /></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 /><Relationship Id="rId2" Type="http://schemas.openxmlformats.org/officeDocument/2006/relationships/slideLayout" Target="../slideLayouts/slideLayout3.xml" /><Relationship Id="rId1" Type="http://schemas.openxmlformats.org/officeDocument/2006/relationships/tags" Target="../tags/tag20.xml" /><Relationship Id="rId6" Type="http://schemas.openxmlformats.org/officeDocument/2006/relationships/image" Target="../media/image22.jpeg" /><Relationship Id="rId5" Type="http://schemas.openxmlformats.org/officeDocument/2006/relationships/image" Target="../media/image21.jpeg" /><Relationship Id="rId4" Type="http://schemas.openxmlformats.org/officeDocument/2006/relationships/image" Target="../media/image20.jpeg" /></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 /><Relationship Id="rId2" Type="http://schemas.openxmlformats.org/officeDocument/2006/relationships/slideLayout" Target="../slideLayouts/slideLayout2.xml" /><Relationship Id="rId1" Type="http://schemas.openxmlformats.org/officeDocument/2006/relationships/tags" Target="../tags/tag12.xml" /><Relationship Id="rId4" Type="http://schemas.openxmlformats.org/officeDocument/2006/relationships/image" Target="../media/image5.jpeg" /></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 /><Relationship Id="rId2" Type="http://schemas.openxmlformats.org/officeDocument/2006/relationships/slideLayout" Target="../slideLayouts/slideLayout3.xml" /><Relationship Id="rId1" Type="http://schemas.openxmlformats.org/officeDocument/2006/relationships/tags" Target="../tags/tag13.xml" /><Relationship Id="rId4" Type="http://schemas.openxmlformats.org/officeDocument/2006/relationships/image" Target="../media/image6.png" /></Relationships>
</file>

<file path=ppt/slides/_rels/slide4.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notesSlide" Target="../notesSlides/notesSlide4.xml" /><Relationship Id="rId7" Type="http://schemas.openxmlformats.org/officeDocument/2006/relationships/image" Target="../media/image9.svg" /><Relationship Id="rId2" Type="http://schemas.openxmlformats.org/officeDocument/2006/relationships/slideLayout" Target="../slideLayouts/slideLayout3.xml" /><Relationship Id="rId1" Type="http://schemas.openxmlformats.org/officeDocument/2006/relationships/tags" Target="../tags/tag14.xml" /><Relationship Id="rId6" Type="http://schemas.openxmlformats.org/officeDocument/2006/relationships/image" Target="../media/image8.png" /><Relationship Id="rId5" Type="http://schemas.microsoft.com/office/2007/relationships/hdphoto" Target="../media/hdphoto1.wdp" /><Relationship Id="rId4" Type="http://schemas.openxmlformats.org/officeDocument/2006/relationships/image" Target="../media/image7.png" /><Relationship Id="rId9" Type="http://schemas.openxmlformats.org/officeDocument/2006/relationships/image" Target="../media/image11.svg" /></Relationships>
</file>

<file path=ppt/slides/_rels/slide5.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notesSlide" Target="../notesSlides/notesSlide5.xml" /><Relationship Id="rId7" Type="http://schemas.openxmlformats.org/officeDocument/2006/relationships/image" Target="../media/image9.svg" /><Relationship Id="rId2" Type="http://schemas.openxmlformats.org/officeDocument/2006/relationships/slideLayout" Target="../slideLayouts/slideLayout3.xml" /><Relationship Id="rId1" Type="http://schemas.openxmlformats.org/officeDocument/2006/relationships/tags" Target="../tags/tag15.xml" /><Relationship Id="rId6" Type="http://schemas.openxmlformats.org/officeDocument/2006/relationships/image" Target="../media/image8.png" /><Relationship Id="rId5" Type="http://schemas.microsoft.com/office/2007/relationships/hdphoto" Target="../media/hdphoto1.wdp" /><Relationship Id="rId4" Type="http://schemas.openxmlformats.org/officeDocument/2006/relationships/image" Target="../media/image7.png" /><Relationship Id="rId9" Type="http://schemas.openxmlformats.org/officeDocument/2006/relationships/image" Target="../media/image11.svg" /></Relationships>
</file>

<file path=ppt/slides/_rels/slide6.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notesSlide" Target="../notesSlides/notesSlide6.xml" /><Relationship Id="rId7" Type="http://schemas.openxmlformats.org/officeDocument/2006/relationships/image" Target="../media/image9.svg" /><Relationship Id="rId2" Type="http://schemas.openxmlformats.org/officeDocument/2006/relationships/slideLayout" Target="../slideLayouts/slideLayout3.xml" /><Relationship Id="rId1" Type="http://schemas.openxmlformats.org/officeDocument/2006/relationships/tags" Target="../tags/tag16.xml" /><Relationship Id="rId6" Type="http://schemas.openxmlformats.org/officeDocument/2006/relationships/image" Target="../media/image8.png" /><Relationship Id="rId11" Type="http://schemas.openxmlformats.org/officeDocument/2006/relationships/image" Target="../media/image15.jpeg" /><Relationship Id="rId5" Type="http://schemas.openxmlformats.org/officeDocument/2006/relationships/image" Target="../media/image13.svg" /><Relationship Id="rId10" Type="http://schemas.openxmlformats.org/officeDocument/2006/relationships/image" Target="../media/image14.png" /><Relationship Id="rId4" Type="http://schemas.openxmlformats.org/officeDocument/2006/relationships/image" Target="../media/image12.png" /><Relationship Id="rId9" Type="http://schemas.openxmlformats.org/officeDocument/2006/relationships/image" Target="../media/image11.svg" /></Relationships>
</file>

<file path=ppt/slides/_rels/slide7.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notesSlide" Target="../notesSlides/notesSlide7.xml" /><Relationship Id="rId7" Type="http://schemas.openxmlformats.org/officeDocument/2006/relationships/image" Target="../media/image9.svg" /><Relationship Id="rId2" Type="http://schemas.openxmlformats.org/officeDocument/2006/relationships/slideLayout" Target="../slideLayouts/slideLayout3.xml" /><Relationship Id="rId1" Type="http://schemas.openxmlformats.org/officeDocument/2006/relationships/tags" Target="../tags/tag17.xml" /><Relationship Id="rId6" Type="http://schemas.openxmlformats.org/officeDocument/2006/relationships/image" Target="../media/image8.png" /><Relationship Id="rId5" Type="http://schemas.microsoft.com/office/2007/relationships/hdphoto" Target="../media/hdphoto1.wdp" /><Relationship Id="rId10" Type="http://schemas.openxmlformats.org/officeDocument/2006/relationships/image" Target="../media/image16.jpeg" /><Relationship Id="rId4" Type="http://schemas.openxmlformats.org/officeDocument/2006/relationships/image" Target="../media/image7.png" /><Relationship Id="rId9" Type="http://schemas.openxmlformats.org/officeDocument/2006/relationships/image" Target="../media/image11.svg" /></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 /><Relationship Id="rId2" Type="http://schemas.openxmlformats.org/officeDocument/2006/relationships/slideLayout" Target="../slideLayouts/slideLayout3.xml" /><Relationship Id="rId1" Type="http://schemas.openxmlformats.org/officeDocument/2006/relationships/tags" Target="../tags/tag18.xml" /><Relationship Id="rId5" Type="http://schemas.openxmlformats.org/officeDocument/2006/relationships/image" Target="../media/image6.png" /><Relationship Id="rId4" Type="http://schemas.openxmlformats.org/officeDocument/2006/relationships/image" Target="../media/image17.jpeg" /></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 /><Relationship Id="rId2" Type="http://schemas.openxmlformats.org/officeDocument/2006/relationships/slideLayout" Target="../slideLayouts/slideLayout3.xml" /><Relationship Id="rId1" Type="http://schemas.openxmlformats.org/officeDocument/2006/relationships/tags" Target="../tags/tag19.xml" /><Relationship Id="rId6" Type="http://schemas.openxmlformats.org/officeDocument/2006/relationships/image" Target="../media/image19.svg" /><Relationship Id="rId5" Type="http://schemas.openxmlformats.org/officeDocument/2006/relationships/image" Target="../media/image18.png"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39093D-226A-4A48-B4C6-B0264A1371F5}"/>
              </a:ext>
            </a:extLst>
          </p:cNvPr>
          <p:cNvGrpSpPr/>
          <p:nvPr/>
        </p:nvGrpSpPr>
        <p:grpSpPr>
          <a:xfrm>
            <a:off x="0" y="-20956"/>
            <a:ext cx="9448800" cy="6878956"/>
            <a:chOff x="0" y="-20956"/>
            <a:chExt cx="9448800" cy="6878956"/>
          </a:xfrm>
        </p:grpSpPr>
        <p:pic>
          <p:nvPicPr>
            <p:cNvPr id="6" name="Picture 5">
              <a:extLst>
                <a:ext uri="{FF2B5EF4-FFF2-40B4-BE49-F238E27FC236}">
                  <a16:creationId xmlns:a16="http://schemas.microsoft.com/office/drawing/2014/main" id="{2A4E6AB8-8EC2-4FC0-AF7F-0474628C29A8}"/>
                </a:ext>
              </a:extLst>
            </p:cNvPr>
            <p:cNvPicPr>
              <a:picLocks noChangeAspect="1"/>
            </p:cNvPicPr>
            <p:nvPr/>
          </p:nvPicPr>
          <p:blipFill rotWithShape="1">
            <a:blip r:embed="rId4">
              <a:extLst>
                <a:ext uri="{28A0092B-C50C-407E-A947-70E740481C1C}">
                  <a14:useLocalDpi xmlns:a14="http://schemas.microsoft.com/office/drawing/2010/main" val="0"/>
                </a:ext>
              </a:extLst>
            </a:blip>
            <a:srcRect l="3201" t="19335" r="-3201" b="-19335"/>
            <a:stretch/>
          </p:blipFill>
          <p:spPr>
            <a:xfrm>
              <a:off x="0" y="-20956"/>
              <a:ext cx="9413473" cy="6878956"/>
            </a:xfrm>
            <a:prstGeom prst="rect">
              <a:avLst/>
            </a:prstGeom>
            <a:ln>
              <a:noFill/>
            </a:ln>
          </p:spPr>
        </p:pic>
        <p:sp>
          <p:nvSpPr>
            <p:cNvPr id="7" name="Rectangle 6">
              <a:extLst>
                <a:ext uri="{FF2B5EF4-FFF2-40B4-BE49-F238E27FC236}">
                  <a16:creationId xmlns:a16="http://schemas.microsoft.com/office/drawing/2014/main" id="{CC1AF78E-7776-4E81-89BA-8395BFC18EBD}"/>
                </a:ext>
              </a:extLst>
            </p:cNvPr>
            <p:cNvSpPr/>
            <p:nvPr/>
          </p:nvSpPr>
          <p:spPr>
            <a:xfrm>
              <a:off x="0" y="4433457"/>
              <a:ext cx="9448800" cy="218901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Rectangle 1">
            <a:extLst>
              <a:ext uri="{FF2B5EF4-FFF2-40B4-BE49-F238E27FC236}">
                <a16:creationId xmlns:a16="http://schemas.microsoft.com/office/drawing/2014/main" id="{BA8DAA6B-31F5-4221-A4D1-978F285E729F}"/>
              </a:ext>
            </a:extLst>
          </p:cNvPr>
          <p:cNvSpPr/>
          <p:nvPr/>
        </p:nvSpPr>
        <p:spPr>
          <a:xfrm>
            <a:off x="8956964" y="-20956"/>
            <a:ext cx="3235036" cy="6878956"/>
          </a:xfrm>
          <a:prstGeom prst="rect">
            <a:avLst/>
          </a:prstGeom>
          <a:solidFill>
            <a:srgbClr val="6D6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3">
            <a:extLst>
              <a:ext uri="{FF2B5EF4-FFF2-40B4-BE49-F238E27FC236}">
                <a16:creationId xmlns:a16="http://schemas.microsoft.com/office/drawing/2014/main" id="{EB10928D-6895-4C50-B67E-9E5F0283BE89}"/>
              </a:ext>
            </a:extLst>
          </p:cNvPr>
          <p:cNvSpPr>
            <a:spLocks noGrp="1"/>
          </p:cNvSpPr>
          <p:nvPr>
            <p:ph type="ctrTitle"/>
          </p:nvPr>
        </p:nvSpPr>
        <p:spPr>
          <a:xfrm>
            <a:off x="0" y="4553528"/>
            <a:ext cx="9234054" cy="1465262"/>
          </a:xfrm>
        </p:spPr>
        <p:txBody>
          <a:bodyPr/>
          <a:lstStyle/>
          <a:p>
            <a:r>
              <a:rPr lang="en-GB" dirty="0">
                <a:solidFill>
                  <a:srgbClr val="6D6E72"/>
                </a:solidFill>
              </a:rPr>
              <a:t>About Mahindra Finance</a:t>
            </a:r>
          </a:p>
        </p:txBody>
      </p:sp>
      <p:sp>
        <p:nvSpPr>
          <p:cNvPr id="3" name="Rectangle: Rounded Corners 2">
            <a:extLst>
              <a:ext uri="{FF2B5EF4-FFF2-40B4-BE49-F238E27FC236}">
                <a16:creationId xmlns:a16="http://schemas.microsoft.com/office/drawing/2014/main" id="{554868C6-324B-4CAB-91DE-EEBA23D0E71E}"/>
              </a:ext>
            </a:extLst>
          </p:cNvPr>
          <p:cNvSpPr/>
          <p:nvPr/>
        </p:nvSpPr>
        <p:spPr>
          <a:xfrm>
            <a:off x="9946987" y="4658664"/>
            <a:ext cx="1254990" cy="1254990"/>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41937"/>
                </a:solidFill>
                <a:latin typeface="Raleway SemiBold" pitchFamily="2" charset="0"/>
              </a:rPr>
              <a:t>START</a:t>
            </a:r>
            <a:endParaRPr lang="en-GB" dirty="0">
              <a:solidFill>
                <a:srgbClr val="E41937"/>
              </a:solidFill>
              <a:latin typeface="Raleway SemiBold" pitchFamily="2" charset="0"/>
            </a:endParaRPr>
          </a:p>
        </p:txBody>
      </p:sp>
      <p:sp>
        <p:nvSpPr>
          <p:cNvPr id="9" name="Rectangle 8">
            <a:extLst>
              <a:ext uri="{FF2B5EF4-FFF2-40B4-BE49-F238E27FC236}">
                <a16:creationId xmlns:a16="http://schemas.microsoft.com/office/drawing/2014/main" id="{9E24CD64-CE02-40C9-B801-42D617A9C1BD}"/>
              </a:ext>
            </a:extLst>
          </p:cNvPr>
          <p:cNvSpPr/>
          <p:nvPr/>
        </p:nvSpPr>
        <p:spPr>
          <a:xfrm>
            <a:off x="0" y="6018790"/>
            <a:ext cx="8956964" cy="839210"/>
          </a:xfrm>
          <a:prstGeom prst="rect">
            <a:avLst/>
          </a:prstGeom>
          <a:solidFill>
            <a:srgbClr val="E4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E1E40DA8-9922-BD9C-3277-D9407947FA26}"/>
              </a:ext>
            </a:extLst>
          </p:cNvPr>
          <p:cNvSpPr txBox="1"/>
          <p:nvPr/>
        </p:nvSpPr>
        <p:spPr>
          <a:xfrm>
            <a:off x="8926484" y="6018790"/>
            <a:ext cx="3322384" cy="338554"/>
          </a:xfrm>
          <a:prstGeom prst="rect">
            <a:avLst/>
          </a:prstGeom>
          <a:noFill/>
        </p:spPr>
        <p:txBody>
          <a:bodyPr wrap="square">
            <a:spAutoFit/>
          </a:bodyPr>
          <a:lstStyle/>
          <a:p>
            <a:pPr algn="ctr"/>
            <a:r>
              <a:rPr lang="en-US" sz="1600" i="1" dirty="0">
                <a:solidFill>
                  <a:schemeClr val="bg1"/>
                </a:solidFill>
              </a:rPr>
              <a:t>Click the Start button to begin.</a:t>
            </a:r>
            <a:endParaRPr lang="en-IN" sz="1600" i="1" dirty="0">
              <a:solidFill>
                <a:schemeClr val="bg1"/>
              </a:solidFill>
            </a:endParaRPr>
          </a:p>
        </p:txBody>
      </p:sp>
    </p:spTree>
    <p:custDataLst>
      <p:tags r:id="rId1"/>
    </p:custDataLst>
    <p:extLst>
      <p:ext uri="{BB962C8B-B14F-4D97-AF65-F5344CB8AC3E}">
        <p14:creationId xmlns:p14="http://schemas.microsoft.com/office/powerpoint/2010/main" val="48930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1E7D-D694-417A-9DA3-738FAED4C9DB}"/>
              </a:ext>
            </a:extLst>
          </p:cNvPr>
          <p:cNvSpPr>
            <a:spLocks noGrp="1"/>
          </p:cNvSpPr>
          <p:nvPr>
            <p:ph type="title"/>
          </p:nvPr>
        </p:nvSpPr>
        <p:spPr>
          <a:xfrm>
            <a:off x="226800" y="768291"/>
            <a:ext cx="10515600" cy="341632"/>
          </a:xfrm>
        </p:spPr>
        <p:txBody>
          <a:bodyPr/>
          <a:lstStyle/>
          <a:p>
            <a:r>
              <a:rPr lang="en-GB" dirty="0"/>
              <a:t>Introduction to Mahindra Finance?</a:t>
            </a:r>
          </a:p>
        </p:txBody>
      </p:sp>
      <p:sp>
        <p:nvSpPr>
          <p:cNvPr id="6" name="Rectangle 5">
            <a:extLst>
              <a:ext uri="{FF2B5EF4-FFF2-40B4-BE49-F238E27FC236}">
                <a16:creationId xmlns:a16="http://schemas.microsoft.com/office/drawing/2014/main" id="{585CD1A8-B057-4238-06CC-9E99705BB0E8}"/>
              </a:ext>
            </a:extLst>
          </p:cNvPr>
          <p:cNvSpPr/>
          <p:nvPr/>
        </p:nvSpPr>
        <p:spPr>
          <a:xfrm>
            <a:off x="-2909147" y="0"/>
            <a:ext cx="2909149" cy="6858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t"/>
          <a:lstStyle/>
          <a:p>
            <a:r>
              <a:rPr lang="en-GB" sz="1600" b="1" dirty="0">
                <a:solidFill>
                  <a:schemeClr val="tx1"/>
                </a:solidFill>
                <a:latin typeface="Arial" panose="020B0604020202020204" pitchFamily="34" charset="0"/>
                <a:cs typeface="Arial" panose="020B0604020202020204" pitchFamily="34" charset="0"/>
              </a:rPr>
              <a:t>Developer Notes:</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The partition is for your reference only and not to be displayed on the screen.</a:t>
            </a:r>
          </a:p>
          <a:p>
            <a:r>
              <a:rPr lang="en-GB" sz="1600" dirty="0">
                <a:solidFill>
                  <a:schemeClr val="tx1"/>
                </a:solidFill>
                <a:latin typeface="Arial" panose="020B0604020202020204" pitchFamily="34" charset="0"/>
                <a:cs typeface="Arial" panose="020B0604020202020204" pitchFamily="34" charset="0"/>
              </a:rPr>
              <a:t>Fly out the guiding character as the screen loads. Fade in the OST shown here on the left along with picture on top and bottom in sync with the first sentence of the VO.</a:t>
            </a:r>
          </a:p>
          <a:p>
            <a:r>
              <a:rPr lang="en-GB" sz="1600" dirty="0">
                <a:solidFill>
                  <a:schemeClr val="tx1"/>
                </a:solidFill>
                <a:latin typeface="Arial" panose="020B0604020202020204" pitchFamily="34" charset="0"/>
                <a:cs typeface="Arial" panose="020B0604020202020204" pitchFamily="34" charset="0"/>
              </a:rPr>
              <a:t>Fade out the pictures and the OST. Fade in the OST on the top left in sync with the second sentence of the VO along with the picture on right.</a:t>
            </a:r>
          </a:p>
          <a:p>
            <a:r>
              <a:rPr lang="en-GB" sz="1600" dirty="0">
                <a:solidFill>
                  <a:schemeClr val="tx1"/>
                </a:solidFill>
                <a:latin typeface="Arial" panose="020B0604020202020204" pitchFamily="34" charset="0"/>
                <a:cs typeface="Arial" panose="020B0604020202020204" pitchFamily="34" charset="0"/>
              </a:rPr>
              <a:t>Fade in the bottom OST in sync with the third sentence of the VO.</a:t>
            </a:r>
          </a:p>
          <a:p>
            <a:endParaRPr lang="en-US" sz="1600" dirty="0">
              <a:solidFill>
                <a:schemeClr val="tx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83629D9-4258-61B7-E7C8-BAB88043E96D}"/>
              </a:ext>
            </a:extLst>
          </p:cNvPr>
          <p:cNvSpPr txBox="1"/>
          <p:nvPr/>
        </p:nvSpPr>
        <p:spPr>
          <a:xfrm>
            <a:off x="226800" y="3105834"/>
            <a:ext cx="4229100" cy="646331"/>
          </a:xfrm>
          <a:prstGeom prst="rect">
            <a:avLst/>
          </a:prstGeom>
          <a:noFill/>
        </p:spPr>
        <p:txBody>
          <a:bodyPr wrap="square">
            <a:spAutoFit/>
          </a:bodyPr>
          <a:lstStyle/>
          <a:p>
            <a:pPr algn="ctr"/>
            <a:r>
              <a:rPr lang="en-US" sz="1800" dirty="0">
                <a:effectLst/>
                <a:latin typeface="Raleway" panose="020B0003030101060003" pitchFamily="34" charset="0"/>
                <a:ea typeface="Calibri" panose="020F0502020204030204" pitchFamily="34" charset="0"/>
                <a:cs typeface="Times New Roman" panose="02020603050405020304" pitchFamily="18" charset="0"/>
              </a:rPr>
              <a:t>Catered to the financial needs of millions in rural and semi-urban India.</a:t>
            </a:r>
            <a:endParaRPr lang="en-IN" dirty="0">
              <a:latin typeface="Raleway" panose="020B0003030101060003" pitchFamily="34" charset="0"/>
            </a:endParaRPr>
          </a:p>
        </p:txBody>
      </p:sp>
      <p:pic>
        <p:nvPicPr>
          <p:cNvPr id="8194" name="Picture 2" descr="Indian group of india cartoon">
            <a:extLst>
              <a:ext uri="{FF2B5EF4-FFF2-40B4-BE49-F238E27FC236}">
                <a16:creationId xmlns:a16="http://schemas.microsoft.com/office/drawing/2014/main" id="{30C860E1-D162-136B-9961-71E9D28DD5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830"/>
          <a:stretch/>
        </p:blipFill>
        <p:spPr bwMode="auto">
          <a:xfrm>
            <a:off x="967740" y="1109923"/>
            <a:ext cx="2909149" cy="201223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rowd professional people team flat poster">
            <a:extLst>
              <a:ext uri="{FF2B5EF4-FFF2-40B4-BE49-F238E27FC236}">
                <a16:creationId xmlns:a16="http://schemas.microsoft.com/office/drawing/2014/main" id="{10CCB8E1-5E68-89BA-8702-FFAE625A34F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377" b="18051"/>
          <a:stretch/>
        </p:blipFill>
        <p:spPr bwMode="auto">
          <a:xfrm>
            <a:off x="886775" y="3752165"/>
            <a:ext cx="2909149" cy="222758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0A734513-49E8-BA46-E0C9-34527297DEBB}"/>
              </a:ext>
            </a:extLst>
          </p:cNvPr>
          <p:cNvCxnSpPr/>
          <p:nvPr/>
        </p:nvCxnSpPr>
        <p:spPr>
          <a:xfrm>
            <a:off x="5153797" y="1821180"/>
            <a:ext cx="0" cy="3215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11353F0-F2BA-37E4-8043-50ED4FAACE94}"/>
              </a:ext>
            </a:extLst>
          </p:cNvPr>
          <p:cNvSpPr/>
          <p:nvPr/>
        </p:nvSpPr>
        <p:spPr>
          <a:xfrm>
            <a:off x="5005631" y="1507067"/>
            <a:ext cx="314113" cy="3141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DEFB29B-6C45-0F16-7971-B8C15FEFAC06}"/>
              </a:ext>
            </a:extLst>
          </p:cNvPr>
          <p:cNvSpPr/>
          <p:nvPr/>
        </p:nvSpPr>
        <p:spPr>
          <a:xfrm>
            <a:off x="5005631" y="5036820"/>
            <a:ext cx="314113" cy="3141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937E45C-8812-2B5A-8B43-808DDDFE2061}"/>
              </a:ext>
            </a:extLst>
          </p:cNvPr>
          <p:cNvSpPr txBox="1"/>
          <p:nvPr/>
        </p:nvSpPr>
        <p:spPr>
          <a:xfrm>
            <a:off x="5814767" y="1109923"/>
            <a:ext cx="5668572" cy="646331"/>
          </a:xfrm>
          <a:prstGeom prst="rect">
            <a:avLst/>
          </a:prstGeom>
          <a:noFill/>
        </p:spPr>
        <p:txBody>
          <a:bodyPr wrap="square">
            <a:spAutoFit/>
          </a:bodyPr>
          <a:lstStyle>
            <a:defPPr>
              <a:defRPr lang="en-US"/>
            </a:defPPr>
            <a:lvl1pPr algn="ctr">
              <a:defRPr>
                <a:effectLst/>
                <a:latin typeface="Raleway" panose="020B0003030101060003" pitchFamily="34" charset="0"/>
                <a:ea typeface="Calibri" panose="020F0502020204030204" pitchFamily="34" charset="0"/>
                <a:cs typeface="Times New Roman" panose="02020603050405020304" pitchFamily="18" charset="0"/>
              </a:defRPr>
            </a:lvl1pPr>
          </a:lstStyle>
          <a:p>
            <a:r>
              <a:rPr lang="en-US" dirty="0"/>
              <a:t>Connection with the customers and their evolving needs has been the key to its growth and success.</a:t>
            </a:r>
            <a:endParaRPr lang="en-IN" dirty="0"/>
          </a:p>
        </p:txBody>
      </p:sp>
      <p:pic>
        <p:nvPicPr>
          <p:cNvPr id="8198" name="Picture 6" descr="Goal achievement and teamwork business concept, career growth and cooperation for development of project">
            <a:extLst>
              <a:ext uri="{FF2B5EF4-FFF2-40B4-BE49-F238E27FC236}">
                <a16:creationId xmlns:a16="http://schemas.microsoft.com/office/drawing/2014/main" id="{01634E05-2CD8-2384-5CF2-2DA52D68C291}"/>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t="8205" r="4932" b="7701"/>
          <a:stretch/>
        </p:blipFill>
        <p:spPr bwMode="auto">
          <a:xfrm>
            <a:off x="6736458" y="1878001"/>
            <a:ext cx="4005940" cy="310199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9DA9F3A-3B83-CB83-3425-8FE3A10D5187}"/>
              </a:ext>
            </a:extLst>
          </p:cNvPr>
          <p:cNvSpPr txBox="1"/>
          <p:nvPr/>
        </p:nvSpPr>
        <p:spPr>
          <a:xfrm>
            <a:off x="5746572" y="4979999"/>
            <a:ext cx="5804962" cy="923330"/>
          </a:xfrm>
          <a:prstGeom prst="rect">
            <a:avLst/>
          </a:prstGeom>
          <a:noFill/>
        </p:spPr>
        <p:txBody>
          <a:bodyPr wrap="square">
            <a:spAutoFit/>
          </a:bodyPr>
          <a:lstStyle>
            <a:defPPr>
              <a:defRPr lang="en-US"/>
            </a:defPPr>
            <a:lvl1pPr algn="ctr">
              <a:defRPr>
                <a:effectLst/>
                <a:latin typeface="Raleway" panose="020B0003030101060003" pitchFamily="34" charset="0"/>
                <a:ea typeface="Calibri" panose="020F0502020204030204" pitchFamily="34" charset="0"/>
                <a:cs typeface="Times New Roman" panose="02020603050405020304" pitchFamily="18" charset="0"/>
              </a:defRPr>
            </a:lvl1pPr>
          </a:lstStyle>
          <a:p>
            <a:r>
              <a:rPr lang="en-US" dirty="0"/>
              <a:t>Pioneered several innovative financial solutions tailor-made to the earning patterns of the unique “Earn and Pay” segment that it serves.</a:t>
            </a:r>
          </a:p>
        </p:txBody>
      </p:sp>
    </p:spTree>
    <p:custDataLst>
      <p:tags r:id="rId1"/>
    </p:custDataLst>
    <p:extLst>
      <p:ext uri="{BB962C8B-B14F-4D97-AF65-F5344CB8AC3E}">
        <p14:creationId xmlns:p14="http://schemas.microsoft.com/office/powerpoint/2010/main" val="276333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883C6AD-2AE1-48B2-9649-E9F8C272747F}"/>
              </a:ext>
            </a:extLst>
          </p:cNvPr>
          <p:cNvSpPr>
            <a:spLocks noGrp="1"/>
          </p:cNvSpPr>
          <p:nvPr>
            <p:ph sz="half" idx="13"/>
          </p:nvPr>
        </p:nvSpPr>
        <p:spPr/>
        <p:txBody>
          <a:bodyPr/>
          <a:lstStyle/>
          <a:p>
            <a:r>
              <a:rPr lang="en-GB" dirty="0"/>
              <a:t>By the end of this module, you will be able to:</a:t>
            </a:r>
          </a:p>
          <a:p>
            <a:pPr marL="285750" indent="-285750">
              <a:buFont typeface="Arial" panose="020B0604020202020204" pitchFamily="34" charset="0"/>
              <a:buChar char="•"/>
            </a:pPr>
            <a:r>
              <a:rPr lang="en-GB" dirty="0"/>
              <a:t>Express Mahindra Finance</a:t>
            </a:r>
          </a:p>
          <a:p>
            <a:pPr marL="285750" indent="-285750">
              <a:buFont typeface="Arial" panose="020B0604020202020204" pitchFamily="34" charset="0"/>
              <a:buChar char="•"/>
            </a:pPr>
            <a:r>
              <a:rPr lang="en-GB" dirty="0"/>
              <a:t>List the product portfolio of Mahindra Finance</a:t>
            </a:r>
          </a:p>
          <a:p>
            <a:pPr marL="285750" indent="-285750">
              <a:buFont typeface="Arial" panose="020B0604020202020204" pitchFamily="34" charset="0"/>
              <a:buChar char="•"/>
            </a:pPr>
            <a:r>
              <a:rPr lang="en-GB" dirty="0"/>
              <a:t>Describe the organization structure of Mahindra Finance</a:t>
            </a:r>
          </a:p>
          <a:p>
            <a:pPr marL="285750" indent="-285750">
              <a:buFont typeface="Arial" panose="020B0604020202020204" pitchFamily="34" charset="0"/>
              <a:buChar char="•"/>
            </a:pPr>
            <a:r>
              <a:rPr lang="en-GB" dirty="0"/>
              <a:t>Explain the vision, mission and core values of Mahindra Finance</a:t>
            </a:r>
          </a:p>
          <a:p>
            <a:pPr marL="285750" indent="-285750">
              <a:buFont typeface="Arial" panose="020B0604020202020204" pitchFamily="34" charset="0"/>
              <a:buChar char="•"/>
            </a:pPr>
            <a:r>
              <a:rPr lang="en-GB" dirty="0"/>
              <a:t>Explain the values and EVP of Mahindra Finance</a:t>
            </a:r>
          </a:p>
          <a:p>
            <a:pPr marL="285750" indent="-285750">
              <a:buFont typeface="Arial" panose="020B0604020202020204" pitchFamily="34" charset="0"/>
              <a:buChar char="•"/>
            </a:pPr>
            <a:endParaRPr lang="en-GB" dirty="0"/>
          </a:p>
        </p:txBody>
      </p:sp>
      <p:pic>
        <p:nvPicPr>
          <p:cNvPr id="1026" name="Picture 2" descr="Realistic targets set">
            <a:extLst>
              <a:ext uri="{FF2B5EF4-FFF2-40B4-BE49-F238E27FC236}">
                <a16:creationId xmlns:a16="http://schemas.microsoft.com/office/drawing/2014/main" id="{3FA78483-12A8-4658-E94C-2D7C74DC40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476" t="42031" r="35879" b="24219"/>
          <a:stretch/>
        </p:blipFill>
        <p:spPr bwMode="auto">
          <a:xfrm>
            <a:off x="7898129" y="1854127"/>
            <a:ext cx="3040381" cy="31497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FBED80F-9ADD-7E0F-E53E-CFBA9B7AA300}"/>
              </a:ext>
            </a:extLst>
          </p:cNvPr>
          <p:cNvSpPr/>
          <p:nvPr/>
        </p:nvSpPr>
        <p:spPr>
          <a:xfrm>
            <a:off x="-2909147" y="0"/>
            <a:ext cx="2909149" cy="6858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t"/>
          <a:lstStyle/>
          <a:p>
            <a:r>
              <a:rPr lang="en-GB" sz="1600" b="1" dirty="0">
                <a:solidFill>
                  <a:schemeClr val="tx1"/>
                </a:solidFill>
                <a:latin typeface="Arial" panose="020B0604020202020204" pitchFamily="34" charset="0"/>
                <a:cs typeface="Arial" panose="020B0604020202020204" pitchFamily="34" charset="0"/>
              </a:rPr>
              <a:t>Developer Notes:</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Fade in the dart board image on the left along with the lead line in sync with the VO.</a:t>
            </a:r>
          </a:p>
          <a:p>
            <a:r>
              <a:rPr lang="en-GB" sz="1600" dirty="0">
                <a:solidFill>
                  <a:schemeClr val="tx1"/>
                </a:solidFill>
                <a:latin typeface="Arial" panose="020B0604020202020204" pitchFamily="34" charset="0"/>
                <a:cs typeface="Arial" panose="020B0604020202020204" pitchFamily="34" charset="0"/>
              </a:rPr>
              <a:t>Fade in each bullet point in sync with the VO.</a:t>
            </a:r>
            <a:endParaRPr lang="en-US" sz="1600" dirty="0">
              <a:solidFill>
                <a:schemeClr val="tx1"/>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3368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DE9704-2795-4FC3-CDEE-EF68786A4B57}"/>
              </a:ext>
            </a:extLst>
          </p:cNvPr>
          <p:cNvPicPr>
            <a:picLocks noChangeAspect="1"/>
          </p:cNvPicPr>
          <p:nvPr/>
        </p:nvPicPr>
        <p:blipFill rotWithShape="1">
          <a:blip r:embed="rId4">
            <a:extLst>
              <a:ext uri="{28A0092B-C50C-407E-A947-70E740481C1C}">
                <a14:useLocalDpi xmlns:a14="http://schemas.microsoft.com/office/drawing/2010/main" val="0"/>
              </a:ext>
            </a:extLst>
          </a:blip>
          <a:srcRect b="42407"/>
          <a:stretch/>
        </p:blipFill>
        <p:spPr>
          <a:xfrm>
            <a:off x="5065400" y="1982460"/>
            <a:ext cx="2061199" cy="3949710"/>
          </a:xfrm>
          <a:prstGeom prst="rect">
            <a:avLst/>
          </a:prstGeom>
        </p:spPr>
      </p:pic>
      <p:sp>
        <p:nvSpPr>
          <p:cNvPr id="6" name="Rectangle 5">
            <a:extLst>
              <a:ext uri="{FF2B5EF4-FFF2-40B4-BE49-F238E27FC236}">
                <a16:creationId xmlns:a16="http://schemas.microsoft.com/office/drawing/2014/main" id="{585CD1A8-B057-4238-06CC-9E99705BB0E8}"/>
              </a:ext>
            </a:extLst>
          </p:cNvPr>
          <p:cNvSpPr/>
          <p:nvPr/>
        </p:nvSpPr>
        <p:spPr>
          <a:xfrm>
            <a:off x="-2909147" y="0"/>
            <a:ext cx="2909149" cy="6858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t"/>
          <a:lstStyle/>
          <a:p>
            <a:r>
              <a:rPr lang="en-GB" sz="1600" b="1" dirty="0">
                <a:solidFill>
                  <a:schemeClr val="tx1"/>
                </a:solidFill>
                <a:latin typeface="Arial" panose="020B0604020202020204" pitchFamily="34" charset="0"/>
                <a:cs typeface="Arial" panose="020B0604020202020204" pitchFamily="34" charset="0"/>
              </a:rPr>
              <a:t>Developer Notes:</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Introduce the guiding character on the centre of the screen when the screen loads.</a:t>
            </a:r>
          </a:p>
          <a:p>
            <a:r>
              <a:rPr lang="en-GB" sz="1600" dirty="0">
                <a:solidFill>
                  <a:schemeClr val="tx1"/>
                </a:solidFill>
                <a:latin typeface="Arial" panose="020B0604020202020204" pitchFamily="34" charset="0"/>
                <a:cs typeface="Arial" panose="020B0604020202020204" pitchFamily="34" charset="0"/>
              </a:rPr>
              <a:t>As the second sentence in the VO ends, give a spin transition effect to the screen to depict time travel.</a:t>
            </a:r>
            <a:endParaRPr lang="en-US" sz="16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0D05428E-89EE-488E-C681-9AC69E67CACB}"/>
              </a:ext>
            </a:extLst>
          </p:cNvPr>
          <p:cNvSpPr>
            <a:spLocks noGrp="1"/>
          </p:cNvSpPr>
          <p:nvPr>
            <p:ph type="title"/>
          </p:nvPr>
        </p:nvSpPr>
        <p:spPr>
          <a:xfrm>
            <a:off x="226800" y="768291"/>
            <a:ext cx="10515600" cy="341632"/>
          </a:xfrm>
        </p:spPr>
        <p:txBody>
          <a:bodyPr/>
          <a:lstStyle/>
          <a:p>
            <a:r>
              <a:rPr lang="en-GB" dirty="0"/>
              <a:t>Introduction to Mahindra Finance?</a:t>
            </a:r>
          </a:p>
        </p:txBody>
      </p:sp>
    </p:spTree>
    <p:custDataLst>
      <p:tags r:id="rId1"/>
    </p:custDataLst>
    <p:extLst>
      <p:ext uri="{BB962C8B-B14F-4D97-AF65-F5344CB8AC3E}">
        <p14:creationId xmlns:p14="http://schemas.microsoft.com/office/powerpoint/2010/main" val="103885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dian village landscape with happy farmers working. paddy field, farm with palm trees, cartoon men and women standing in water flat vector illustration. agriculture, farming, india concept for banner">
            <a:extLst>
              <a:ext uri="{FF2B5EF4-FFF2-40B4-BE49-F238E27FC236}">
                <a16:creationId xmlns:a16="http://schemas.microsoft.com/office/drawing/2014/main" id="{A7A8E5FD-88AD-854C-3E1A-ADD602DC449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artisticBlur radius="3"/>
                    </a14:imgEffect>
                  </a14:imgLayer>
                </a14:imgProps>
              </a:ext>
              <a:ext uri="{28A0092B-C50C-407E-A947-70E740481C1C}">
                <a14:useLocalDpi xmlns:a14="http://schemas.microsoft.com/office/drawing/2010/main" val="0"/>
              </a:ext>
            </a:extLst>
          </a:blip>
          <a:srcRect t="32502"/>
          <a:stretch/>
        </p:blipFill>
        <p:spPr bwMode="auto">
          <a:xfrm>
            <a:off x="133349" y="731520"/>
            <a:ext cx="11939045" cy="520079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9C679559-672B-822F-9FAC-B2D451F8A3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7995" y="1292721"/>
            <a:ext cx="1321360" cy="4639590"/>
          </a:xfrm>
          <a:prstGeom prst="rect">
            <a:avLst/>
          </a:prstGeom>
        </p:spPr>
      </p:pic>
      <p:pic>
        <p:nvPicPr>
          <p:cNvPr id="10" name="Graphic 9">
            <a:extLst>
              <a:ext uri="{FF2B5EF4-FFF2-40B4-BE49-F238E27FC236}">
                <a16:creationId xmlns:a16="http://schemas.microsoft.com/office/drawing/2014/main" id="{309DF729-AFFE-3EFC-FB60-32D7AAE4D16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44001" y="1439584"/>
            <a:ext cx="1273456" cy="4492728"/>
          </a:xfrm>
          <a:prstGeom prst="rect">
            <a:avLst/>
          </a:prstGeom>
        </p:spPr>
      </p:pic>
      <p:sp>
        <p:nvSpPr>
          <p:cNvPr id="11" name="TextBox 10">
            <a:extLst>
              <a:ext uri="{FF2B5EF4-FFF2-40B4-BE49-F238E27FC236}">
                <a16:creationId xmlns:a16="http://schemas.microsoft.com/office/drawing/2014/main" id="{8F81D16C-58D3-D504-AF4D-395887BEBCF4}"/>
              </a:ext>
            </a:extLst>
          </p:cNvPr>
          <p:cNvSpPr txBox="1"/>
          <p:nvPr/>
        </p:nvSpPr>
        <p:spPr>
          <a:xfrm>
            <a:off x="309836" y="2270760"/>
            <a:ext cx="768159" cy="369332"/>
          </a:xfrm>
          <a:prstGeom prst="rect">
            <a:avLst/>
          </a:prstGeom>
          <a:solidFill>
            <a:schemeClr val="accent1">
              <a:lumMod val="20000"/>
              <a:lumOff val="80000"/>
            </a:schemeClr>
          </a:solidFill>
        </p:spPr>
        <p:txBody>
          <a:bodyPr wrap="none" rtlCol="0">
            <a:spAutoFit/>
          </a:bodyPr>
          <a:lstStyle/>
          <a:p>
            <a:pPr algn="ctr"/>
            <a:r>
              <a:rPr lang="en-US" dirty="0" err="1">
                <a:latin typeface="Raleway" panose="020B0003030101060003" pitchFamily="34" charset="0"/>
              </a:rPr>
              <a:t>Rajan</a:t>
            </a:r>
            <a:endParaRPr lang="en-IN" dirty="0">
              <a:latin typeface="Raleway" panose="020B0003030101060003" pitchFamily="34" charset="0"/>
            </a:endParaRPr>
          </a:p>
        </p:txBody>
      </p:sp>
      <p:sp>
        <p:nvSpPr>
          <p:cNvPr id="13" name="TextBox 12">
            <a:extLst>
              <a:ext uri="{FF2B5EF4-FFF2-40B4-BE49-F238E27FC236}">
                <a16:creationId xmlns:a16="http://schemas.microsoft.com/office/drawing/2014/main" id="{EB7BA085-EEFF-2B2C-55CA-7DC89CFF589A}"/>
              </a:ext>
            </a:extLst>
          </p:cNvPr>
          <p:cNvSpPr txBox="1"/>
          <p:nvPr/>
        </p:nvSpPr>
        <p:spPr>
          <a:xfrm>
            <a:off x="4648716" y="2270760"/>
            <a:ext cx="705642" cy="369332"/>
          </a:xfrm>
          <a:prstGeom prst="rect">
            <a:avLst/>
          </a:prstGeom>
          <a:solidFill>
            <a:srgbClr val="B99A8E"/>
          </a:solidFill>
        </p:spPr>
        <p:txBody>
          <a:bodyPr wrap="none" rtlCol="0">
            <a:spAutoFit/>
          </a:bodyPr>
          <a:lstStyle/>
          <a:p>
            <a:pPr algn="ctr"/>
            <a:r>
              <a:rPr lang="en-US" dirty="0">
                <a:latin typeface="Raleway" panose="020B0003030101060003" pitchFamily="34" charset="0"/>
              </a:rPr>
              <a:t>Priya</a:t>
            </a:r>
            <a:endParaRPr lang="en-IN" dirty="0">
              <a:latin typeface="Raleway" panose="020B0003030101060003" pitchFamily="34" charset="0"/>
            </a:endParaRPr>
          </a:p>
        </p:txBody>
      </p:sp>
      <p:sp>
        <p:nvSpPr>
          <p:cNvPr id="14" name="Rectangle 13">
            <a:extLst>
              <a:ext uri="{FF2B5EF4-FFF2-40B4-BE49-F238E27FC236}">
                <a16:creationId xmlns:a16="http://schemas.microsoft.com/office/drawing/2014/main" id="{A8E041EA-6C70-51D0-9B3D-2C8BED1CFC8B}"/>
              </a:ext>
            </a:extLst>
          </p:cNvPr>
          <p:cNvSpPr/>
          <p:nvPr/>
        </p:nvSpPr>
        <p:spPr>
          <a:xfrm>
            <a:off x="-2909147" y="0"/>
            <a:ext cx="2909149" cy="6858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t"/>
          <a:lstStyle/>
          <a:p>
            <a:r>
              <a:rPr lang="en-GB" sz="1600" b="1" dirty="0">
                <a:solidFill>
                  <a:schemeClr val="tx1"/>
                </a:solidFill>
                <a:latin typeface="Arial" panose="020B0604020202020204" pitchFamily="34" charset="0"/>
                <a:cs typeface="Arial" panose="020B0604020202020204" pitchFamily="34" charset="0"/>
              </a:rPr>
              <a:t>Developer Notes:</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As the screen loads, show the farming land as the background screen, slightly blurred.</a:t>
            </a:r>
          </a:p>
          <a:p>
            <a:r>
              <a:rPr lang="en-GB" sz="1600" dirty="0">
                <a:solidFill>
                  <a:schemeClr val="tx1"/>
                </a:solidFill>
                <a:latin typeface="Arial" panose="020B0604020202020204" pitchFamily="34" charset="0"/>
                <a:cs typeface="Arial" panose="020B0604020202020204" pitchFamily="34" charset="0"/>
              </a:rPr>
              <a:t>Fade in the characters for </a:t>
            </a:r>
            <a:r>
              <a:rPr lang="en-GB" sz="1600" dirty="0" err="1">
                <a:solidFill>
                  <a:schemeClr val="tx1"/>
                </a:solidFill>
                <a:latin typeface="Arial" panose="020B0604020202020204" pitchFamily="34" charset="0"/>
                <a:cs typeface="Arial" panose="020B0604020202020204" pitchFamily="34" charset="0"/>
              </a:rPr>
              <a:t>Rajan</a:t>
            </a:r>
            <a:r>
              <a:rPr lang="en-GB" sz="1600" dirty="0">
                <a:solidFill>
                  <a:schemeClr val="tx1"/>
                </a:solidFill>
                <a:latin typeface="Arial" panose="020B0604020202020204" pitchFamily="34" charset="0"/>
                <a:cs typeface="Arial" panose="020B0604020202020204" pitchFamily="34" charset="0"/>
              </a:rPr>
              <a:t> and Priya in sync with the first sentence of the VO.</a:t>
            </a:r>
          </a:p>
          <a:p>
            <a:r>
              <a:rPr lang="en-GB" sz="1600" dirty="0">
                <a:solidFill>
                  <a:schemeClr val="tx1"/>
                </a:solidFill>
                <a:latin typeface="Arial" panose="020B0604020202020204" pitchFamily="34" charset="0"/>
                <a:cs typeface="Arial" panose="020B0604020202020204" pitchFamily="34" charset="0"/>
              </a:rPr>
              <a:t>Unblur the background image in sync with the second sentence of the VO. And blend the characters image with the farm image well enough to make them look like they are standing on the farm field.</a:t>
            </a:r>
            <a:endParaRPr lang="en-US" sz="1600" dirty="0">
              <a:solidFill>
                <a:schemeClr val="tx1"/>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69215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dian village landscape with happy farmers working. paddy field, farm with palm trees, cartoon men and women standing in water flat vector illustration. agriculture, farming, india concept for banner">
            <a:extLst>
              <a:ext uri="{FF2B5EF4-FFF2-40B4-BE49-F238E27FC236}">
                <a16:creationId xmlns:a16="http://schemas.microsoft.com/office/drawing/2014/main" id="{A7A8E5FD-88AD-854C-3E1A-ADD602DC449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artisticBlur radius="3"/>
                    </a14:imgEffect>
                  </a14:imgLayer>
                </a14:imgProps>
              </a:ext>
              <a:ext uri="{28A0092B-C50C-407E-A947-70E740481C1C}">
                <a14:useLocalDpi xmlns:a14="http://schemas.microsoft.com/office/drawing/2010/main" val="0"/>
              </a:ext>
            </a:extLst>
          </a:blip>
          <a:srcRect t="32502"/>
          <a:stretch/>
        </p:blipFill>
        <p:spPr bwMode="auto">
          <a:xfrm>
            <a:off x="133349" y="731520"/>
            <a:ext cx="11939045" cy="520079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9C679559-672B-822F-9FAC-B2D451F8A3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7995" y="1292721"/>
            <a:ext cx="1321360" cy="4639590"/>
          </a:xfrm>
          <a:prstGeom prst="rect">
            <a:avLst/>
          </a:prstGeom>
        </p:spPr>
      </p:pic>
      <p:pic>
        <p:nvPicPr>
          <p:cNvPr id="10" name="Graphic 9">
            <a:extLst>
              <a:ext uri="{FF2B5EF4-FFF2-40B4-BE49-F238E27FC236}">
                <a16:creationId xmlns:a16="http://schemas.microsoft.com/office/drawing/2014/main" id="{309DF729-AFFE-3EFC-FB60-32D7AAE4D16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81385" y="1439584"/>
            <a:ext cx="1273456" cy="4492728"/>
          </a:xfrm>
          <a:prstGeom prst="rect">
            <a:avLst/>
          </a:prstGeom>
        </p:spPr>
      </p:pic>
      <p:sp>
        <p:nvSpPr>
          <p:cNvPr id="5" name="Rectangle 4">
            <a:extLst>
              <a:ext uri="{FF2B5EF4-FFF2-40B4-BE49-F238E27FC236}">
                <a16:creationId xmlns:a16="http://schemas.microsoft.com/office/drawing/2014/main" id="{12C46809-E6AC-2C85-F1C3-309EECAC1B16}"/>
              </a:ext>
            </a:extLst>
          </p:cNvPr>
          <p:cNvSpPr/>
          <p:nvPr/>
        </p:nvSpPr>
        <p:spPr>
          <a:xfrm>
            <a:off x="-2909147" y="0"/>
            <a:ext cx="2909149" cy="6858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t"/>
          <a:lstStyle/>
          <a:p>
            <a:r>
              <a:rPr lang="en-GB" sz="1600" b="1" dirty="0">
                <a:solidFill>
                  <a:schemeClr val="tx1"/>
                </a:solidFill>
                <a:latin typeface="Arial" panose="020B0604020202020204" pitchFamily="34" charset="0"/>
                <a:cs typeface="Arial" panose="020B0604020202020204" pitchFamily="34" charset="0"/>
              </a:rPr>
              <a:t>Developer Notes:</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Move Priya (female character) to the right as the screen loads. Fade in her callout when the VO starts.</a:t>
            </a:r>
          </a:p>
          <a:p>
            <a:r>
              <a:rPr lang="en-GB" sz="1600" dirty="0">
                <a:solidFill>
                  <a:schemeClr val="tx1"/>
                </a:solidFill>
                <a:latin typeface="Arial" panose="020B0604020202020204" pitchFamily="34" charset="0"/>
                <a:cs typeface="Arial" panose="020B0604020202020204" pitchFamily="34" charset="0"/>
              </a:rPr>
              <a:t>Fade out the previous callout and fade in </a:t>
            </a:r>
            <a:r>
              <a:rPr lang="en-GB" sz="1600" dirty="0" err="1">
                <a:solidFill>
                  <a:schemeClr val="tx1"/>
                </a:solidFill>
                <a:latin typeface="Arial" panose="020B0604020202020204" pitchFamily="34" charset="0"/>
                <a:cs typeface="Arial" panose="020B0604020202020204" pitchFamily="34" charset="0"/>
              </a:rPr>
              <a:t>Rajan’s</a:t>
            </a:r>
            <a:r>
              <a:rPr lang="en-GB" sz="1600" dirty="0">
                <a:solidFill>
                  <a:schemeClr val="tx1"/>
                </a:solidFill>
                <a:latin typeface="Arial" panose="020B0604020202020204" pitchFamily="34" charset="0"/>
                <a:cs typeface="Arial" panose="020B0604020202020204" pitchFamily="34" charset="0"/>
              </a:rPr>
              <a:t> callout when the VO says “ease the work…”.</a:t>
            </a:r>
          </a:p>
          <a:p>
            <a:r>
              <a:rPr lang="en-GB" sz="1600" dirty="0">
                <a:solidFill>
                  <a:schemeClr val="tx1"/>
                </a:solidFill>
                <a:latin typeface="Arial" panose="020B0604020202020204" pitchFamily="34" charset="0"/>
                <a:cs typeface="Arial" panose="020B0604020202020204" pitchFamily="34" charset="0"/>
              </a:rPr>
              <a:t>Fade out the previous callout and fade in Priya’s second callout in sync with the second sentence of the VO.</a:t>
            </a:r>
            <a:endParaRPr lang="en-US" sz="1600" dirty="0">
              <a:solidFill>
                <a:schemeClr val="tx1"/>
              </a:solidFill>
              <a:latin typeface="Arial" panose="020B0604020202020204" pitchFamily="34" charset="0"/>
              <a:cs typeface="Arial" panose="020B0604020202020204" pitchFamily="34" charset="0"/>
            </a:endParaRPr>
          </a:p>
        </p:txBody>
      </p:sp>
      <p:sp>
        <p:nvSpPr>
          <p:cNvPr id="2" name="Speech Bubble: Rectangle with Corners Rounded 1">
            <a:extLst>
              <a:ext uri="{FF2B5EF4-FFF2-40B4-BE49-F238E27FC236}">
                <a16:creationId xmlns:a16="http://schemas.microsoft.com/office/drawing/2014/main" id="{213C0906-96DF-1353-802C-B358FA48022E}"/>
              </a:ext>
            </a:extLst>
          </p:cNvPr>
          <p:cNvSpPr/>
          <p:nvPr/>
        </p:nvSpPr>
        <p:spPr>
          <a:xfrm>
            <a:off x="6982032" y="731520"/>
            <a:ext cx="2659729" cy="1390357"/>
          </a:xfrm>
          <a:prstGeom prst="wedgeRoundRectCallout">
            <a:avLst>
              <a:gd name="adj1" fmla="val 53258"/>
              <a:gd name="adj2" fmla="val 59127"/>
              <a:gd name="adj3" fmla="val 16667"/>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aleway" panose="020B0003030101060003" pitchFamily="34" charset="0"/>
              </a:rPr>
              <a:t>Dear, our workers are struggling to work in this hot sun. A tractor could be helpful.</a:t>
            </a:r>
            <a:endParaRPr lang="en-IN" dirty="0">
              <a:solidFill>
                <a:schemeClr val="tx1"/>
              </a:solidFill>
              <a:latin typeface="Raleway" panose="020B0003030101060003" pitchFamily="34" charset="0"/>
            </a:endParaRPr>
          </a:p>
        </p:txBody>
      </p:sp>
      <p:sp>
        <p:nvSpPr>
          <p:cNvPr id="7" name="Speech Bubble: Rectangle with Corners Rounded 6">
            <a:extLst>
              <a:ext uri="{FF2B5EF4-FFF2-40B4-BE49-F238E27FC236}">
                <a16:creationId xmlns:a16="http://schemas.microsoft.com/office/drawing/2014/main" id="{D6CA5B98-1328-B9B8-1EE3-FF46FF76B712}"/>
              </a:ext>
            </a:extLst>
          </p:cNvPr>
          <p:cNvSpPr/>
          <p:nvPr/>
        </p:nvSpPr>
        <p:spPr>
          <a:xfrm>
            <a:off x="2399355" y="744405"/>
            <a:ext cx="2579077" cy="1390357"/>
          </a:xfrm>
          <a:prstGeom prst="wedgeRoundRectCallout">
            <a:avLst>
              <a:gd name="adj1" fmla="val -63560"/>
              <a:gd name="adj2" fmla="val 59127"/>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aleway" panose="020B0003030101060003" pitchFamily="34" charset="0"/>
              </a:rPr>
              <a:t>I agree. It will not only ease their work, but also speed things up a bit too.</a:t>
            </a:r>
            <a:endParaRPr lang="en-IN" dirty="0">
              <a:solidFill>
                <a:schemeClr val="tx1"/>
              </a:solidFill>
              <a:latin typeface="Raleway" panose="020B0003030101060003" pitchFamily="34" charset="0"/>
            </a:endParaRPr>
          </a:p>
        </p:txBody>
      </p:sp>
      <p:sp>
        <p:nvSpPr>
          <p:cNvPr id="9" name="Speech Bubble: Rectangle with Corners Rounded 8">
            <a:extLst>
              <a:ext uri="{FF2B5EF4-FFF2-40B4-BE49-F238E27FC236}">
                <a16:creationId xmlns:a16="http://schemas.microsoft.com/office/drawing/2014/main" id="{1AD416F4-519A-6FA9-8163-7B3888125804}"/>
              </a:ext>
            </a:extLst>
          </p:cNvPr>
          <p:cNvSpPr/>
          <p:nvPr/>
        </p:nvSpPr>
        <p:spPr>
          <a:xfrm>
            <a:off x="6724124" y="2222159"/>
            <a:ext cx="2579077" cy="1390357"/>
          </a:xfrm>
          <a:prstGeom prst="wedgeRoundRectCallout">
            <a:avLst>
              <a:gd name="adj1" fmla="val 65531"/>
              <a:gd name="adj2" fmla="val -49642"/>
              <a:gd name="adj3" fmla="val 16667"/>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aleway" panose="020B0003030101060003" pitchFamily="34" charset="0"/>
              </a:rPr>
              <a:t>But would we be able to afford a tractor?</a:t>
            </a:r>
            <a:endParaRPr lang="en-IN" dirty="0">
              <a:solidFill>
                <a:schemeClr val="tx1"/>
              </a:solidFill>
              <a:latin typeface="Raleway" panose="020B0003030101060003" pitchFamily="34" charset="0"/>
            </a:endParaRPr>
          </a:p>
        </p:txBody>
      </p:sp>
    </p:spTree>
    <p:custDataLst>
      <p:tags r:id="rId1"/>
    </p:custDataLst>
    <p:extLst>
      <p:ext uri="{BB962C8B-B14F-4D97-AF65-F5344CB8AC3E}">
        <p14:creationId xmlns:p14="http://schemas.microsoft.com/office/powerpoint/2010/main" val="308846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6C40B12-A366-5670-0F5D-BCAC1B3EDF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00" y="1439584"/>
            <a:ext cx="12095803" cy="4492727"/>
          </a:xfrm>
          <a:prstGeom prst="rect">
            <a:avLst/>
          </a:prstGeom>
        </p:spPr>
      </p:pic>
      <p:pic>
        <p:nvPicPr>
          <p:cNvPr id="8" name="Graphic 7">
            <a:extLst>
              <a:ext uri="{FF2B5EF4-FFF2-40B4-BE49-F238E27FC236}">
                <a16:creationId xmlns:a16="http://schemas.microsoft.com/office/drawing/2014/main" id="{9C679559-672B-822F-9FAC-B2D451F8A3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7995" y="3610708"/>
            <a:ext cx="661195" cy="2321602"/>
          </a:xfrm>
          <a:prstGeom prst="rect">
            <a:avLst/>
          </a:prstGeom>
        </p:spPr>
      </p:pic>
      <p:pic>
        <p:nvPicPr>
          <p:cNvPr id="10" name="Graphic 9">
            <a:extLst>
              <a:ext uri="{FF2B5EF4-FFF2-40B4-BE49-F238E27FC236}">
                <a16:creationId xmlns:a16="http://schemas.microsoft.com/office/drawing/2014/main" id="{309DF729-AFFE-3EFC-FB60-32D7AAE4D16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10988" y="3727938"/>
            <a:ext cx="624826" cy="2204374"/>
          </a:xfrm>
          <a:prstGeom prst="rect">
            <a:avLst/>
          </a:prstGeom>
        </p:spPr>
      </p:pic>
      <p:sp>
        <p:nvSpPr>
          <p:cNvPr id="5" name="Rectangle 4">
            <a:extLst>
              <a:ext uri="{FF2B5EF4-FFF2-40B4-BE49-F238E27FC236}">
                <a16:creationId xmlns:a16="http://schemas.microsoft.com/office/drawing/2014/main" id="{12C46809-E6AC-2C85-F1C3-309EECAC1B16}"/>
              </a:ext>
            </a:extLst>
          </p:cNvPr>
          <p:cNvSpPr/>
          <p:nvPr/>
        </p:nvSpPr>
        <p:spPr>
          <a:xfrm>
            <a:off x="-2909147" y="0"/>
            <a:ext cx="2909149" cy="6858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t"/>
          <a:lstStyle/>
          <a:p>
            <a:r>
              <a:rPr lang="en-GB" sz="1600" b="1" dirty="0">
                <a:solidFill>
                  <a:schemeClr val="tx1"/>
                </a:solidFill>
                <a:latin typeface="Arial" panose="020B0604020202020204" pitchFamily="34" charset="0"/>
                <a:cs typeface="Arial" panose="020B0604020202020204" pitchFamily="34" charset="0"/>
              </a:rPr>
              <a:t>Developer Notes:</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Change the background of the frame to show a showroom outlet with early 90s Mahindra logo. Keep the sales person on screen loaded along with the outlet. Fly in </a:t>
            </a:r>
            <a:r>
              <a:rPr lang="en-GB" sz="1600" dirty="0" err="1">
                <a:solidFill>
                  <a:schemeClr val="tx1"/>
                </a:solidFill>
                <a:latin typeface="Arial" panose="020B0604020202020204" pitchFamily="34" charset="0"/>
                <a:cs typeface="Arial" panose="020B0604020202020204" pitchFamily="34" charset="0"/>
              </a:rPr>
              <a:t>Rajan</a:t>
            </a:r>
            <a:r>
              <a:rPr lang="en-GB" sz="1600" dirty="0">
                <a:solidFill>
                  <a:schemeClr val="tx1"/>
                </a:solidFill>
                <a:latin typeface="Arial" panose="020B0604020202020204" pitchFamily="34" charset="0"/>
                <a:cs typeface="Arial" panose="020B0604020202020204" pitchFamily="34" charset="0"/>
              </a:rPr>
              <a:t> and Priya from left as the VO starts. Fade in </a:t>
            </a:r>
            <a:r>
              <a:rPr lang="en-GB" sz="1600" dirty="0" err="1">
                <a:solidFill>
                  <a:schemeClr val="tx1"/>
                </a:solidFill>
                <a:latin typeface="Arial" panose="020B0604020202020204" pitchFamily="34" charset="0"/>
                <a:cs typeface="Arial" panose="020B0604020202020204" pitchFamily="34" charset="0"/>
              </a:rPr>
              <a:t>Rajan’s</a:t>
            </a:r>
            <a:r>
              <a:rPr lang="en-GB" sz="1600" dirty="0">
                <a:solidFill>
                  <a:schemeClr val="tx1"/>
                </a:solidFill>
                <a:latin typeface="Arial" panose="020B0604020202020204" pitchFamily="34" charset="0"/>
                <a:cs typeface="Arial" panose="020B0604020202020204" pitchFamily="34" charset="0"/>
              </a:rPr>
              <a:t> callout when the VO says “and enquired with…”</a:t>
            </a:r>
          </a:p>
          <a:p>
            <a:r>
              <a:rPr lang="en-GB" sz="1600" dirty="0">
                <a:solidFill>
                  <a:schemeClr val="tx1"/>
                </a:solidFill>
                <a:latin typeface="Arial" panose="020B0604020202020204" pitchFamily="34" charset="0"/>
                <a:cs typeface="Arial" panose="020B0604020202020204" pitchFamily="34" charset="0"/>
              </a:rPr>
              <a:t>Fade out the previous callout and fade in the first callout of the sales person in sync with the second sentence of the VO.</a:t>
            </a:r>
          </a:p>
          <a:p>
            <a:r>
              <a:rPr lang="en-GB" sz="1600" dirty="0">
                <a:solidFill>
                  <a:schemeClr val="tx1"/>
                </a:solidFill>
                <a:latin typeface="Arial" panose="020B0604020202020204" pitchFamily="34" charset="0"/>
                <a:cs typeface="Arial" panose="020B0604020202020204" pitchFamily="34" charset="0"/>
              </a:rPr>
              <a:t>Fade out the previous callout and fade in the second callout of the sales person in sync with the third sentence of the VO.</a:t>
            </a:r>
            <a:endParaRPr lang="en-US" sz="1600" dirty="0">
              <a:solidFill>
                <a:schemeClr val="tx1"/>
              </a:solidFill>
              <a:latin typeface="Arial" panose="020B0604020202020204" pitchFamily="34" charset="0"/>
              <a:cs typeface="Arial" panose="020B0604020202020204" pitchFamily="34" charset="0"/>
            </a:endParaRPr>
          </a:p>
        </p:txBody>
      </p:sp>
      <p:sp>
        <p:nvSpPr>
          <p:cNvPr id="2" name="Speech Bubble: Rectangle with Corners Rounded 1">
            <a:extLst>
              <a:ext uri="{FF2B5EF4-FFF2-40B4-BE49-F238E27FC236}">
                <a16:creationId xmlns:a16="http://schemas.microsoft.com/office/drawing/2014/main" id="{213C0906-96DF-1353-802C-B358FA48022E}"/>
              </a:ext>
            </a:extLst>
          </p:cNvPr>
          <p:cNvSpPr/>
          <p:nvPr/>
        </p:nvSpPr>
        <p:spPr>
          <a:xfrm>
            <a:off x="7749172" y="1917380"/>
            <a:ext cx="2579077" cy="1390357"/>
          </a:xfrm>
          <a:prstGeom prst="wedgeRoundRectCallout">
            <a:avLst>
              <a:gd name="adj1" fmla="val 60107"/>
              <a:gd name="adj2" fmla="val 88245"/>
              <a:gd name="adj3" fmla="val 16667"/>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aleway" panose="020B0003030101060003" pitchFamily="34" charset="0"/>
              </a:rPr>
              <a:t>Of course there is sir! Mahindra Finance can help you purchase your very own tractor.</a:t>
            </a:r>
            <a:endParaRPr lang="en-IN" dirty="0">
              <a:solidFill>
                <a:schemeClr val="tx1"/>
              </a:solidFill>
              <a:latin typeface="Raleway" panose="020B0003030101060003" pitchFamily="34" charset="0"/>
            </a:endParaRPr>
          </a:p>
        </p:txBody>
      </p:sp>
      <p:sp>
        <p:nvSpPr>
          <p:cNvPr id="7" name="Speech Bubble: Rectangle with Corners Rounded 6">
            <a:extLst>
              <a:ext uri="{FF2B5EF4-FFF2-40B4-BE49-F238E27FC236}">
                <a16:creationId xmlns:a16="http://schemas.microsoft.com/office/drawing/2014/main" id="{D6CA5B98-1328-B9B8-1EE3-FF46FF76B712}"/>
              </a:ext>
            </a:extLst>
          </p:cNvPr>
          <p:cNvSpPr/>
          <p:nvPr/>
        </p:nvSpPr>
        <p:spPr>
          <a:xfrm>
            <a:off x="1810988" y="1875099"/>
            <a:ext cx="2579077" cy="1553901"/>
          </a:xfrm>
          <a:prstGeom prst="wedgeRoundRectCallout">
            <a:avLst>
              <a:gd name="adj1" fmla="val -63560"/>
              <a:gd name="adj2" fmla="val 59127"/>
              <a:gd name="adj3" fmla="val 16667"/>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Raleway" panose="020B0003030101060003" pitchFamily="34" charset="0"/>
              </a:rPr>
              <a:t>Namastey</a:t>
            </a:r>
            <a:r>
              <a:rPr lang="en-US" dirty="0">
                <a:solidFill>
                  <a:schemeClr val="tx1"/>
                </a:solidFill>
                <a:latin typeface="Raleway" panose="020B0003030101060003" pitchFamily="34" charset="0"/>
              </a:rPr>
              <a:t> sir! Can regular farmers like us purchase a Mahindra tractor on easy installments?</a:t>
            </a:r>
            <a:endParaRPr lang="en-IN" dirty="0">
              <a:solidFill>
                <a:schemeClr val="tx1"/>
              </a:solidFill>
              <a:latin typeface="Raleway" panose="020B0003030101060003" pitchFamily="34" charset="0"/>
            </a:endParaRPr>
          </a:p>
        </p:txBody>
      </p:sp>
      <p:pic>
        <p:nvPicPr>
          <p:cNvPr id="4098" name="Picture 2" descr="Mahindra Logo Meaning and History [Mahindra symbol]">
            <a:extLst>
              <a:ext uri="{FF2B5EF4-FFF2-40B4-BE49-F238E27FC236}">
                <a16:creationId xmlns:a16="http://schemas.microsoft.com/office/drawing/2014/main" id="{1C242038-6CE8-7D5B-E0F0-AE38BFED390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5971" r="72875" b="60177"/>
          <a:stretch/>
        </p:blipFill>
        <p:spPr bwMode="auto">
          <a:xfrm>
            <a:off x="5408441" y="1589412"/>
            <a:ext cx="1375118" cy="136714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3EA6CC5-C21C-51B4-2E25-5377378DF011}"/>
              </a:ext>
            </a:extLst>
          </p:cNvPr>
          <p:cNvSpPr/>
          <p:nvPr/>
        </p:nvSpPr>
        <p:spPr>
          <a:xfrm>
            <a:off x="12220535" y="0"/>
            <a:ext cx="2909149" cy="6858000"/>
          </a:xfrm>
          <a:prstGeom prst="rect">
            <a:avLst/>
          </a:prstGeom>
          <a:solidFill>
            <a:srgbClr val="FFFF00"/>
          </a:solidFill>
          <a:ln>
            <a:noFill/>
          </a:ln>
        </p:spPr>
        <p:style>
          <a:lnRef idx="1">
            <a:schemeClr val="accent4"/>
          </a:lnRef>
          <a:fillRef idx="2">
            <a:schemeClr val="accent4"/>
          </a:fillRef>
          <a:effectRef idx="1">
            <a:schemeClr val="accent4"/>
          </a:effectRef>
          <a:fontRef idx="minor">
            <a:schemeClr val="dk1"/>
          </a:fontRef>
        </p:style>
        <p:txBody>
          <a:bodyPr rtlCol="0" anchor="t"/>
          <a:lstStyle/>
          <a:p>
            <a:r>
              <a:rPr lang="en-GB" sz="1600" b="1" dirty="0">
                <a:solidFill>
                  <a:schemeClr val="tx1"/>
                </a:solidFill>
                <a:latin typeface="Arial" panose="020B0604020202020204" pitchFamily="34" charset="0"/>
                <a:cs typeface="Arial" panose="020B0604020202020204" pitchFamily="34" charset="0"/>
              </a:rPr>
              <a:t>Notes to Reviewer:</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Move Priya (female character) to the right as the screen loads. Fade in her callout when the VO starts.</a:t>
            </a:r>
          </a:p>
          <a:p>
            <a:r>
              <a:rPr lang="en-GB" sz="1600" dirty="0">
                <a:solidFill>
                  <a:schemeClr val="tx1"/>
                </a:solidFill>
                <a:latin typeface="Arial" panose="020B0604020202020204" pitchFamily="34" charset="0"/>
                <a:cs typeface="Arial" panose="020B0604020202020204" pitchFamily="34" charset="0"/>
              </a:rPr>
              <a:t>Fade out the previous callout and fade in </a:t>
            </a:r>
            <a:r>
              <a:rPr lang="en-GB" sz="1600" dirty="0" err="1">
                <a:solidFill>
                  <a:schemeClr val="tx1"/>
                </a:solidFill>
                <a:latin typeface="Arial" panose="020B0604020202020204" pitchFamily="34" charset="0"/>
                <a:cs typeface="Arial" panose="020B0604020202020204" pitchFamily="34" charset="0"/>
              </a:rPr>
              <a:t>Rajan’s</a:t>
            </a:r>
            <a:r>
              <a:rPr lang="en-GB" sz="1600" dirty="0">
                <a:solidFill>
                  <a:schemeClr val="tx1"/>
                </a:solidFill>
                <a:latin typeface="Arial" panose="020B0604020202020204" pitchFamily="34" charset="0"/>
                <a:cs typeface="Arial" panose="020B0604020202020204" pitchFamily="34" charset="0"/>
              </a:rPr>
              <a:t> callout when the VO says “ease the work…”</a:t>
            </a:r>
            <a:endParaRPr lang="en-US" sz="1600" dirty="0">
              <a:solidFill>
                <a:schemeClr val="tx1"/>
              </a:solidFill>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34B41438-742D-ECF6-3926-E6D97AD56179}"/>
              </a:ext>
            </a:extLst>
          </p:cNvPr>
          <p:cNvGrpSpPr/>
          <p:nvPr/>
        </p:nvGrpSpPr>
        <p:grpSpPr>
          <a:xfrm>
            <a:off x="9996667" y="3510106"/>
            <a:ext cx="1205322" cy="2422204"/>
            <a:chOff x="7174878" y="3510106"/>
            <a:chExt cx="1205322" cy="2422204"/>
          </a:xfrm>
        </p:grpSpPr>
        <p:pic>
          <p:nvPicPr>
            <p:cNvPr id="4100" name="Picture 4" descr="Businessman in office worker character pose set flat cartoon people design">
              <a:extLst>
                <a:ext uri="{FF2B5EF4-FFF2-40B4-BE49-F238E27FC236}">
                  <a16:creationId xmlns:a16="http://schemas.microsoft.com/office/drawing/2014/main" id="{68FEC8ED-F99E-8B59-D257-FE294F5918DD}"/>
                </a:ext>
              </a:extLst>
            </p:cNvPr>
            <p:cNvPicPr>
              <a:picLocks noChangeAspect="1" noChangeArrowheads="1"/>
            </p:cNvPicPr>
            <p:nvPr/>
          </p:nvPicPr>
          <p:blipFill rotWithShape="1">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l="47955" t="8908" r="37265" b="51532"/>
            <a:stretch/>
          </p:blipFill>
          <p:spPr bwMode="auto">
            <a:xfrm flipH="1">
              <a:off x="7174878" y="3510106"/>
              <a:ext cx="1205322" cy="2422204"/>
            </a:xfrm>
            <a:prstGeom prst="rect">
              <a:avLst/>
            </a:prstGeom>
            <a:noFill/>
            <a:extLst>
              <a:ext uri="{909E8E84-426E-40DD-AFC4-6F175D3DCCD1}">
                <a14:hiddenFill xmlns:a14="http://schemas.microsoft.com/office/drawing/2010/main">
                  <a:solidFill>
                    <a:srgbClr val="FFFFFF"/>
                  </a:solidFill>
                </a14:hiddenFill>
              </a:ext>
            </a:extLst>
          </p:spPr>
        </p:pic>
        <p:sp>
          <p:nvSpPr>
            <p:cNvPr id="6" name="Chord 5">
              <a:extLst>
                <a:ext uri="{FF2B5EF4-FFF2-40B4-BE49-F238E27FC236}">
                  <a16:creationId xmlns:a16="http://schemas.microsoft.com/office/drawing/2014/main" id="{FA8F886D-6668-EF17-AAC9-740B48ED9A62}"/>
                </a:ext>
              </a:extLst>
            </p:cNvPr>
            <p:cNvSpPr/>
            <p:nvPr/>
          </p:nvSpPr>
          <p:spPr>
            <a:xfrm>
              <a:off x="7834077" y="3794760"/>
              <a:ext cx="105964" cy="166684"/>
            </a:xfrm>
            <a:prstGeom prst="chord">
              <a:avLst>
                <a:gd name="adj1" fmla="val 2700000"/>
                <a:gd name="adj2" fmla="val 9884693"/>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Speech Bubble: Rectangle with Corners Rounded 16">
            <a:extLst>
              <a:ext uri="{FF2B5EF4-FFF2-40B4-BE49-F238E27FC236}">
                <a16:creationId xmlns:a16="http://schemas.microsoft.com/office/drawing/2014/main" id="{5E1EDC72-298D-D7BE-028A-D519155A0D4F}"/>
              </a:ext>
            </a:extLst>
          </p:cNvPr>
          <p:cNvSpPr/>
          <p:nvPr/>
        </p:nvSpPr>
        <p:spPr>
          <a:xfrm>
            <a:off x="7666819" y="3585482"/>
            <a:ext cx="2694599" cy="1792777"/>
          </a:xfrm>
          <a:prstGeom prst="wedgeRoundRectCallout">
            <a:avLst>
              <a:gd name="adj1" fmla="val 58138"/>
              <a:gd name="adj2" fmla="val -37891"/>
              <a:gd name="adj3" fmla="val 16667"/>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aleway" panose="020B0003030101060003" pitchFamily="34" charset="0"/>
              </a:rPr>
              <a:t>Here is the list of documents you need to provide and within a couple of days, we can complete the paper work.</a:t>
            </a:r>
            <a:endParaRPr lang="en-IN" dirty="0">
              <a:solidFill>
                <a:schemeClr val="tx1"/>
              </a:solidFill>
              <a:latin typeface="Raleway" panose="020B0003030101060003" pitchFamily="34" charset="0"/>
            </a:endParaRPr>
          </a:p>
        </p:txBody>
      </p:sp>
    </p:spTree>
    <p:custDataLst>
      <p:tags r:id="rId1"/>
    </p:custDataLst>
    <p:extLst>
      <p:ext uri="{BB962C8B-B14F-4D97-AF65-F5344CB8AC3E}">
        <p14:creationId xmlns:p14="http://schemas.microsoft.com/office/powerpoint/2010/main" val="184614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dian village landscape with happy farmers working. paddy field, farm with palm trees, cartoon men and women standing in water flat vector illustration. agriculture, farming, india concept for banner">
            <a:extLst>
              <a:ext uri="{FF2B5EF4-FFF2-40B4-BE49-F238E27FC236}">
                <a16:creationId xmlns:a16="http://schemas.microsoft.com/office/drawing/2014/main" id="{A7A8E5FD-88AD-854C-3E1A-ADD602DC449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artisticBlur radius="3"/>
                    </a14:imgEffect>
                  </a14:imgLayer>
                </a14:imgProps>
              </a:ext>
              <a:ext uri="{28A0092B-C50C-407E-A947-70E740481C1C}">
                <a14:useLocalDpi xmlns:a14="http://schemas.microsoft.com/office/drawing/2010/main" val="0"/>
              </a:ext>
            </a:extLst>
          </a:blip>
          <a:srcRect t="32502"/>
          <a:stretch/>
        </p:blipFill>
        <p:spPr bwMode="auto">
          <a:xfrm>
            <a:off x="133349" y="731520"/>
            <a:ext cx="11939045" cy="520079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9C679559-672B-822F-9FAC-B2D451F8A3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7995" y="1292721"/>
            <a:ext cx="1321360" cy="4639590"/>
          </a:xfrm>
          <a:prstGeom prst="rect">
            <a:avLst/>
          </a:prstGeom>
        </p:spPr>
      </p:pic>
      <p:pic>
        <p:nvPicPr>
          <p:cNvPr id="10" name="Graphic 9">
            <a:extLst>
              <a:ext uri="{FF2B5EF4-FFF2-40B4-BE49-F238E27FC236}">
                <a16:creationId xmlns:a16="http://schemas.microsoft.com/office/drawing/2014/main" id="{309DF729-AFFE-3EFC-FB60-32D7AAE4D16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439400" y="1439584"/>
            <a:ext cx="1273456" cy="4492728"/>
          </a:xfrm>
          <a:prstGeom prst="rect">
            <a:avLst/>
          </a:prstGeom>
        </p:spPr>
      </p:pic>
      <p:sp>
        <p:nvSpPr>
          <p:cNvPr id="5" name="Rectangle 4">
            <a:extLst>
              <a:ext uri="{FF2B5EF4-FFF2-40B4-BE49-F238E27FC236}">
                <a16:creationId xmlns:a16="http://schemas.microsoft.com/office/drawing/2014/main" id="{12C46809-E6AC-2C85-F1C3-309EECAC1B16}"/>
              </a:ext>
            </a:extLst>
          </p:cNvPr>
          <p:cNvSpPr/>
          <p:nvPr/>
        </p:nvSpPr>
        <p:spPr>
          <a:xfrm>
            <a:off x="-2909147" y="0"/>
            <a:ext cx="2909149" cy="6858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t"/>
          <a:lstStyle/>
          <a:p>
            <a:r>
              <a:rPr lang="en-GB" sz="1600" b="1" dirty="0">
                <a:solidFill>
                  <a:schemeClr val="tx1"/>
                </a:solidFill>
                <a:latin typeface="Arial" panose="020B0604020202020204" pitchFamily="34" charset="0"/>
                <a:cs typeface="Arial" panose="020B0604020202020204" pitchFamily="34" charset="0"/>
              </a:rPr>
              <a:t>Developer Notes:</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Transition the screen back to </a:t>
            </a:r>
            <a:r>
              <a:rPr lang="en-GB" sz="1600" dirty="0" err="1">
                <a:solidFill>
                  <a:schemeClr val="tx1"/>
                </a:solidFill>
                <a:latin typeface="Arial" panose="020B0604020202020204" pitchFamily="34" charset="0"/>
                <a:cs typeface="Arial" panose="020B0604020202020204" pitchFamily="34" charset="0"/>
              </a:rPr>
              <a:t>Rajan</a:t>
            </a:r>
            <a:r>
              <a:rPr lang="en-GB" sz="1600" dirty="0">
                <a:solidFill>
                  <a:schemeClr val="tx1"/>
                </a:solidFill>
                <a:latin typeface="Arial" panose="020B0604020202020204" pitchFamily="34" charset="0"/>
                <a:cs typeface="Arial" panose="020B0604020202020204" pitchFamily="34" charset="0"/>
              </a:rPr>
              <a:t> and Priya’s farm. Change the background to make it look like it is evening and make the labours stand behind the tractor. Keep the tractor in the middle. </a:t>
            </a:r>
            <a:r>
              <a:rPr lang="en-GB" sz="1600" dirty="0" err="1">
                <a:solidFill>
                  <a:schemeClr val="tx1"/>
                </a:solidFill>
                <a:latin typeface="Arial" panose="020B0604020202020204" pitchFamily="34" charset="0"/>
                <a:cs typeface="Arial" panose="020B0604020202020204" pitchFamily="34" charset="0"/>
              </a:rPr>
              <a:t>Rajan</a:t>
            </a:r>
            <a:r>
              <a:rPr lang="en-GB" sz="1600" dirty="0">
                <a:solidFill>
                  <a:schemeClr val="tx1"/>
                </a:solidFill>
                <a:latin typeface="Arial" panose="020B0604020202020204" pitchFamily="34" charset="0"/>
                <a:cs typeface="Arial" panose="020B0604020202020204" pitchFamily="34" charset="0"/>
              </a:rPr>
              <a:t> and Priya on the either side of the tractor as the screen loads.</a:t>
            </a:r>
            <a:endParaRPr lang="en-US" sz="1600" dirty="0">
              <a:solidFill>
                <a:schemeClr val="tx1"/>
              </a:solidFill>
              <a:latin typeface="Arial" panose="020B0604020202020204" pitchFamily="34" charset="0"/>
              <a:cs typeface="Arial" panose="020B0604020202020204" pitchFamily="34" charset="0"/>
            </a:endParaRPr>
          </a:p>
        </p:txBody>
      </p:sp>
      <p:pic>
        <p:nvPicPr>
          <p:cNvPr id="11" name="Picture 6" descr="Blue tractors design">
            <a:extLst>
              <a:ext uri="{FF2B5EF4-FFF2-40B4-BE49-F238E27FC236}">
                <a16:creationId xmlns:a16="http://schemas.microsoft.com/office/drawing/2014/main" id="{8B58115F-F1A0-3E7B-62D8-838A4FDB1A52}"/>
              </a:ext>
            </a:extLst>
          </p:cNvPr>
          <p:cNvPicPr>
            <a:picLocks noChangeAspect="1" noChangeArrowheads="1"/>
          </p:cNvPicPr>
          <p:nvPr/>
        </p:nvPicPr>
        <p:blipFill rotWithShape="1">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l="10129" t="55013" r="47464" b="18244"/>
          <a:stretch/>
        </p:blipFill>
        <p:spPr bwMode="auto">
          <a:xfrm>
            <a:off x="3011807" y="1290316"/>
            <a:ext cx="7360920" cy="46419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6329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fographic template in arrow style design">
            <a:extLst>
              <a:ext uri="{FF2B5EF4-FFF2-40B4-BE49-F238E27FC236}">
                <a16:creationId xmlns:a16="http://schemas.microsoft.com/office/drawing/2014/main" id="{EBF50E57-C18C-6EF4-2E3D-6D8C47E688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45" r="10945"/>
          <a:stretch/>
        </p:blipFill>
        <p:spPr bwMode="auto">
          <a:xfrm>
            <a:off x="584058" y="1273948"/>
            <a:ext cx="6532814" cy="47696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491E7D-D694-417A-9DA3-738FAED4C9DB}"/>
              </a:ext>
            </a:extLst>
          </p:cNvPr>
          <p:cNvSpPr>
            <a:spLocks noGrp="1"/>
          </p:cNvSpPr>
          <p:nvPr>
            <p:ph type="title"/>
          </p:nvPr>
        </p:nvSpPr>
        <p:spPr>
          <a:xfrm>
            <a:off x="226800" y="768291"/>
            <a:ext cx="10515600" cy="341632"/>
          </a:xfrm>
        </p:spPr>
        <p:txBody>
          <a:bodyPr/>
          <a:lstStyle/>
          <a:p>
            <a:r>
              <a:rPr lang="en-GB" dirty="0"/>
              <a:t>Introduction to Mahindra Finance?</a:t>
            </a:r>
          </a:p>
        </p:txBody>
      </p:sp>
      <p:pic>
        <p:nvPicPr>
          <p:cNvPr id="5" name="Picture 4">
            <a:extLst>
              <a:ext uri="{FF2B5EF4-FFF2-40B4-BE49-F238E27FC236}">
                <a16:creationId xmlns:a16="http://schemas.microsoft.com/office/drawing/2014/main" id="{90DE9704-2795-4FC3-CDEE-EF68786A4B57}"/>
              </a:ext>
            </a:extLst>
          </p:cNvPr>
          <p:cNvPicPr>
            <a:picLocks noChangeAspect="1"/>
          </p:cNvPicPr>
          <p:nvPr/>
        </p:nvPicPr>
        <p:blipFill rotWithShape="1">
          <a:blip r:embed="rId5">
            <a:extLst>
              <a:ext uri="{28A0092B-C50C-407E-A947-70E740481C1C}">
                <a14:useLocalDpi xmlns:a14="http://schemas.microsoft.com/office/drawing/2010/main" val="0"/>
              </a:ext>
            </a:extLst>
          </a:blip>
          <a:srcRect b="42407"/>
          <a:stretch/>
        </p:blipFill>
        <p:spPr>
          <a:xfrm>
            <a:off x="8540120" y="1982460"/>
            <a:ext cx="2061199" cy="3949710"/>
          </a:xfrm>
          <a:prstGeom prst="rect">
            <a:avLst/>
          </a:prstGeom>
        </p:spPr>
      </p:pic>
      <p:sp>
        <p:nvSpPr>
          <p:cNvPr id="6" name="Rectangle 5">
            <a:extLst>
              <a:ext uri="{FF2B5EF4-FFF2-40B4-BE49-F238E27FC236}">
                <a16:creationId xmlns:a16="http://schemas.microsoft.com/office/drawing/2014/main" id="{585CD1A8-B057-4238-06CC-9E99705BB0E8}"/>
              </a:ext>
            </a:extLst>
          </p:cNvPr>
          <p:cNvSpPr/>
          <p:nvPr/>
        </p:nvSpPr>
        <p:spPr>
          <a:xfrm>
            <a:off x="-2909147" y="0"/>
            <a:ext cx="2909149" cy="6858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t"/>
          <a:lstStyle/>
          <a:p>
            <a:r>
              <a:rPr lang="en-GB" sz="1600" b="1" dirty="0">
                <a:solidFill>
                  <a:schemeClr val="tx1"/>
                </a:solidFill>
                <a:latin typeface="Arial" panose="020B0604020202020204" pitchFamily="34" charset="0"/>
                <a:cs typeface="Arial" panose="020B0604020202020204" pitchFamily="34" charset="0"/>
              </a:rPr>
              <a:t>Developer Notes:</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Give a spinning transition effect once again to depict coming back to the present time and show the guiding character back on screen.</a:t>
            </a:r>
          </a:p>
          <a:p>
            <a:r>
              <a:rPr lang="en-GB" sz="1600" dirty="0">
                <a:solidFill>
                  <a:schemeClr val="tx1"/>
                </a:solidFill>
                <a:latin typeface="Arial" panose="020B0604020202020204" pitchFamily="34" charset="0"/>
                <a:cs typeface="Arial" panose="020B0604020202020204" pitchFamily="34" charset="0"/>
              </a:rPr>
              <a:t>Fade in each component of the infographic along with its respective OST in sync with each sentence of the VO.</a:t>
            </a:r>
          </a:p>
          <a:p>
            <a:endParaRPr lang="en-US" sz="1600" dirty="0">
              <a:solidFill>
                <a:schemeClr val="tx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E43FCEE-3942-44A4-5754-A538C6F2DE94}"/>
              </a:ext>
            </a:extLst>
          </p:cNvPr>
          <p:cNvSpPr txBox="1"/>
          <p:nvPr/>
        </p:nvSpPr>
        <p:spPr>
          <a:xfrm>
            <a:off x="1725496" y="1872485"/>
            <a:ext cx="4625340" cy="646331"/>
          </a:xfrm>
          <a:prstGeom prst="rect">
            <a:avLst/>
          </a:prstGeom>
          <a:solidFill>
            <a:schemeClr val="bg1"/>
          </a:solidFill>
        </p:spPr>
        <p:txBody>
          <a:bodyPr wrap="square">
            <a:spAutoFit/>
          </a:bodyPr>
          <a:lstStyle/>
          <a:p>
            <a:r>
              <a:rPr lang="en-US" sz="1800" dirty="0">
                <a:effectLst/>
                <a:latin typeface="Raleway" panose="020B0003030101060003" pitchFamily="34" charset="0"/>
                <a:ea typeface="Calibri" panose="020F0502020204030204" pitchFamily="34" charset="0"/>
                <a:cs typeface="Times New Roman" panose="02020603050405020304" pitchFamily="18" charset="0"/>
              </a:rPr>
              <a:t>Began as a captive financier of Mahindra Utility Vehicles in the early 90s.</a:t>
            </a:r>
            <a:endParaRPr lang="en-IN" dirty="0">
              <a:latin typeface="Raleway" panose="020B0003030101060003" pitchFamily="34" charset="0"/>
            </a:endParaRPr>
          </a:p>
        </p:txBody>
      </p:sp>
      <p:sp>
        <p:nvSpPr>
          <p:cNvPr id="8" name="TextBox 7">
            <a:extLst>
              <a:ext uri="{FF2B5EF4-FFF2-40B4-BE49-F238E27FC236}">
                <a16:creationId xmlns:a16="http://schemas.microsoft.com/office/drawing/2014/main" id="{3280FEA6-6DF6-C305-B40E-F7B7C3973763}"/>
              </a:ext>
            </a:extLst>
          </p:cNvPr>
          <p:cNvSpPr txBox="1"/>
          <p:nvPr/>
        </p:nvSpPr>
        <p:spPr>
          <a:xfrm>
            <a:off x="1041721" y="3310984"/>
            <a:ext cx="4907665" cy="646331"/>
          </a:xfrm>
          <a:prstGeom prst="rect">
            <a:avLst/>
          </a:prstGeom>
          <a:solidFill>
            <a:schemeClr val="bg1"/>
          </a:solidFill>
        </p:spPr>
        <p:txBody>
          <a:bodyPr wrap="square">
            <a:spAutoFit/>
          </a:bodyPr>
          <a:lstStyle/>
          <a:p>
            <a:r>
              <a:rPr lang="en-US" sz="1800" dirty="0">
                <a:effectLst/>
                <a:latin typeface="Raleway" panose="020B0003030101060003" pitchFamily="34" charset="0"/>
                <a:ea typeface="Calibri" panose="020F0502020204030204" pitchFamily="34" charset="0"/>
                <a:cs typeface="Times New Roman" panose="02020603050405020304" pitchFamily="18" charset="0"/>
              </a:rPr>
              <a:t>Financed Mahindra’s utility vehicles, tractors and non-Mahindra products.</a:t>
            </a:r>
            <a:endParaRPr lang="en-IN" dirty="0">
              <a:latin typeface="Raleway" panose="020B0003030101060003" pitchFamily="34" charset="0"/>
            </a:endParaRPr>
          </a:p>
        </p:txBody>
      </p:sp>
      <p:sp>
        <p:nvSpPr>
          <p:cNvPr id="9" name="TextBox 8">
            <a:extLst>
              <a:ext uri="{FF2B5EF4-FFF2-40B4-BE49-F238E27FC236}">
                <a16:creationId xmlns:a16="http://schemas.microsoft.com/office/drawing/2014/main" id="{EAAA66A4-7FD5-FF69-D9E4-D51056080B8B}"/>
              </a:ext>
            </a:extLst>
          </p:cNvPr>
          <p:cNvSpPr txBox="1"/>
          <p:nvPr/>
        </p:nvSpPr>
        <p:spPr>
          <a:xfrm>
            <a:off x="1590681" y="4758333"/>
            <a:ext cx="6858838" cy="646331"/>
          </a:xfrm>
          <a:prstGeom prst="rect">
            <a:avLst/>
          </a:prstGeom>
          <a:solidFill>
            <a:schemeClr val="bg1"/>
          </a:solidFill>
        </p:spPr>
        <p:txBody>
          <a:bodyPr wrap="square">
            <a:spAutoFit/>
          </a:bodyPr>
          <a:lstStyle/>
          <a:p>
            <a:r>
              <a:rPr lang="en-US" sz="1800" dirty="0">
                <a:effectLst/>
                <a:latin typeface="Raleway" panose="020B0003030101060003" pitchFamily="34" charset="0"/>
                <a:ea typeface="Calibri" panose="020F0502020204030204" pitchFamily="34" charset="0"/>
                <a:cs typeface="Times New Roman" panose="02020603050405020304" pitchFamily="18" charset="0"/>
              </a:rPr>
              <a:t>Diversified into a financial services provider to the under-served customer segment in under-penetrated rural markets.</a:t>
            </a:r>
            <a:endParaRPr lang="en-IN" dirty="0">
              <a:latin typeface="Raleway" panose="020B0003030101060003" pitchFamily="34" charset="0"/>
            </a:endParaRPr>
          </a:p>
        </p:txBody>
      </p:sp>
    </p:spTree>
    <p:custDataLst>
      <p:tags r:id="rId1"/>
    </p:custDataLst>
    <p:extLst>
      <p:ext uri="{BB962C8B-B14F-4D97-AF65-F5344CB8AC3E}">
        <p14:creationId xmlns:p14="http://schemas.microsoft.com/office/powerpoint/2010/main" val="93962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1E7D-D694-417A-9DA3-738FAED4C9DB}"/>
              </a:ext>
            </a:extLst>
          </p:cNvPr>
          <p:cNvSpPr>
            <a:spLocks noGrp="1"/>
          </p:cNvSpPr>
          <p:nvPr>
            <p:ph type="title"/>
          </p:nvPr>
        </p:nvSpPr>
        <p:spPr>
          <a:xfrm>
            <a:off x="226800" y="768291"/>
            <a:ext cx="10515600" cy="341632"/>
          </a:xfrm>
        </p:spPr>
        <p:txBody>
          <a:bodyPr/>
          <a:lstStyle/>
          <a:p>
            <a:r>
              <a:rPr lang="en-GB" dirty="0"/>
              <a:t>Introduction to Mahindra Finance?</a:t>
            </a:r>
          </a:p>
        </p:txBody>
      </p:sp>
      <p:pic>
        <p:nvPicPr>
          <p:cNvPr id="5" name="Picture 4">
            <a:extLst>
              <a:ext uri="{FF2B5EF4-FFF2-40B4-BE49-F238E27FC236}">
                <a16:creationId xmlns:a16="http://schemas.microsoft.com/office/drawing/2014/main" id="{90DE9704-2795-4FC3-CDEE-EF68786A4B57}"/>
              </a:ext>
            </a:extLst>
          </p:cNvPr>
          <p:cNvPicPr>
            <a:picLocks noChangeAspect="1"/>
          </p:cNvPicPr>
          <p:nvPr/>
        </p:nvPicPr>
        <p:blipFill rotWithShape="1">
          <a:blip r:embed="rId4">
            <a:extLst>
              <a:ext uri="{28A0092B-C50C-407E-A947-70E740481C1C}">
                <a14:useLocalDpi xmlns:a14="http://schemas.microsoft.com/office/drawing/2010/main" val="0"/>
              </a:ext>
            </a:extLst>
          </a:blip>
          <a:srcRect b="42407"/>
          <a:stretch/>
        </p:blipFill>
        <p:spPr>
          <a:xfrm>
            <a:off x="1269034" y="1982460"/>
            <a:ext cx="2061199" cy="3949710"/>
          </a:xfrm>
          <a:prstGeom prst="rect">
            <a:avLst/>
          </a:prstGeom>
        </p:spPr>
      </p:pic>
      <p:sp>
        <p:nvSpPr>
          <p:cNvPr id="6" name="Rectangle 5">
            <a:extLst>
              <a:ext uri="{FF2B5EF4-FFF2-40B4-BE49-F238E27FC236}">
                <a16:creationId xmlns:a16="http://schemas.microsoft.com/office/drawing/2014/main" id="{585CD1A8-B057-4238-06CC-9E99705BB0E8}"/>
              </a:ext>
            </a:extLst>
          </p:cNvPr>
          <p:cNvSpPr/>
          <p:nvPr/>
        </p:nvSpPr>
        <p:spPr>
          <a:xfrm>
            <a:off x="-2909147" y="0"/>
            <a:ext cx="2909149" cy="6858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t"/>
          <a:lstStyle/>
          <a:p>
            <a:r>
              <a:rPr lang="en-GB" sz="1600" b="1" dirty="0">
                <a:solidFill>
                  <a:schemeClr val="tx1"/>
                </a:solidFill>
                <a:latin typeface="Arial" panose="020B0604020202020204" pitchFamily="34" charset="0"/>
                <a:cs typeface="Arial" panose="020B0604020202020204" pitchFamily="34" charset="0"/>
              </a:rPr>
              <a:t>Developer Notes:</a:t>
            </a:r>
          </a:p>
          <a:p>
            <a:br>
              <a:rPr lang="en-GB" sz="1600" dirty="0">
                <a:solidFill>
                  <a:schemeClr val="tx1"/>
                </a:solidFill>
                <a:latin typeface="Arial" panose="020B0604020202020204" pitchFamily="34" charset="0"/>
                <a:cs typeface="Arial" panose="020B0604020202020204" pitchFamily="34" charset="0"/>
              </a:rPr>
            </a:br>
            <a:r>
              <a:rPr lang="en-GB" sz="1600" dirty="0">
                <a:solidFill>
                  <a:schemeClr val="tx1"/>
                </a:solidFill>
                <a:latin typeface="Arial" panose="020B0604020202020204" pitchFamily="34" charset="0"/>
                <a:cs typeface="Arial" panose="020B0604020202020204" pitchFamily="34" charset="0"/>
              </a:rPr>
              <a:t>Switch the guiding character’s position as the screen loads. Fade in India’s map along with the OST on top left corner in sync with the first sentence of the VO.</a:t>
            </a:r>
          </a:p>
          <a:p>
            <a:r>
              <a:rPr lang="en-GB" sz="1600" dirty="0">
                <a:solidFill>
                  <a:schemeClr val="tx1"/>
                </a:solidFill>
                <a:latin typeface="Arial" panose="020B0604020202020204" pitchFamily="34" charset="0"/>
                <a:cs typeface="Arial" panose="020B0604020202020204" pitchFamily="34" charset="0"/>
              </a:rPr>
              <a:t>Fade in the OST on the top right corner in sync with the second sentence of the VO.</a:t>
            </a:r>
          </a:p>
          <a:p>
            <a:r>
              <a:rPr lang="en-GB" sz="1600" dirty="0">
                <a:solidFill>
                  <a:schemeClr val="tx1"/>
                </a:solidFill>
                <a:latin typeface="Arial" panose="020B0604020202020204" pitchFamily="34" charset="0"/>
                <a:cs typeface="Arial" panose="020B0604020202020204" pitchFamily="34" charset="0"/>
              </a:rPr>
              <a:t>Fade in the OST on the bottom right corner in sync with the third sentence of the VO. </a:t>
            </a:r>
          </a:p>
          <a:p>
            <a:r>
              <a:rPr lang="en-GB" sz="1600" dirty="0">
                <a:solidFill>
                  <a:schemeClr val="tx1"/>
                </a:solidFill>
                <a:latin typeface="Arial" panose="020B0604020202020204" pitchFamily="34" charset="0"/>
                <a:cs typeface="Arial" panose="020B0604020202020204" pitchFamily="34" charset="0"/>
              </a:rPr>
              <a:t>Fade in the OST on the bottom left corner in sync with the fourth sentence of the VO.</a:t>
            </a:r>
          </a:p>
          <a:p>
            <a:endParaRPr lang="en-US" sz="1600" dirty="0">
              <a:solidFill>
                <a:schemeClr val="tx1"/>
              </a:solidFill>
              <a:latin typeface="Arial" panose="020B0604020202020204" pitchFamily="34" charset="0"/>
              <a:cs typeface="Arial" panose="020B0604020202020204" pitchFamily="34" charset="0"/>
            </a:endParaRPr>
          </a:p>
        </p:txBody>
      </p:sp>
      <p:pic>
        <p:nvPicPr>
          <p:cNvPr id="4" name="Graphic 3">
            <a:extLst>
              <a:ext uri="{FF2B5EF4-FFF2-40B4-BE49-F238E27FC236}">
                <a16:creationId xmlns:a16="http://schemas.microsoft.com/office/drawing/2014/main" id="{641D07B9-15CC-3F97-ECCF-BF080FC0A0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78850" y="1730292"/>
            <a:ext cx="3247803" cy="3605759"/>
          </a:xfrm>
          <a:prstGeom prst="rect">
            <a:avLst/>
          </a:prstGeom>
        </p:spPr>
      </p:pic>
      <p:sp>
        <p:nvSpPr>
          <p:cNvPr id="12" name="TextBox 11">
            <a:extLst>
              <a:ext uri="{FF2B5EF4-FFF2-40B4-BE49-F238E27FC236}">
                <a16:creationId xmlns:a16="http://schemas.microsoft.com/office/drawing/2014/main" id="{AF5D8DF1-F074-00B6-816F-1256BE93CA2F}"/>
              </a:ext>
            </a:extLst>
          </p:cNvPr>
          <p:cNvSpPr txBox="1"/>
          <p:nvPr/>
        </p:nvSpPr>
        <p:spPr>
          <a:xfrm>
            <a:off x="4352081" y="1730292"/>
            <a:ext cx="3114367" cy="1015663"/>
          </a:xfrm>
          <a:prstGeom prst="rect">
            <a:avLst/>
          </a:prstGeom>
          <a:noFill/>
        </p:spPr>
        <p:txBody>
          <a:bodyPr wrap="square">
            <a:spAutoFit/>
          </a:bodyPr>
          <a:lstStyle/>
          <a:p>
            <a:r>
              <a:rPr lang="en-US" sz="1800" dirty="0">
                <a:effectLst/>
                <a:latin typeface="Raleway" panose="020B0003030101060003" pitchFamily="34" charset="0"/>
                <a:ea typeface="Calibri" panose="020F0502020204030204" pitchFamily="34" charset="0"/>
                <a:cs typeface="Times New Roman" panose="02020603050405020304" pitchFamily="18" charset="0"/>
              </a:rPr>
              <a:t>Marked its presence in every state with a footprint in </a:t>
            </a:r>
            <a:r>
              <a:rPr lang="en-US" sz="2400" dirty="0">
                <a:solidFill>
                  <a:srgbClr val="00B0F0"/>
                </a:solidFill>
                <a:effectLst/>
                <a:latin typeface="Raleway" panose="020B0003030101060003" pitchFamily="34" charset="0"/>
                <a:ea typeface="Calibri" panose="020F0502020204030204" pitchFamily="34" charset="0"/>
                <a:cs typeface="Times New Roman" panose="02020603050405020304" pitchFamily="18" charset="0"/>
              </a:rPr>
              <a:t>85% </a:t>
            </a:r>
            <a:r>
              <a:rPr lang="en-US" sz="1800" dirty="0">
                <a:effectLst/>
                <a:latin typeface="Raleway" panose="020B0003030101060003" pitchFamily="34" charset="0"/>
                <a:ea typeface="Calibri" panose="020F0502020204030204" pitchFamily="34" charset="0"/>
                <a:cs typeface="Times New Roman" panose="02020603050405020304" pitchFamily="18" charset="0"/>
              </a:rPr>
              <a:t>of its districts.</a:t>
            </a:r>
            <a:endParaRPr lang="en-IN" dirty="0">
              <a:latin typeface="Raleway" panose="020B0003030101060003" pitchFamily="34" charset="0"/>
            </a:endParaRPr>
          </a:p>
        </p:txBody>
      </p:sp>
      <p:sp>
        <p:nvSpPr>
          <p:cNvPr id="15" name="TextBox 14">
            <a:extLst>
              <a:ext uri="{FF2B5EF4-FFF2-40B4-BE49-F238E27FC236}">
                <a16:creationId xmlns:a16="http://schemas.microsoft.com/office/drawing/2014/main" id="{6AD012A6-E0E8-74B1-D226-F9A1B45AFD00}"/>
              </a:ext>
            </a:extLst>
          </p:cNvPr>
          <p:cNvSpPr txBox="1"/>
          <p:nvPr/>
        </p:nvSpPr>
        <p:spPr>
          <a:xfrm>
            <a:off x="8371985" y="1730292"/>
            <a:ext cx="2550981" cy="738664"/>
          </a:xfrm>
          <a:prstGeom prst="rect">
            <a:avLst/>
          </a:prstGeom>
          <a:noFill/>
        </p:spPr>
        <p:txBody>
          <a:bodyPr wrap="square">
            <a:spAutoFit/>
          </a:bodyPr>
          <a:lstStyle/>
          <a:p>
            <a:r>
              <a:rPr lang="en-US" sz="1800" dirty="0">
                <a:effectLst/>
                <a:latin typeface="Raleway" panose="020B0003030101060003" pitchFamily="34" charset="0"/>
                <a:ea typeface="Calibri" panose="020F0502020204030204" pitchFamily="34" charset="0"/>
                <a:cs typeface="Times New Roman" panose="02020603050405020304" pitchFamily="18" charset="0"/>
              </a:rPr>
              <a:t>Employed more than </a:t>
            </a:r>
            <a:r>
              <a:rPr lang="en-US" sz="2400" dirty="0">
                <a:solidFill>
                  <a:srgbClr val="00B0F0"/>
                </a:solidFill>
                <a:effectLst/>
                <a:latin typeface="Raleway" panose="020B0003030101060003" pitchFamily="34" charset="0"/>
                <a:ea typeface="Calibri" panose="020F0502020204030204" pitchFamily="34" charset="0"/>
                <a:cs typeface="Times New Roman" panose="02020603050405020304" pitchFamily="18" charset="0"/>
              </a:rPr>
              <a:t>24000</a:t>
            </a:r>
            <a:r>
              <a:rPr lang="en-US" sz="1800" dirty="0">
                <a:effectLst/>
                <a:latin typeface="Raleway" panose="020B0003030101060003" pitchFamily="34" charset="0"/>
                <a:ea typeface="Calibri" panose="020F0502020204030204" pitchFamily="34" charset="0"/>
                <a:cs typeface="Times New Roman" panose="02020603050405020304" pitchFamily="18" charset="0"/>
              </a:rPr>
              <a:t> people.</a:t>
            </a:r>
            <a:endParaRPr lang="en-IN" dirty="0">
              <a:latin typeface="Raleway" panose="020B0003030101060003" pitchFamily="34" charset="0"/>
            </a:endParaRPr>
          </a:p>
        </p:txBody>
      </p:sp>
      <p:sp>
        <p:nvSpPr>
          <p:cNvPr id="17" name="TextBox 16">
            <a:extLst>
              <a:ext uri="{FF2B5EF4-FFF2-40B4-BE49-F238E27FC236}">
                <a16:creationId xmlns:a16="http://schemas.microsoft.com/office/drawing/2014/main" id="{1D73804A-FF83-15DD-5B55-1A9613203363}"/>
              </a:ext>
            </a:extLst>
          </p:cNvPr>
          <p:cNvSpPr txBox="1"/>
          <p:nvPr/>
        </p:nvSpPr>
        <p:spPr>
          <a:xfrm>
            <a:off x="8371985" y="4141628"/>
            <a:ext cx="2982780" cy="1107996"/>
          </a:xfrm>
          <a:prstGeom prst="rect">
            <a:avLst/>
          </a:prstGeom>
          <a:noFill/>
        </p:spPr>
        <p:txBody>
          <a:bodyPr wrap="square">
            <a:spAutoFit/>
          </a:bodyPr>
          <a:lstStyle/>
          <a:p>
            <a:r>
              <a:rPr lang="en-US" sz="1800" dirty="0">
                <a:effectLst/>
                <a:latin typeface="Raleway" panose="020B0003030101060003" pitchFamily="34" charset="0"/>
                <a:ea typeface="Calibri" panose="020F0502020204030204" pitchFamily="34" charset="0"/>
                <a:cs typeface="Times New Roman" panose="02020603050405020304" pitchFamily="18" charset="0"/>
              </a:rPr>
              <a:t>Serves customers in more than </a:t>
            </a:r>
            <a:r>
              <a:rPr lang="en-US" sz="2400" dirty="0">
                <a:solidFill>
                  <a:srgbClr val="00B0F0"/>
                </a:solidFill>
                <a:effectLst/>
                <a:latin typeface="Raleway" panose="020B0003030101060003" pitchFamily="34" charset="0"/>
                <a:ea typeface="Calibri" panose="020F0502020204030204" pitchFamily="34" charset="0"/>
                <a:cs typeface="Times New Roman" panose="02020603050405020304" pitchFamily="18" charset="0"/>
              </a:rPr>
              <a:t>3,80,000</a:t>
            </a:r>
            <a:r>
              <a:rPr lang="en-US" sz="1800" dirty="0">
                <a:effectLst/>
                <a:latin typeface="Raleway" panose="020B0003030101060003" pitchFamily="34" charset="0"/>
                <a:ea typeface="Calibri" panose="020F0502020204030204" pitchFamily="34" charset="0"/>
                <a:cs typeface="Times New Roman" panose="02020603050405020304" pitchFamily="18" charset="0"/>
              </a:rPr>
              <a:t> villages through </a:t>
            </a:r>
            <a:r>
              <a:rPr lang="en-US" sz="2400" dirty="0">
                <a:solidFill>
                  <a:srgbClr val="00B0F0"/>
                </a:solidFill>
                <a:effectLst/>
                <a:latin typeface="Raleway" panose="020B0003030101060003" pitchFamily="34" charset="0"/>
                <a:ea typeface="Calibri" panose="020F0502020204030204" pitchFamily="34" charset="0"/>
                <a:cs typeface="Times New Roman" panose="02020603050405020304" pitchFamily="18" charset="0"/>
              </a:rPr>
              <a:t>1340</a:t>
            </a:r>
            <a:r>
              <a:rPr lang="en-US" sz="1800" dirty="0">
                <a:effectLst/>
                <a:latin typeface="Raleway" panose="020B0003030101060003" pitchFamily="34" charset="0"/>
                <a:ea typeface="Calibri" panose="020F0502020204030204" pitchFamily="34" charset="0"/>
                <a:cs typeface="Times New Roman" panose="02020603050405020304" pitchFamily="18" charset="0"/>
              </a:rPr>
              <a:t> offices.</a:t>
            </a:r>
            <a:endParaRPr lang="en-IN" dirty="0">
              <a:latin typeface="Raleway" panose="020B0003030101060003" pitchFamily="34" charset="0"/>
            </a:endParaRPr>
          </a:p>
        </p:txBody>
      </p:sp>
      <p:sp>
        <p:nvSpPr>
          <p:cNvPr id="19" name="TextBox 18">
            <a:extLst>
              <a:ext uri="{FF2B5EF4-FFF2-40B4-BE49-F238E27FC236}">
                <a16:creationId xmlns:a16="http://schemas.microsoft.com/office/drawing/2014/main" id="{8C671271-73CF-E077-FFF7-53608E5E45F4}"/>
              </a:ext>
            </a:extLst>
          </p:cNvPr>
          <p:cNvSpPr txBox="1"/>
          <p:nvPr/>
        </p:nvSpPr>
        <p:spPr>
          <a:xfrm>
            <a:off x="4352081" y="4415674"/>
            <a:ext cx="2982779" cy="738664"/>
          </a:xfrm>
          <a:prstGeom prst="rect">
            <a:avLst/>
          </a:prstGeom>
          <a:noFill/>
        </p:spPr>
        <p:txBody>
          <a:bodyPr wrap="square">
            <a:spAutoFit/>
          </a:bodyPr>
          <a:lstStyle/>
          <a:p>
            <a:r>
              <a:rPr lang="en-US" sz="1800" dirty="0">
                <a:effectLst/>
                <a:latin typeface="Raleway" panose="020B0003030101060003" pitchFamily="34" charset="0"/>
                <a:ea typeface="Calibri" panose="020F0502020204030204" pitchFamily="34" charset="0"/>
                <a:cs typeface="Times New Roman" panose="02020603050405020304" pitchFamily="18" charset="0"/>
              </a:rPr>
              <a:t>Made over </a:t>
            </a:r>
            <a:r>
              <a:rPr lang="en-US" sz="2400" dirty="0">
                <a:solidFill>
                  <a:srgbClr val="00B0F0"/>
                </a:solidFill>
                <a:effectLst/>
                <a:latin typeface="Raleway" panose="020B0003030101060003" pitchFamily="34" charset="0"/>
                <a:ea typeface="Calibri" panose="020F0502020204030204" pitchFamily="34" charset="0"/>
                <a:cs typeface="Times New Roman" panose="02020603050405020304" pitchFamily="18" charset="0"/>
              </a:rPr>
              <a:t>81,000</a:t>
            </a:r>
            <a:r>
              <a:rPr lang="en-US" sz="1800" dirty="0">
                <a:effectLst/>
                <a:latin typeface="Raleway" panose="020B0003030101060003" pitchFamily="34" charset="0"/>
                <a:ea typeface="Calibri" panose="020F0502020204030204" pitchFamily="34" charset="0"/>
                <a:cs typeface="Times New Roman" panose="02020603050405020304" pitchFamily="18" charset="0"/>
              </a:rPr>
              <a:t> crore rupees worth of AUM</a:t>
            </a:r>
            <a:r>
              <a:rPr lang="en-US" dirty="0">
                <a:latin typeface="Raleway" panose="020B0003030101060003" pitchFamily="34" charset="0"/>
                <a:ea typeface="Calibri" panose="020F0502020204030204" pitchFamily="34" charset="0"/>
                <a:cs typeface="Times New Roman" panose="02020603050405020304" pitchFamily="18" charset="0"/>
              </a:rPr>
              <a:t>.</a:t>
            </a:r>
            <a:endParaRPr lang="en-IN" dirty="0">
              <a:latin typeface="Raleway" panose="020B0003030101060003" pitchFamily="34" charset="0"/>
            </a:endParaRPr>
          </a:p>
        </p:txBody>
      </p:sp>
    </p:spTree>
    <p:custDataLst>
      <p:tags r:id="rId1"/>
    </p:custDataLst>
    <p:extLst>
      <p:ext uri="{BB962C8B-B14F-4D97-AF65-F5344CB8AC3E}">
        <p14:creationId xmlns:p14="http://schemas.microsoft.com/office/powerpoint/2010/main" val="384819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bZtiZvDk"/>
  <p:tag name="ARTICULATE_PROJECT_OPEN" val="0"/>
  <p:tag name="ARTICULATE_SLIDE_COUNT" val="3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3427</TotalTime>
  <Words>1844</Words>
  <Application>Microsoft Office PowerPoint</Application>
  <PresentationFormat>Widescreen</PresentationFormat>
  <Paragraphs>126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About Mahindra Finance</vt:lpstr>
      <vt:lpstr>PowerPoint Presentation</vt:lpstr>
      <vt:lpstr>Introduction to Mahindra Finance?</vt:lpstr>
      <vt:lpstr>PowerPoint Presentation</vt:lpstr>
      <vt:lpstr>PowerPoint Presentation</vt:lpstr>
      <vt:lpstr>PowerPoint Presentation</vt:lpstr>
      <vt:lpstr>PowerPoint Presentation</vt:lpstr>
      <vt:lpstr>Introduction to Mahindra Finance?</vt:lpstr>
      <vt:lpstr>Introduction to Mahindra Finance?</vt:lpstr>
      <vt:lpstr>Introduction to Mahindra Finance?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dhruv gupta</cp:lastModifiedBy>
  <cp:revision>30</cp:revision>
  <dcterms:created xsi:type="dcterms:W3CDTF">2018-11-22T11:32:50Z</dcterms:created>
  <dcterms:modified xsi:type="dcterms:W3CDTF">2022-07-10T10:59:33Z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129F9198-C3D2-4C4C-85A5-761F5CA433D7</vt:lpwstr>
  </property>
  <property fmtid="{D5CDD505-2E9C-101B-9397-08002B2CF9AE}" pid="3" name="ArticulatePath">
    <vt:lpwstr>Sample Storyboard Template</vt:lpwstr>
  </property>
</Properties>
</file>