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DFD6D5-82BE-4EB0-8015-6E1FD755E6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209B1E-22A0-4A92-839F-6629C8BB490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pro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53442" cy="1343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110566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 smtClean="0"/>
              <a:t> SANDHYARANI BISWAL</a:t>
            </a:r>
          </a:p>
          <a:p>
            <a:r>
              <a:rPr lang="en-US" b="1" dirty="0" smtClean="0">
                <a:hlinkClick r:id="rId2"/>
              </a:rPr>
              <a:t>Business Intelligence Professionals Pvt. Ltd.</a:t>
            </a:r>
            <a:endParaRPr lang="en-US" b="1" dirty="0">
              <a:hlinkClick r:id="rId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TECHNOLOGY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TECHNOLOGY 			 	  TOOL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428868"/>
            <a:ext cx="2500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+mj-lt"/>
              </a:rPr>
              <a:t> Angular Js(1.6.2)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Spring Boot(2.5.3)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PostgresSQL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HTML(5)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CSS(3)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Bootstrap(3.4)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+mj-lt"/>
              </a:rPr>
              <a:t> Swagger UI(2)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+mj-lt"/>
              </a:rPr>
              <a:t> </a:t>
            </a:r>
            <a:r>
              <a:rPr lang="en-US" sz="2000" smtClean="0">
                <a:latin typeface="+mj-lt"/>
              </a:rPr>
              <a:t>Thyme </a:t>
            </a:r>
            <a:r>
              <a:rPr lang="en-US" sz="2000" dirty="0" smtClean="0">
                <a:latin typeface="+mj-lt"/>
              </a:rPr>
              <a:t>leaf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9322" y="2500306"/>
            <a:ext cx="2714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+mj-lt"/>
              </a:rPr>
              <a:t>Spring Tool Suite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S</a:t>
            </a:r>
            <a:r>
              <a:rPr lang="en-US" sz="2000" dirty="0" smtClean="0">
                <a:latin typeface="+mj-lt"/>
              </a:rPr>
              <a:t>ublime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VS Code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Pg Admin</a:t>
            </a:r>
          </a:p>
          <a:p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Process 49"/>
          <p:cNvSpPr/>
          <p:nvPr/>
        </p:nvSpPr>
        <p:spPr>
          <a:xfrm>
            <a:off x="714348" y="2357430"/>
            <a:ext cx="4357718" cy="292895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pic>
        <p:nvPicPr>
          <p:cNvPr id="1026" name="Picture 2" descr="JavaScript Frameworks | AngularJS and CRUD data binding | Blog | Grafxf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1214446" cy="928694"/>
          </a:xfrm>
          <a:prstGeom prst="rect">
            <a:avLst/>
          </a:prstGeom>
          <a:noFill/>
        </p:spPr>
      </p:pic>
      <p:pic>
        <p:nvPicPr>
          <p:cNvPr id="1028" name="Picture 4" descr="Spring Boot Command Line Runner Example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286124"/>
            <a:ext cx="1357322" cy="1000132"/>
          </a:xfrm>
          <a:prstGeom prst="rect">
            <a:avLst/>
          </a:prstGeom>
          <a:noFill/>
        </p:spPr>
      </p:pic>
      <p:sp>
        <p:nvSpPr>
          <p:cNvPr id="11" name="Left-Right Arrow 10"/>
          <p:cNvSpPr/>
          <p:nvPr/>
        </p:nvSpPr>
        <p:spPr>
          <a:xfrm>
            <a:off x="2071670" y="3714752"/>
            <a:ext cx="1571636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214942" y="3714752"/>
            <a:ext cx="171451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2857488" y="1785926"/>
            <a:ext cx="142876" cy="3000396"/>
          </a:xfrm>
          <a:prstGeom prst="curvedConnector3">
            <a:avLst>
              <a:gd name="adj1" fmla="val 42738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2928926" y="2714620"/>
            <a:ext cx="142876" cy="3000396"/>
          </a:xfrm>
          <a:prstGeom prst="curvedConnector3">
            <a:avLst>
              <a:gd name="adj1" fmla="val -38984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nstalling pgAdmin Only after installing PostgreSQL with Homebrew Part 2 -  DEV Commun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3143248"/>
            <a:ext cx="1785950" cy="142876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2285984" y="242886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Thyme Leaf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7422" y="33575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85984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Thyme Leaf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57818" y="34168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JPA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43108" y="542926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Embedded</a:t>
            </a:r>
            <a:endParaRPr lang="en-US" b="1" dirty="0"/>
          </a:p>
        </p:txBody>
      </p:sp>
      <p:pic>
        <p:nvPicPr>
          <p:cNvPr id="1038" name="Picture 14" descr="Apache Tomcat-icon | Brands AP - A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5572140"/>
            <a:ext cx="1428760" cy="1000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04088"/>
            <a:ext cx="7572428" cy="322497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68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HOTEL MANAGEMENT SYSTEM</vt:lpstr>
      <vt:lpstr>TOOLS AND TECHNOLOGY</vt:lpstr>
      <vt:lpstr>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007</dc:creator>
  <cp:lastModifiedBy>007</cp:lastModifiedBy>
  <cp:revision>9</cp:revision>
  <dcterms:created xsi:type="dcterms:W3CDTF">2021-09-02T05:32:18Z</dcterms:created>
  <dcterms:modified xsi:type="dcterms:W3CDTF">2021-09-02T06:29:34Z</dcterms:modified>
</cp:coreProperties>
</file>