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-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2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8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0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8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322238-49E0-4D70-85CA-EFE53DCB4791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DBAF7D-3575-4597-8185-0CDBCE7CD2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8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AD91-2093-4083-A865-C1D71986E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KIVA LOAN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7654E-A8FA-4FDE-BF57-CF94CAB6F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353405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CAPSTONE PROJECT II</a:t>
            </a:r>
          </a:p>
        </p:txBody>
      </p:sp>
    </p:spTree>
    <p:extLst>
      <p:ext uri="{BB962C8B-B14F-4D97-AF65-F5344CB8AC3E}">
        <p14:creationId xmlns:p14="http://schemas.microsoft.com/office/powerpoint/2010/main" val="167337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9203E-1935-47BF-B292-152F2F50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/>
              <a:t>PROBLEM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78FA-4DA7-4957-8A24-FC23F623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The goal is to understand what are the reasons that are causing higher delays between the time someone has posted a loan to the time it gets funded by the lenders and the time when it gets disbursed to the borrower</a:t>
            </a:r>
          </a:p>
        </p:txBody>
      </p:sp>
    </p:spTree>
    <p:extLst>
      <p:ext uri="{BB962C8B-B14F-4D97-AF65-F5344CB8AC3E}">
        <p14:creationId xmlns:p14="http://schemas.microsoft.com/office/powerpoint/2010/main" val="38290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F772-3D21-47B2-B188-A113FB58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519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EXPLORATORY DATA ANALYSIS</a:t>
            </a:r>
          </a:p>
        </p:txBody>
      </p:sp>
      <p:pic>
        <p:nvPicPr>
          <p:cNvPr id="5" name="Content Placeholder 4" descr="A picture containing organ&#10;&#10;Description automatically generated">
            <a:extLst>
              <a:ext uri="{FF2B5EF4-FFF2-40B4-BE49-F238E27FC236}">
                <a16:creationId xmlns:a16="http://schemas.microsoft.com/office/drawing/2014/main" id="{BC7C5B31-D041-4EC2-8115-9BA33AE49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4" y="1774729"/>
            <a:ext cx="5325732" cy="4181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E1BE2-9DBC-4C20-AA6D-082F01C095D4}"/>
              </a:ext>
            </a:extLst>
          </p:cNvPr>
          <p:cNvSpPr txBox="1"/>
          <p:nvPr/>
        </p:nvSpPr>
        <p:spPr>
          <a:xfrm>
            <a:off x="1196283" y="1106905"/>
            <a:ext cx="966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Nearly 60% of loans are funded with in a month and 95% of loans are funded in two months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C5B2F2-B050-45E7-ABCC-88CF7AB6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74729"/>
            <a:ext cx="5984781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5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BE73-C21E-45F5-86FB-D7A1FCA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EXPLORATORY DATA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76B8EB-DAB1-4427-8CB2-88F6DEE708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6263"/>
            <a:ext cx="59704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647771-30FF-47E5-A547-7CF93B7C8482}"/>
              </a:ext>
            </a:extLst>
          </p:cNvPr>
          <p:cNvSpPr txBox="1"/>
          <p:nvPr/>
        </p:nvSpPr>
        <p:spPr>
          <a:xfrm>
            <a:off x="1196283" y="1381913"/>
            <a:ext cx="552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COUNTRIES WAIT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8B9F3-B757-4E27-86D7-75171778176F}"/>
              </a:ext>
            </a:extLst>
          </p:cNvPr>
          <p:cNvSpPr txBox="1"/>
          <p:nvPr/>
        </p:nvSpPr>
        <p:spPr>
          <a:xfrm>
            <a:off x="7590208" y="1381913"/>
            <a:ext cx="356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LOAN AMOUNT vs DELAY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288EAF-BF84-42B6-9538-BE4DA973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693" y="1967092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3A2A-F573-4296-8584-F5C291EF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EXPLORATORY 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49F94C-D3C9-4087-B96B-3A70350B44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79" y="1846263"/>
            <a:ext cx="492661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040BD61-AEBD-495F-8872-638A92E5B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80" y="2105024"/>
            <a:ext cx="4686300" cy="367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D5B2C-7A65-4018-88E0-D084E38A0959}"/>
              </a:ext>
            </a:extLst>
          </p:cNvPr>
          <p:cNvSpPr txBox="1"/>
          <p:nvPr/>
        </p:nvSpPr>
        <p:spPr>
          <a:xfrm>
            <a:off x="1309179" y="1362299"/>
            <a:ext cx="98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SECTORS vs LOANS                                                            NUMBER OF LENDERS</a:t>
            </a:r>
          </a:p>
        </p:txBody>
      </p:sp>
    </p:spTree>
    <p:extLst>
      <p:ext uri="{BB962C8B-B14F-4D97-AF65-F5344CB8AC3E}">
        <p14:creationId xmlns:p14="http://schemas.microsoft.com/office/powerpoint/2010/main" val="414096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9BFD-6B50-4EB9-8350-33A4DFFA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E0F2-F101-43D4-9CF6-44463C83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Model:</a:t>
            </a:r>
            <a:r>
              <a:rPr lang="en-US" dirty="0"/>
              <a:t> Considering it a classification problem</a:t>
            </a:r>
          </a:p>
          <a:p>
            <a:r>
              <a:rPr lang="en-US" b="1" dirty="0"/>
              <a:t>Classification Problem :</a:t>
            </a:r>
            <a:r>
              <a:rPr lang="en-US" dirty="0"/>
              <a:t> “high” vs “low” delay</a:t>
            </a:r>
          </a:p>
          <a:p>
            <a:pPr lvl="1"/>
            <a:r>
              <a:rPr lang="en-US" b="1" dirty="0"/>
              <a:t>“high” loan delay | 1 :</a:t>
            </a:r>
            <a:r>
              <a:rPr lang="en-US" dirty="0"/>
              <a:t> loan that takes more than 26 days to get funded </a:t>
            </a:r>
          </a:p>
          <a:p>
            <a:pPr lvl="1"/>
            <a:r>
              <a:rPr lang="en-US" b="1" dirty="0"/>
              <a:t>“low” loan delay | 0 :</a:t>
            </a:r>
            <a:r>
              <a:rPr lang="en-US" dirty="0"/>
              <a:t> loan that takes less than or equal to 26 days to get funded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FEATURES:</a:t>
            </a:r>
          </a:p>
          <a:p>
            <a:pPr lvl="1"/>
            <a:r>
              <a:rPr lang="en-US" b="1" dirty="0"/>
              <a:t>Countries:</a:t>
            </a:r>
            <a:r>
              <a:rPr lang="en-US" dirty="0"/>
              <a:t> Main 50 countries (97% of the data) </a:t>
            </a:r>
            <a:r>
              <a:rPr lang="en-US" dirty="0">
                <a:sym typeface="Wingdings" panose="05000000000000000000" pitchFamily="2" charset="2"/>
              </a:rPr>
              <a:t> remaining countries into “</a:t>
            </a:r>
            <a:r>
              <a:rPr lang="en-US" dirty="0" err="1">
                <a:sym typeface="Wingdings" panose="05000000000000000000" pitchFamily="2" charset="2"/>
              </a:rPr>
              <a:t>country_name_other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Partners:</a:t>
            </a:r>
            <a:r>
              <a:rPr lang="en-US" dirty="0">
                <a:sym typeface="Wingdings" panose="05000000000000000000" pitchFamily="2" charset="2"/>
              </a:rPr>
              <a:t> Main 100 partners (85% of the data)  remaining partners into “</a:t>
            </a:r>
            <a:r>
              <a:rPr lang="en-US" dirty="0" err="1">
                <a:sym typeface="Wingdings" panose="05000000000000000000" pitchFamily="2" charset="2"/>
              </a:rPr>
              <a:t>partner_id_other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Currency:</a:t>
            </a:r>
            <a:r>
              <a:rPr lang="en-US" dirty="0">
                <a:sym typeface="Wingdings" panose="05000000000000000000" pitchFamily="2" charset="2"/>
              </a:rPr>
              <a:t> Main 25 currencies (90% of the data)  remaining currencies into “</a:t>
            </a:r>
            <a:r>
              <a:rPr lang="en-US" dirty="0" err="1">
                <a:sym typeface="Wingdings" panose="05000000000000000000" pitchFamily="2" charset="2"/>
              </a:rPr>
              <a:t>currency_other</a:t>
            </a:r>
            <a:r>
              <a:rPr lang="en-US" dirty="0">
                <a:sym typeface="Wingdings" panose="05000000000000000000" pitchFamily="2" charset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91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1174-5B7F-496C-9D33-F7DDCB42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D7FF28-BC20-4855-BCF3-5A6D9FE0E5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78" y="1928766"/>
            <a:ext cx="795459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9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FD44-0978-4071-8F66-6B96B028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FOR LOAN DELAY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7F090E-FBCC-4011-8A5A-D8364B183D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243" y="1846263"/>
            <a:ext cx="5101307" cy="42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EE6738-66E4-477E-8704-6C957FEE7D44}"/>
              </a:ext>
            </a:extLst>
          </p:cNvPr>
          <p:cNvSpPr txBox="1"/>
          <p:nvPr/>
        </p:nvSpPr>
        <p:spPr>
          <a:xfrm>
            <a:off x="7225823" y="2860078"/>
            <a:ext cx="3929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1.NO. OF TOTAL LENDERS</a:t>
            </a:r>
          </a:p>
          <a:p>
            <a:r>
              <a:rPr lang="en-US" dirty="0"/>
              <a:t>2. LOAN AMOUNT</a:t>
            </a:r>
          </a:p>
          <a:p>
            <a:r>
              <a:rPr lang="en-US" dirty="0"/>
              <a:t>3. LENDER TERM</a:t>
            </a:r>
          </a:p>
          <a:p>
            <a:r>
              <a:rPr lang="en-US" dirty="0"/>
              <a:t>4. CURRENCY POLICY SHARED</a:t>
            </a:r>
          </a:p>
          <a:p>
            <a:r>
              <a:rPr lang="en-US" dirty="0"/>
              <a:t>5. PARTNER ID</a:t>
            </a:r>
          </a:p>
        </p:txBody>
      </p:sp>
    </p:spTree>
    <p:extLst>
      <p:ext uri="{BB962C8B-B14F-4D97-AF65-F5344CB8AC3E}">
        <p14:creationId xmlns:p14="http://schemas.microsoft.com/office/powerpoint/2010/main" val="3411390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KIVA LOAN DELAYS</vt:lpstr>
      <vt:lpstr>PROBLEM STATEMENT</vt:lpstr>
      <vt:lpstr>            EXPLORATORY DATA ANALYSIS</vt:lpstr>
      <vt:lpstr>              EXPLORATORY DATA ANALYSIS</vt:lpstr>
      <vt:lpstr>               EXPLORATORY DATA ANALYSIS</vt:lpstr>
      <vt:lpstr>MODEL AND FEATURE SELECTION</vt:lpstr>
      <vt:lpstr>MODEL RESULTS</vt:lpstr>
      <vt:lpstr>IMPORTANT FEATURES FOR LOAN DELAY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KIVA LOAN DELAYS</dc:title>
  <dc:creator>Sandhya Mukkamala</dc:creator>
  <cp:lastModifiedBy>Sandhya Mukkamala</cp:lastModifiedBy>
  <cp:revision>4</cp:revision>
  <dcterms:created xsi:type="dcterms:W3CDTF">2020-03-22T20:43:19Z</dcterms:created>
  <dcterms:modified xsi:type="dcterms:W3CDTF">2020-03-22T21:08:05Z</dcterms:modified>
</cp:coreProperties>
</file>