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0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6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4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33F-A45C-4173-9DBB-08C479D2120D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8185" y="1138535"/>
            <a:ext cx="77508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QUICK BILLING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0" y="3740727"/>
            <a:ext cx="436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Members:</a:t>
            </a:r>
          </a:p>
          <a:p>
            <a:r>
              <a:rPr lang="en-IN" dirty="0" err="1" smtClean="0"/>
              <a:t>G.Sandhya</a:t>
            </a:r>
            <a:r>
              <a:rPr lang="en-IN" dirty="0" smtClean="0"/>
              <a:t> (1602-16-737-041)</a:t>
            </a:r>
          </a:p>
          <a:p>
            <a:r>
              <a:rPr lang="en-IN" dirty="0" err="1" smtClean="0"/>
              <a:t>M.Ravali</a:t>
            </a:r>
            <a:r>
              <a:rPr lang="en-IN" dirty="0" smtClean="0"/>
              <a:t>(1602-16-737-032)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5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707" y="251845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REVIEW 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707" y="1510145"/>
            <a:ext cx="7752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 smtClean="0"/>
              <a:t>Problem Statement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 smtClean="0"/>
              <a:t>Solution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 smtClean="0"/>
              <a:t>Use-Cases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 smtClean="0"/>
              <a:t>Technology Stack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0610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9670" y="348826"/>
            <a:ext cx="576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Statement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291" y="1371600"/>
            <a:ext cx="7301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Long </a:t>
            </a:r>
            <a:r>
              <a:rPr lang="en-IN" sz="4400" dirty="0" err="1" smtClean="0"/>
              <a:t>Waitings</a:t>
            </a:r>
            <a:r>
              <a:rPr lang="en-IN" sz="4400" dirty="0" smtClean="0"/>
              <a:t>….</a:t>
            </a:r>
          </a:p>
          <a:p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75" y="2576945"/>
            <a:ext cx="5847052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956" y="113299"/>
            <a:ext cx="40158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Solution: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182" y="1759527"/>
            <a:ext cx="1058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6600" dirty="0" smtClean="0"/>
              <a:t>An App to scan the products.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6600" dirty="0" smtClean="0"/>
              <a:t>Check out will be Produced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833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187" y="210281"/>
            <a:ext cx="46794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Cases: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147" y="1995055"/>
            <a:ext cx="1075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Login through e-Mail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Notifications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Returning the products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4518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865" y="528935"/>
            <a:ext cx="619304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Technology Stack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873" y="1953491"/>
            <a:ext cx="876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Android Studio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Data Base Connectivity using JDBC,ODBC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24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9248" y="2288461"/>
            <a:ext cx="42047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720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59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2019-02-25T06:06:01Z</dcterms:created>
  <dcterms:modified xsi:type="dcterms:W3CDTF">2019-02-25T06:21:44Z</dcterms:modified>
</cp:coreProperties>
</file>