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1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3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0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8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56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4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4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2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7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9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33F-A45C-4173-9DBB-08C479D2120D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E91267-8D17-4229-AB03-5227698D8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8185" y="1138535"/>
            <a:ext cx="77508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QUICK BILLING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2800" y="374072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Members:</a:t>
            </a:r>
          </a:p>
          <a:p>
            <a:r>
              <a:rPr lang="en-IN" dirty="0" err="1" smtClean="0"/>
              <a:t>G.Sandhya</a:t>
            </a:r>
            <a:r>
              <a:rPr lang="en-IN" dirty="0" smtClean="0"/>
              <a:t> (1602-16-737-041)</a:t>
            </a:r>
          </a:p>
          <a:p>
            <a:r>
              <a:rPr lang="en-IN" dirty="0" err="1" smtClean="0"/>
              <a:t>M.Ravali</a:t>
            </a:r>
            <a:r>
              <a:rPr lang="en-IN" dirty="0" smtClean="0"/>
              <a:t>(1602-16-737-032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P.Ravalika</a:t>
            </a:r>
            <a:r>
              <a:rPr lang="en-IN" smtClean="0"/>
              <a:t>(1602-16-737-033)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5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161" y="58847"/>
            <a:ext cx="829783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Abstract:</a:t>
            </a:r>
          </a:p>
          <a:p>
            <a:endParaRPr lang="en-IN" sz="4400" dirty="0" smtClean="0"/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places like Super Market and D-Mart, People has to stand in the queue,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get their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products billed, lot of their time is wasted for billing. To Overcome this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,we would like to develop an App (Quick Billing)where people can scan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products on their own which they want to buy .This app after scanning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displays the Check out(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amount of money to be paid ).The customers thus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,can pay the amount directly in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counter.To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use Our App the customer has to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 through their mail, and once you use the app, the app regularly sends the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notifications to the customer about the arrival of new products to the store and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also about the discounts etc…If you want to return the products ,you must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return 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within 2-3 days. We would like to use Android Studio to develop the App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and also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,we use JDBC-ODBC drivers to connect back -end (data base about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products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their prices, quantity etc…)to the front-end(User Interface).</a:t>
            </a:r>
          </a:p>
        </p:txBody>
      </p:sp>
    </p:spTree>
    <p:extLst>
      <p:ext uri="{BB962C8B-B14F-4D97-AF65-F5344CB8AC3E}">
        <p14:creationId xmlns:p14="http://schemas.microsoft.com/office/powerpoint/2010/main" val="25525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187" y="210281"/>
            <a:ext cx="46794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Cases: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147" y="1995055"/>
            <a:ext cx="1075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Login through </a:t>
            </a:r>
            <a:r>
              <a:rPr lang="en-IN" sz="4800" dirty="0" smtClean="0"/>
              <a:t>e-Mail</a:t>
            </a:r>
          </a:p>
          <a:p>
            <a:endParaRPr lang="en-IN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 smtClean="0"/>
              <a:t>Scanning the products</a:t>
            </a:r>
            <a:endParaRPr lang="en-IN" sz="4800" dirty="0" smtClean="0"/>
          </a:p>
        </p:txBody>
      </p:sp>
    </p:spTree>
    <p:extLst>
      <p:ext uri="{BB962C8B-B14F-4D97-AF65-F5344CB8AC3E}">
        <p14:creationId xmlns:p14="http://schemas.microsoft.com/office/powerpoint/2010/main" val="124518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8873" y="1067228"/>
            <a:ext cx="87699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Technology Used</a:t>
            </a:r>
            <a:r>
              <a:rPr lang="en-IN" sz="4000" dirty="0" smtClean="0"/>
              <a:t>:</a:t>
            </a:r>
          </a:p>
          <a:p>
            <a:endParaRPr lang="en-IN" sz="4000" dirty="0"/>
          </a:p>
          <a:p>
            <a:r>
              <a:rPr lang="en-IN" sz="2000" dirty="0"/>
              <a:t>The Technology used for building this application</a:t>
            </a:r>
          </a:p>
          <a:p>
            <a:r>
              <a:rPr lang="en-IN" sz="2000" dirty="0"/>
              <a:t>are:</a:t>
            </a:r>
          </a:p>
          <a:p>
            <a:r>
              <a:rPr lang="en-IN" sz="2000" dirty="0"/>
              <a:t>Front End:</a:t>
            </a:r>
          </a:p>
          <a:p>
            <a:r>
              <a:rPr lang="en-IN" sz="2000" dirty="0"/>
              <a:t> Android Studio: Android Studio is the</a:t>
            </a:r>
          </a:p>
          <a:p>
            <a:r>
              <a:rPr lang="en-IN" sz="2000" dirty="0"/>
              <a:t>official Integrated Development(IDE) for</a:t>
            </a:r>
          </a:p>
          <a:p>
            <a:r>
              <a:rPr lang="en-IN" sz="2000" dirty="0"/>
              <a:t>android application development. Android</a:t>
            </a:r>
          </a:p>
          <a:p>
            <a:r>
              <a:rPr lang="en-IN" sz="2000" dirty="0"/>
              <a:t>Studio offers even more features that enhance</a:t>
            </a:r>
          </a:p>
          <a:p>
            <a:r>
              <a:rPr lang="en-IN" sz="2000" dirty="0"/>
              <a:t>your productivity when building the android</a:t>
            </a:r>
          </a:p>
          <a:p>
            <a:r>
              <a:rPr lang="en-IN" sz="2000" dirty="0"/>
              <a:t>apps.</a:t>
            </a:r>
          </a:p>
          <a:p>
            <a:r>
              <a:rPr lang="en-IN" sz="2000" dirty="0"/>
              <a:t>Back End:</a:t>
            </a:r>
          </a:p>
          <a:p>
            <a:r>
              <a:rPr lang="en-IN" sz="2000" dirty="0"/>
              <a:t> Firebase: Firebase is essentially a real time</a:t>
            </a:r>
          </a:p>
          <a:p>
            <a:r>
              <a:rPr lang="en-IN" sz="2000" dirty="0"/>
              <a:t>database. The data appears as JSON files and</a:t>
            </a:r>
          </a:p>
          <a:p>
            <a:r>
              <a:rPr lang="en-IN" sz="2000" dirty="0"/>
              <a:t>allows real time changes to occur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7243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90" y="113299"/>
            <a:ext cx="397897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Results</a:t>
            </a:r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182" y="1759527"/>
            <a:ext cx="105848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Once you login through email-id you will be prompted to scan your products.</a:t>
            </a:r>
          </a:p>
          <a:p>
            <a:r>
              <a:rPr lang="en-IN" sz="4000" dirty="0" smtClean="0"/>
              <a:t>After scanning all the products, when you click on end a checkout will be produced showing products details along with the bill.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833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89" y="395785"/>
            <a:ext cx="1033135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Future </a:t>
            </a:r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Scope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IN" sz="3600" b="1" u="sng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Adding payment mode</a:t>
            </a:r>
          </a:p>
          <a:p>
            <a:r>
              <a:rPr lang="en-IN" sz="3600" b="1" u="sng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Adding Location to recognize super markets(D-Mart </a:t>
            </a:r>
            <a:r>
              <a:rPr lang="en-IN" sz="36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kukatpally</a:t>
            </a:r>
            <a:r>
              <a:rPr lang="en-IN" sz="3600" b="1" u="sng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3600" b="1" u="sng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Two logins should be provided one for user and one for </a:t>
            </a:r>
            <a:r>
              <a:rPr lang="en-IN" sz="36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administrator.When</a:t>
            </a:r>
            <a:r>
              <a:rPr lang="en-IN" sz="3600" b="1" u="sng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administrator scans items should be added to the database and when the user logins items should be subtracted.</a:t>
            </a:r>
            <a:endParaRPr lang="en-US" sz="3600" b="1" u="sng" dirty="0" smtClean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4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9248" y="2288461"/>
            <a:ext cx="42047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720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372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katla divya</cp:lastModifiedBy>
  <cp:revision>15</cp:revision>
  <dcterms:created xsi:type="dcterms:W3CDTF">2019-02-25T06:06:01Z</dcterms:created>
  <dcterms:modified xsi:type="dcterms:W3CDTF">2019-04-27T05:30:02Z</dcterms:modified>
</cp:coreProperties>
</file>