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51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E079F-2082-D155-FE89-C35EC445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Pong-Inertial:</a:t>
            </a:r>
            <a:br>
              <a:rPr lang="en-US" sz="6000" dirty="0"/>
            </a:br>
            <a:r>
              <a:rPr lang="en-US" sz="6000" dirty="0"/>
              <a:t>an unusual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3FB96-E99B-667D-2E3C-8BDE0FB09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081" y="127476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The BIPOLES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Benjamin </a:t>
            </a:r>
            <a:r>
              <a:rPr lang="en-US" dirty="0" err="1">
                <a:solidFill>
                  <a:schemeClr val="tx1"/>
                </a:solidFill>
              </a:rPr>
              <a:t>Coull-Neveu</a:t>
            </a:r>
            <a:r>
              <a:rPr lang="en-US" dirty="0">
                <a:solidFill>
                  <a:schemeClr val="tx1"/>
                </a:solidFill>
              </a:rPr>
              <a:t>, Franco Del </a:t>
            </a:r>
            <a:r>
              <a:rPr lang="en-US" dirty="0" err="1">
                <a:solidFill>
                  <a:schemeClr val="tx1"/>
                </a:solidFill>
              </a:rPr>
              <a:t>Balso</a:t>
            </a:r>
            <a:r>
              <a:rPr lang="en-US" dirty="0">
                <a:solidFill>
                  <a:schemeClr val="tx1"/>
                </a:solidFill>
              </a:rPr>
              <a:t>, Piotr </a:t>
            </a:r>
            <a:r>
              <a:rPr lang="en-US" dirty="0" err="1">
                <a:solidFill>
                  <a:schemeClr val="tx1"/>
                </a:solidFill>
              </a:rPr>
              <a:t>Jakuc</a:t>
            </a:r>
            <a:r>
              <a:rPr lang="en-US" dirty="0">
                <a:solidFill>
                  <a:schemeClr val="tx1"/>
                </a:solidFill>
              </a:rPr>
              <a:t>, Sandhya Rottoo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U2 physics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60227-2ECB-6748-C809-909B8EF9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97" y="919514"/>
            <a:ext cx="9302752" cy="2748429"/>
          </a:xfrm>
        </p:spPr>
        <p:txBody>
          <a:bodyPr>
            <a:normAutofit fontScale="90000"/>
          </a:bodyPr>
          <a:lstStyle/>
          <a:p>
            <a:pPr algn="ctr"/>
            <a:r>
              <a:rPr lang="en-CA" cap="none" dirty="0">
                <a:solidFill>
                  <a:schemeClr val="bg1"/>
                </a:solidFill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A pong table might seem quite sound</a:t>
            </a:r>
            <a:br>
              <a:rPr lang="en-CA" cap="none" dirty="0">
                <a:solidFill>
                  <a:schemeClr val="bg1"/>
                </a:solidFill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solidFill>
                  <a:schemeClr val="bg1"/>
                </a:solidFill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But beware, as it starts to go ‘round</a:t>
            </a:r>
            <a:br>
              <a:rPr lang="en-CA" cap="none" dirty="0">
                <a:solidFill>
                  <a:schemeClr val="bg1"/>
                </a:solidFill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solidFill>
                  <a:schemeClr val="bg1"/>
                </a:solidFill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The forces, fictitious</a:t>
            </a:r>
            <a:br>
              <a:rPr lang="en-CA" cap="none" dirty="0">
                <a:solidFill>
                  <a:schemeClr val="bg1"/>
                </a:solidFill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solidFill>
                  <a:schemeClr val="bg1"/>
                </a:solidFill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Can be quite pernicious</a:t>
            </a:r>
            <a:br>
              <a:rPr lang="en-CA" cap="none" dirty="0">
                <a:solidFill>
                  <a:schemeClr val="bg1"/>
                </a:solidFill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solidFill>
                  <a:schemeClr val="bg1"/>
                </a:solidFill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Your ball might end up on the ground</a:t>
            </a:r>
            <a:br>
              <a:rPr lang="en-CA" cap="none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br>
              <a:rPr lang="en-CA" cap="none" dirty="0">
                <a:solidFill>
                  <a:schemeClr val="bg1"/>
                </a:solidFill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endParaRPr lang="en-US" cap="none" dirty="0">
              <a:solidFill>
                <a:schemeClr val="bg1"/>
              </a:solidFill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0F525-FD1D-67DC-A3F5-63C6DBD0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99" y="3499973"/>
            <a:ext cx="9906002" cy="148949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 a </a:t>
            </a:r>
            <a:r>
              <a:rPr lang="en-US" sz="2400" dirty="0"/>
              <a:t>rotating</a:t>
            </a:r>
            <a:r>
              <a:rPr lang="en-US" sz="2400" dirty="0">
                <a:solidFill>
                  <a:schemeClr val="bg1"/>
                </a:solidFill>
              </a:rPr>
              <a:t> reference frame, fictitious forces arise, and they don’t seem to have a physical origin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8D7298-A5D3-2B18-4D8D-B36D6BC59669}"/>
                  </a:ext>
                </a:extLst>
              </p:cNvPr>
              <p:cNvSpPr txBox="1"/>
              <p:nvPr/>
            </p:nvSpPr>
            <p:spPr>
              <a:xfrm>
                <a:off x="1391662" y="5094846"/>
                <a:ext cx="9223487" cy="690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𝑓𝑖𝑐𝑡𝑖𝑡𝑖𝑜𝑢𝑠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CA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8D7298-A5D3-2B18-4D8D-B36D6BC59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62" y="5094846"/>
                <a:ext cx="9223487" cy="690702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604122A-E4D7-3E39-ACF8-A01815A29D6D}"/>
              </a:ext>
            </a:extLst>
          </p:cNvPr>
          <p:cNvSpPr txBox="1"/>
          <p:nvPr/>
        </p:nvSpPr>
        <p:spPr>
          <a:xfrm>
            <a:off x="4867507" y="5785548"/>
            <a:ext cx="131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Centrifugal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EF995-3035-C386-0207-94BEA6458E07}"/>
              </a:ext>
            </a:extLst>
          </p:cNvPr>
          <p:cNvSpPr txBox="1"/>
          <p:nvPr/>
        </p:nvSpPr>
        <p:spPr>
          <a:xfrm>
            <a:off x="7147984" y="5785548"/>
            <a:ext cx="104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Coriolis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99244-5238-5693-4E75-8D55A1D894D5}"/>
              </a:ext>
            </a:extLst>
          </p:cNvPr>
          <p:cNvSpPr txBox="1"/>
          <p:nvPr/>
        </p:nvSpPr>
        <p:spPr>
          <a:xfrm>
            <a:off x="9285391" y="5785548"/>
            <a:ext cx="120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Azimuthal</a:t>
            </a:r>
          </a:p>
        </p:txBody>
      </p:sp>
    </p:spTree>
    <p:extLst>
      <p:ext uri="{BB962C8B-B14F-4D97-AF65-F5344CB8AC3E}">
        <p14:creationId xmlns:p14="http://schemas.microsoft.com/office/powerpoint/2010/main" val="24645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10" grpId="1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DB5E-8AF0-E9AE-0E39-CFFF6407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rotating reference frame?????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00962-F982-828E-D14A-32EB3ABB8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022" y="1590580"/>
            <a:ext cx="6091413" cy="34190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65D66-57E4-CF8D-74B7-E33FF4586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898" y="2249486"/>
            <a:ext cx="4661209" cy="3541714"/>
          </a:xfrm>
        </p:spPr>
        <p:txBody>
          <a:bodyPr>
            <a:noAutofit/>
          </a:bodyPr>
          <a:lstStyle/>
          <a:p>
            <a:r>
              <a:rPr lang="en-US" sz="2000" dirty="0"/>
              <a:t>Some guy, probably: </a:t>
            </a:r>
            <a:r>
              <a:rPr lang="en-US" sz="2000" dirty="0">
                <a:solidFill>
                  <a:schemeClr val="bg1"/>
                </a:solidFill>
              </a:rPr>
              <a:t>Why would you make a game of pong in a rotating reference frame? That’s so much harder and more annoying. It’s so counter-intuitive to predict the motion of the ball!</a:t>
            </a:r>
          </a:p>
          <a:p>
            <a:pPr algn="r"/>
            <a:r>
              <a:rPr lang="en-US" sz="2000" dirty="0"/>
              <a:t>Us: </a:t>
            </a:r>
            <a:r>
              <a:rPr lang="en-US" sz="2000" dirty="0">
                <a:solidFill>
                  <a:schemeClr val="bg1"/>
                </a:solidFill>
              </a:rPr>
              <a:t>Erm, </a:t>
            </a:r>
            <a:r>
              <a:rPr lang="en-US" sz="2000" dirty="0" err="1">
                <a:solidFill>
                  <a:schemeClr val="bg1"/>
                </a:solidFill>
              </a:rPr>
              <a:t>actchully</a:t>
            </a:r>
            <a:r>
              <a:rPr lang="en-US" sz="2000" dirty="0">
                <a:solidFill>
                  <a:schemeClr val="bg1"/>
                </a:solidFill>
              </a:rPr>
              <a:t>…you’re right. But also it’s cool.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5950-22CB-EACE-1A20-2057AB9B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E436-AA38-C10D-50A3-FCA395A4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Two players are constrained to glide around the rim of a rotating disk</a:t>
            </a:r>
          </a:p>
          <a:p>
            <a:r>
              <a:rPr lang="en-US" dirty="0">
                <a:solidFill>
                  <a:schemeClr val="bg1"/>
                </a:solidFill>
              </a:rPr>
              <a:t>Since they are rotating with the disk, they see the ball being accelerated in odd ways</a:t>
            </a:r>
          </a:p>
          <a:p>
            <a:r>
              <a:rPr lang="en-US" dirty="0">
                <a:solidFill>
                  <a:schemeClr val="bg1"/>
                </a:solidFill>
              </a:rPr>
              <a:t>First one to miss their hit loses</a:t>
            </a:r>
          </a:p>
          <a:p>
            <a:r>
              <a:rPr lang="en-US" dirty="0">
                <a:solidFill>
                  <a:schemeClr val="bg1"/>
                </a:solidFill>
              </a:rPr>
              <a:t>Power-ups appear along the track</a:t>
            </a:r>
          </a:p>
        </p:txBody>
      </p:sp>
    </p:spTree>
    <p:extLst>
      <p:ext uri="{BB962C8B-B14F-4D97-AF65-F5344CB8AC3E}">
        <p14:creationId xmlns:p14="http://schemas.microsoft.com/office/powerpoint/2010/main" val="273425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7A92-E8CB-ADA0-1F0D-66D88671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705C-70E2-C85A-D5BF-CEC95E8D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Pygame</a:t>
            </a:r>
            <a:r>
              <a:rPr lang="en-US" dirty="0">
                <a:solidFill>
                  <a:schemeClr val="bg1"/>
                </a:solidFill>
              </a:rPr>
              <a:t> is a python-based game development software which allows us to write our own laws of physics into the framework</a:t>
            </a:r>
          </a:p>
        </p:txBody>
      </p:sp>
    </p:spTree>
    <p:extLst>
      <p:ext uri="{BB962C8B-B14F-4D97-AF65-F5344CB8AC3E}">
        <p14:creationId xmlns:p14="http://schemas.microsoft.com/office/powerpoint/2010/main" val="33238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9502-CD95-71AC-6DC8-812A8943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929B-7E4D-24A6-660E-80598A788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Classical mechanics can be just as cool and weird as QM or relativity</a:t>
            </a:r>
          </a:p>
          <a:p>
            <a:r>
              <a:rPr lang="en-US" dirty="0">
                <a:solidFill>
                  <a:schemeClr val="bg1"/>
                </a:solidFill>
              </a:rPr>
              <a:t>Physics is easy, coding is hard</a:t>
            </a:r>
          </a:p>
          <a:p>
            <a:r>
              <a:rPr lang="en-US" dirty="0">
                <a:solidFill>
                  <a:schemeClr val="bg1"/>
                </a:solidFill>
              </a:rPr>
              <a:t>We had a lot of fun making and playing this game, and we hope you will too.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61FB6-B987-4BA7-1AA9-D4269ACADF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1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96</TotalTime>
  <Words>268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Brush Script MT</vt:lpstr>
      <vt:lpstr>Arial</vt:lpstr>
      <vt:lpstr>Cambria Math</vt:lpstr>
      <vt:lpstr>Lucida Handwriting</vt:lpstr>
      <vt:lpstr>Tw Cen MT</vt:lpstr>
      <vt:lpstr>Circuit</vt:lpstr>
      <vt:lpstr>Pong-Inertial: an unusual game</vt:lpstr>
      <vt:lpstr>A pong table might seem quite sound But beware, as it starts to go ‘round The forces, fictitious Can be quite pernicious Your ball might end up on the ground  </vt:lpstr>
      <vt:lpstr>A rotating reference frame?????</vt:lpstr>
      <vt:lpstr>What did we do?</vt:lpstr>
      <vt:lpstr>How did we do it?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Pong-Inertial</dc:title>
  <dc:creator>Sandhya Rottoo</dc:creator>
  <cp:lastModifiedBy>Sandhya Rottoo</cp:lastModifiedBy>
  <cp:revision>2</cp:revision>
  <dcterms:created xsi:type="dcterms:W3CDTF">2023-11-05T03:35:43Z</dcterms:created>
  <dcterms:modified xsi:type="dcterms:W3CDTF">2023-11-05T05:11:54Z</dcterms:modified>
</cp:coreProperties>
</file>