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079F-2082-D155-FE89-C35EC445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Pong-Inertial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3FB96-E99B-667D-2E3C-8BDE0FB09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BIPOLES</a:t>
            </a:r>
          </a:p>
          <a:p>
            <a:r>
              <a:rPr lang="en-US" dirty="0"/>
              <a:t>Benjamin </a:t>
            </a:r>
            <a:r>
              <a:rPr lang="en-US" dirty="0" err="1"/>
              <a:t>Coull-Neveu</a:t>
            </a:r>
            <a:r>
              <a:rPr lang="en-US" dirty="0"/>
              <a:t>, Franco Del </a:t>
            </a:r>
            <a:r>
              <a:rPr lang="en-US" dirty="0" err="1"/>
              <a:t>Balso</a:t>
            </a:r>
            <a:r>
              <a:rPr lang="en-US" dirty="0"/>
              <a:t>, Piotr </a:t>
            </a:r>
            <a:r>
              <a:rPr lang="en-US" dirty="0" err="1"/>
              <a:t>Jakuc</a:t>
            </a:r>
            <a:r>
              <a:rPr lang="en-US" dirty="0"/>
              <a:t>, Sandhya Rottoo</a:t>
            </a:r>
          </a:p>
        </p:txBody>
      </p:sp>
    </p:spTree>
    <p:extLst>
      <p:ext uri="{BB962C8B-B14F-4D97-AF65-F5344CB8AC3E}">
        <p14:creationId xmlns:p14="http://schemas.microsoft.com/office/powerpoint/2010/main" val="10048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60227-2ECB-6748-C809-909B8EF9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We rotated a game of pong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to play it, you must be quite strong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for forces, fictitious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can be quite pernicious</a:t>
            </a:r>
            <a:b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CA" cap="none" dirty="0">
                <a:effectLst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we fear you might not last too long</a:t>
            </a:r>
            <a:br>
              <a:rPr lang="en-CA" dirty="0">
                <a:effectLst/>
                <a:latin typeface="American Typewriter" panose="02090604020004020304" pitchFamily="18" charset="77"/>
              </a:rPr>
            </a:br>
            <a:endParaRPr lang="en-US" dirty="0">
              <a:latin typeface="American Typewriter" panose="02090604020004020304" pitchFamily="18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0F525-FD1D-67DC-A3F5-63C6DBD0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7348" y="2755225"/>
            <a:ext cx="9906002" cy="14894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a rotating reference frame, fictitious forces arise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/>
              <p:nvPr/>
            </p:nvSpPr>
            <p:spPr>
              <a:xfrm>
                <a:off x="1716119" y="4350098"/>
                <a:ext cx="9223487" cy="690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𝑓𝑖𝑐𝑡𝑖𝑡𝑖𝑜𝑢𝑠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̇"/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7298-A5D3-2B18-4D8D-B36D6BC59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19" y="4350098"/>
                <a:ext cx="9223487" cy="690702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57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75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Brush Script MT</vt:lpstr>
      <vt:lpstr>American Typewriter</vt:lpstr>
      <vt:lpstr>Arial</vt:lpstr>
      <vt:lpstr>Cambria Math</vt:lpstr>
      <vt:lpstr>Tw Cen MT</vt:lpstr>
      <vt:lpstr>Circuit</vt:lpstr>
      <vt:lpstr>Pong-Inertial</vt:lpstr>
      <vt:lpstr>We rotated a game of pong to play it, you must be quite strong for forces, fictitious can be quite pernicious we fear you might not last too long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Pong-Inertial</dc:title>
  <dc:creator>Sandhya Rottoo</dc:creator>
  <cp:lastModifiedBy>Sandhya Rottoo</cp:lastModifiedBy>
  <cp:revision>1</cp:revision>
  <dcterms:created xsi:type="dcterms:W3CDTF">2023-11-05T03:35:43Z</dcterms:created>
  <dcterms:modified xsi:type="dcterms:W3CDTF">2023-11-05T03:45:44Z</dcterms:modified>
</cp:coreProperties>
</file>