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9020F2-9E30-4A9C-9DAA-93585F62143A}">
          <p14:sldIdLst>
            <p14:sldId id="256"/>
            <p14:sldId id="259"/>
            <p14:sldId id="260"/>
          </p14:sldIdLst>
        </p14:section>
        <p14:section name="Untitled Section" id="{7DBD83B1-1B0F-4E8D-9556-8857E1FB589F}">
          <p14:sldIdLst>
            <p14:sldId id="261"/>
            <p14:sldId id="265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p" initials="kp" lastIdx="1" clrIdx="0">
    <p:extLst>
      <p:ext uri="{19B8F6BF-5375-455C-9EA6-DF929625EA0E}">
        <p15:presenceInfo xmlns:p15="http://schemas.microsoft.com/office/powerpoint/2012/main" userId="8c39bd5e41c91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F8421-2645-C8F8-A255-0EE64A336774}" v="1" dt="2025-07-29T14:59:4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29T19:32:24.558" idx="1">
    <p:pos x="-40" y="-269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7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4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5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3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5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7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F035EE9-5F3B-4679-9A76-C1D988DD4A2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89D869-C046-48B0-B05C-E69DE3FF618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62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7A58-846B-2276-A37F-2A981C358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Zomato </a:t>
            </a:r>
            <a:br>
              <a:rPr lang="en-IN" sz="4400" b="1" dirty="0"/>
            </a:br>
            <a:r>
              <a:rPr lang="en-IN" sz="4400" b="1" dirty="0"/>
              <a:t>Restaurant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32913-B463-C807-307B-B1D4DDE5B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2" y="3647768"/>
            <a:ext cx="8971481" cy="220502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IN" dirty="0"/>
          </a:p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-OVERVIEW</a:t>
            </a:r>
          </a:p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-ORDERS &amp; RATINGS</a:t>
            </a:r>
          </a:p>
        </p:txBody>
      </p:sp>
    </p:spTree>
    <p:extLst>
      <p:ext uri="{BB962C8B-B14F-4D97-AF65-F5344CB8AC3E}">
        <p14:creationId xmlns:p14="http://schemas.microsoft.com/office/powerpoint/2010/main" val="894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7847A-8C8C-A077-557E-663F378644C0}"/>
              </a:ext>
            </a:extLst>
          </p:cNvPr>
          <p:cNvSpPr txBox="1"/>
          <p:nvPr/>
        </p:nvSpPr>
        <p:spPr>
          <a:xfrm>
            <a:off x="855406" y="1061884"/>
            <a:ext cx="828859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Agenda</a:t>
            </a:r>
          </a:p>
          <a:p>
            <a:pPr>
              <a:buNone/>
            </a:pPr>
            <a:endParaRPr lang="en-US" sz="1400" b="1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Overview Page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Orders &amp; Ratings Page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2930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D19591-52AC-D696-6D61-C3F4AD4CAA5B}"/>
              </a:ext>
            </a:extLst>
          </p:cNvPr>
          <p:cNvSpPr txBox="1"/>
          <p:nvPr/>
        </p:nvSpPr>
        <p:spPr>
          <a:xfrm>
            <a:off x="501445" y="825910"/>
            <a:ext cx="1078598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</a:rPr>
              <a:t>Project Objective</a:t>
            </a:r>
          </a:p>
          <a:p>
            <a:pPr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Goal:</a:t>
            </a:r>
            <a:br>
              <a:rPr lang="en-US" sz="2400" dirty="0"/>
            </a:br>
            <a:r>
              <a:rPr lang="en-US" sz="3200" dirty="0"/>
              <a:t>To understand customer preferences, restaurant performance, and ordering patterns using Zomato data, and extract actionable insights for business decisions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5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8FCDB-DB31-5577-FEAA-5959517DB318}"/>
              </a:ext>
            </a:extLst>
          </p:cNvPr>
          <p:cNvSpPr txBox="1"/>
          <p:nvPr/>
        </p:nvSpPr>
        <p:spPr>
          <a:xfrm>
            <a:off x="442452" y="766916"/>
            <a:ext cx="870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Restaurant Types &amp; Ordering Trends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7E5DF728-2697-950A-63FC-1ED0FD41B4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096000" y="1855719"/>
            <a:ext cx="56212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Casual Dining leads as the most common restaurant type.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Cafes and Quick Bites also show high presence, catering to younger and working crowds.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three formats dominate the food scene, showing Bangalore’s affinity toward accessible, casual spots.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785B457A-E39D-E957-6957-807238D9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522" y="4746881"/>
            <a:ext cx="49525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orders for Quick Bites and Cafes are p-laced online.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 Dining and Lounges rely more on offline (walk-in) customers.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Zomato can tailor offers or boost app features based on these patterns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B2BFA1E-DD12-5565-414B-3B7100D8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9" y="1518756"/>
            <a:ext cx="4454114" cy="24618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6904566-E9C1-15D5-BC40-A531B558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59" y="4147700"/>
            <a:ext cx="5146841" cy="23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4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390B-D915-F72B-DE9C-46DC9F88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05C86-CBE4-408A-798C-2700ECA5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0" y="831145"/>
            <a:ext cx="4737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Table Bookings &amp; Restaurant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36D78-862A-DAD0-37D3-5C05F743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1597307"/>
            <a:ext cx="5660020" cy="218761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A57B39-3F7C-9456-E1E4-3F6AF726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28" y="1512130"/>
            <a:ext cx="502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number of restaurants do not provide table booking.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options are more common in upscale or Fine Dining establishments.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Zomato can expand its booking service in underutilized categories.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CB02A41-5258-63DF-1A98-567D4102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535" y="4310546"/>
            <a:ext cx="46916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restaurants have ratings between 3.5 and 4.2, indicating good but not exceptional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are rated below 3 or above 4.5.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helps customers set realistic expectations and allows Zomato to feature top-rated places.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373EE-FB8C-AB66-7AD2-9B238CE6A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0" y="4079428"/>
            <a:ext cx="5903088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0444-56F7-146D-8889-FFB93326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2B6A1A-8E34-DEB9-7DEF-66BA44D0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0" y="730919"/>
            <a:ext cx="46858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Customer Engagement &amp; Votes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8A651-83BC-A3A9-D3DA-D78018C0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1" y="1412112"/>
            <a:ext cx="5575139" cy="2395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0A7FD-A014-357B-807D-EB584499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4" y="3966045"/>
            <a:ext cx="5787341" cy="236253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CDA7F20-58CC-3B87-39EF-2EE8E81D7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086" y="1904553"/>
            <a:ext cx="461135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 rated 4.0 and above receive the highest customer votes.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that users are more likely 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engage with highly rated                                     establishments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AA7D04-5E67-176F-0D8F-149490756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086" y="4485591"/>
            <a:ext cx="42942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Restaurants that support online ordering receive more votes on average than offline-only.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digital ordering boosts visibility and interaction.</a:t>
            </a:r>
          </a:p>
        </p:txBody>
      </p:sp>
    </p:spTree>
    <p:extLst>
      <p:ext uri="{BB962C8B-B14F-4D97-AF65-F5344CB8AC3E}">
        <p14:creationId xmlns:p14="http://schemas.microsoft.com/office/powerpoint/2010/main" val="416104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C170B2-DB25-663E-3049-4CFF60788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90" y="858240"/>
            <a:ext cx="7118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Ratings vs Cost &amp; Restaurant Type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48163-FDBC-F697-F4AF-60C9D1C5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" y="1564162"/>
            <a:ext cx="5393801" cy="241016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3412150-DB0C-8ED4-A230-41EC347AF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811" y="2107523"/>
            <a:ext cx="53282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Clubs and Microbreweries have the highest average spend (₹1700–₹2000+).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Cafes and Casual Dining are more budget-friendly.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Zomato can use this to segment customers and design cost-sensitive offers.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88A44-3734-A5C4-C739-9E91C80E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0" y="3974323"/>
            <a:ext cx="5578997" cy="2400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107218-77B6-41C1-0800-D28104AA2FFD}"/>
              </a:ext>
            </a:extLst>
          </p:cNvPr>
          <p:cNvSpPr txBox="1"/>
          <p:nvPr/>
        </p:nvSpPr>
        <p:spPr>
          <a:xfrm>
            <a:off x="6427811" y="4157026"/>
            <a:ext cx="5578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Restaurants that accept online orders receive a higher average number of customer votes compared to those that don’t.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indicates that online ordering enhances customer engagement and visibility, encouraging users to leave feedback.</a:t>
            </a:r>
          </a:p>
        </p:txBody>
      </p:sp>
    </p:spTree>
    <p:extLst>
      <p:ext uri="{BB962C8B-B14F-4D97-AF65-F5344CB8AC3E}">
        <p14:creationId xmlns:p14="http://schemas.microsoft.com/office/powerpoint/2010/main" val="83842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AB8E19-A20F-D402-E386-A9C4F1B9E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11" y="1258107"/>
            <a:ext cx="1058078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Casual Dining and Quick Bites are the most dominant and preferred restaurant types.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ordering enhances customer engagement, shown by higher votes and reach.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ratings cluster around 3.5–4.2, indicating consistent quality.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restaurants like Clubs and Microbreweries attract higher spenders.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use of this data can help Zomato refine its marketing, partnerships, and service offerings.</a:t>
            </a:r>
          </a:p>
        </p:txBody>
      </p:sp>
    </p:spTree>
    <p:extLst>
      <p:ext uri="{BB962C8B-B14F-4D97-AF65-F5344CB8AC3E}">
        <p14:creationId xmlns:p14="http://schemas.microsoft.com/office/powerpoint/2010/main" val="17026063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160</TotalTime>
  <Words>411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Zomato  Restaurant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reddy</dc:creator>
  <cp:lastModifiedBy>varshini sanam</cp:lastModifiedBy>
  <cp:revision>5</cp:revision>
  <dcterms:created xsi:type="dcterms:W3CDTF">2025-07-29T10:08:02Z</dcterms:created>
  <dcterms:modified xsi:type="dcterms:W3CDTF">2025-07-29T15:08:01Z</dcterms:modified>
</cp:coreProperties>
</file>