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687D9-A0D5-435F-8400-2DBD1FE4D783}" v="2" dt="2020-12-05T02:08:45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Hall" userId="6c8f1aedf5a35ac5" providerId="LiveId" clId="{36E687D9-A0D5-435F-8400-2DBD1FE4D783}"/>
    <pc:docChg chg="modSld">
      <pc:chgData name="Sandra Hall" userId="6c8f1aedf5a35ac5" providerId="LiveId" clId="{36E687D9-A0D5-435F-8400-2DBD1FE4D783}" dt="2020-12-05T02:11:55.918" v="115" actId="11529"/>
      <pc:docMkLst>
        <pc:docMk/>
      </pc:docMkLst>
      <pc:sldChg chg="addSp modSp mod">
        <pc:chgData name="Sandra Hall" userId="6c8f1aedf5a35ac5" providerId="LiveId" clId="{36E687D9-A0D5-435F-8400-2DBD1FE4D783}" dt="2020-12-05T02:11:55.918" v="115" actId="11529"/>
        <pc:sldMkLst>
          <pc:docMk/>
          <pc:sldMk cId="1304940559" sldId="256"/>
        </pc:sldMkLst>
        <pc:spChg chg="add mod">
          <ac:chgData name="Sandra Hall" userId="6c8f1aedf5a35ac5" providerId="LiveId" clId="{36E687D9-A0D5-435F-8400-2DBD1FE4D783}" dt="2020-12-05T02:06:41.136" v="60" actId="20577"/>
          <ac:spMkLst>
            <pc:docMk/>
            <pc:sldMk cId="1304940559" sldId="256"/>
            <ac:spMk id="14" creationId="{E61087B8-1743-4A20-8D2C-FB66D673A79F}"/>
          </ac:spMkLst>
        </pc:spChg>
        <pc:spChg chg="add mod">
          <ac:chgData name="Sandra Hall" userId="6c8f1aedf5a35ac5" providerId="LiveId" clId="{36E687D9-A0D5-435F-8400-2DBD1FE4D783}" dt="2020-12-05T02:09:08.436" v="109" actId="20577"/>
          <ac:spMkLst>
            <pc:docMk/>
            <pc:sldMk cId="1304940559" sldId="256"/>
            <ac:spMk id="15" creationId="{0FD70127-5416-4BA2-8A92-3BD15BB92FBF}"/>
          </ac:spMkLst>
        </pc:spChg>
        <pc:cxnChg chg="add">
          <ac:chgData name="Sandra Hall" userId="6c8f1aedf5a35ac5" providerId="LiveId" clId="{36E687D9-A0D5-435F-8400-2DBD1FE4D783}" dt="2020-12-05T02:10:44.105" v="110" actId="11529"/>
          <ac:cxnSpMkLst>
            <pc:docMk/>
            <pc:sldMk cId="1304940559" sldId="256"/>
            <ac:cxnSpMk id="17" creationId="{572F648E-E998-4757-95F9-A828DC43C6DC}"/>
          </ac:cxnSpMkLst>
        </pc:cxnChg>
        <pc:cxnChg chg="add">
          <ac:chgData name="Sandra Hall" userId="6c8f1aedf5a35ac5" providerId="LiveId" clId="{36E687D9-A0D5-435F-8400-2DBD1FE4D783}" dt="2020-12-05T02:10:59.068" v="111" actId="11529"/>
          <ac:cxnSpMkLst>
            <pc:docMk/>
            <pc:sldMk cId="1304940559" sldId="256"/>
            <ac:cxnSpMk id="19" creationId="{2FFE963F-6EC2-413A-A298-8EB016351CCB}"/>
          </ac:cxnSpMkLst>
        </pc:cxnChg>
        <pc:cxnChg chg="add">
          <ac:chgData name="Sandra Hall" userId="6c8f1aedf5a35ac5" providerId="LiveId" clId="{36E687D9-A0D5-435F-8400-2DBD1FE4D783}" dt="2020-12-05T02:11:09.886" v="112" actId="11529"/>
          <ac:cxnSpMkLst>
            <pc:docMk/>
            <pc:sldMk cId="1304940559" sldId="256"/>
            <ac:cxnSpMk id="21" creationId="{1E4B3768-D5D9-4B72-9AC5-44F22068FA44}"/>
          </ac:cxnSpMkLst>
        </pc:cxnChg>
        <pc:cxnChg chg="add">
          <ac:chgData name="Sandra Hall" userId="6c8f1aedf5a35ac5" providerId="LiveId" clId="{36E687D9-A0D5-435F-8400-2DBD1FE4D783}" dt="2020-12-05T02:11:23.375" v="113" actId="11529"/>
          <ac:cxnSpMkLst>
            <pc:docMk/>
            <pc:sldMk cId="1304940559" sldId="256"/>
            <ac:cxnSpMk id="23" creationId="{AE0ECA68-F717-4147-BB39-85416F1EA4D1}"/>
          </ac:cxnSpMkLst>
        </pc:cxnChg>
        <pc:cxnChg chg="add">
          <ac:chgData name="Sandra Hall" userId="6c8f1aedf5a35ac5" providerId="LiveId" clId="{36E687D9-A0D5-435F-8400-2DBD1FE4D783}" dt="2020-12-05T02:11:43.403" v="114" actId="11529"/>
          <ac:cxnSpMkLst>
            <pc:docMk/>
            <pc:sldMk cId="1304940559" sldId="256"/>
            <ac:cxnSpMk id="25" creationId="{5FC59B6C-C4CE-4FA0-BDF9-95B0DED243C1}"/>
          </ac:cxnSpMkLst>
        </pc:cxnChg>
        <pc:cxnChg chg="add">
          <ac:chgData name="Sandra Hall" userId="6c8f1aedf5a35ac5" providerId="LiveId" clId="{36E687D9-A0D5-435F-8400-2DBD1FE4D783}" dt="2020-12-05T02:11:55.918" v="115" actId="11529"/>
          <ac:cxnSpMkLst>
            <pc:docMk/>
            <pc:sldMk cId="1304940559" sldId="256"/>
            <ac:cxnSpMk id="27" creationId="{A58A9960-B017-4E10-A1DB-F6367E4EECA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0947-0591-4359-814C-1F3A61452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15986-9A1A-4989-91F7-7131B109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B3A5-E91D-48D2-A1A4-07470D3F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C2B25-4382-4394-BD59-15F6A02F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DBA0-7A91-4F29-90A5-DCAF38B5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E0AC-5836-477C-8169-E6BB1AD6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B34B5-8AC5-4B4D-A4A7-9F50FCF78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DD5DA-72C6-4B2D-AC27-42FF1FF9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61D8-4C43-463B-B184-AA45EFC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96654-470D-4447-A9A2-97C5E5E5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9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935A45-D682-4F48-87D2-35E72CF6B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474B8-F645-4414-9222-1BDE3F1B3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E1F70-E0F9-41A8-981F-6E31B081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E803A-9AEF-4401-BC54-1FFEFC81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1309A-5124-4E29-86E5-8916A962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8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C9BD-D0A1-4A95-ADCE-E367168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5964-184C-4DA8-AC6C-0E2D466C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B8699-2A28-46CE-82FF-D1AD1670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A8E52-8D36-4A0B-B1D8-D01F1E2E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C035-A2B6-4D7C-880A-AB555CDF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9D377-F1F9-4FD9-9229-490624E9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309CA-5F73-443E-A052-364DD73F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78723-E34A-479C-9402-C04BAA8E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E57B-CF1E-4F67-B422-6513F5C0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4D995-EBD7-4756-BE86-A7A99427E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D42E-649D-405D-9E1D-71B9CC62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CA14-0B8E-48F7-8183-5C8A07251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66432-5603-4849-8601-5C6D3EDF3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54A7-12BF-4760-93C8-9B3CFC07B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0DF96-D0E9-495E-A7A5-DF6E8BE4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500E-FC8A-4E0E-90AC-7B7519C4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3BD0-2139-45DA-80C3-54A1160D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FBC37-F586-41FB-A0FC-12E343F32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CD9A3-A5DE-441C-93D1-3418CB8AA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0DC25-A0A1-4CE1-AF7F-67EF50A55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F619A-23E9-4994-A1F3-3C1251484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CB04AF-1CC7-494A-AAF9-89B87E62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9FF06-1CF5-42D6-9CCD-7EB42A4D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DC78E8-B81C-4A51-97FA-D534C7D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F8C9-9C88-43B6-86F1-26C26FB8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13F1CE-3B87-40BF-BAE6-9668F299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66EAD-CA6F-4185-80AA-469038F8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36E50-73C2-4AC6-8FC3-BFA9CC71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3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BF38E-A600-4EF7-81D5-530B9EF5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0A02A-D527-4BFD-8915-EB71C0CC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CAD9-F7CC-4C05-8F12-04A84902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3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9171D-191A-4460-8EF9-7B9B98867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77C7-7A4C-4389-A258-4A77B839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87D59-7C4F-44B5-A127-BAA49EB22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93049-D52B-402E-9078-7934EE3D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09137-E474-487C-96CC-726A6F99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43A80-AEA5-442E-8D70-FEF84275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1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A8D3-A961-4193-9576-AAF8BECC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8F1F0-88C0-4C23-A22C-EC3331FDB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A2D19-7D96-462E-B046-A46676E07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0CB-5C6D-441D-854A-9C103303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FD5F8-C52F-4B18-8D03-769A61BE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9C05F-E685-413D-9C51-68A73A59C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BF57E-712A-4909-AD0A-4CB1AC8C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4050A-F558-4C46-8438-7E7DEBB45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366A-D74A-43BB-87B0-412502CE0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58C3-E707-4193-83A2-FBCCDFC12C12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F9D0E-30D2-416F-AD67-BF6CDA597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0F45-3DC0-475D-891E-1BB8784CE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1C23-E4EF-4107-A3A0-88D43E102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654A-B195-49EB-B0F9-100224C74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439" y="101599"/>
            <a:ext cx="8737600" cy="919163"/>
          </a:xfrm>
        </p:spPr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6EC81D-F32E-4191-9A47-EF43B7C7DA36}"/>
              </a:ext>
            </a:extLst>
          </p:cNvPr>
          <p:cNvSpPr/>
          <p:nvPr/>
        </p:nvSpPr>
        <p:spPr>
          <a:xfrm>
            <a:off x="537845" y="1023937"/>
            <a:ext cx="2184400" cy="1351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Departments</a:t>
            </a:r>
          </a:p>
          <a:p>
            <a:pPr algn="ctr"/>
            <a:r>
              <a:rPr lang="en-US" dirty="0" err="1"/>
              <a:t>Dept_no</a:t>
            </a:r>
            <a:endParaRPr lang="en-US" dirty="0"/>
          </a:p>
          <a:p>
            <a:pPr algn="ctr"/>
            <a:r>
              <a:rPr lang="en-US" dirty="0" err="1"/>
              <a:t>Dept_name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BE10C4-4E40-47A9-8FB3-937751C814FC}"/>
              </a:ext>
            </a:extLst>
          </p:cNvPr>
          <p:cNvSpPr/>
          <p:nvPr/>
        </p:nvSpPr>
        <p:spPr>
          <a:xfrm>
            <a:off x="3305176" y="1020762"/>
            <a:ext cx="1962150" cy="1351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Dept_Emp</a:t>
            </a:r>
            <a:endParaRPr lang="en-US" dirty="0"/>
          </a:p>
          <a:p>
            <a:pPr algn="ctr"/>
            <a:r>
              <a:rPr lang="en-US" dirty="0" err="1"/>
              <a:t>Emp_no</a:t>
            </a:r>
            <a:endParaRPr lang="en-US" dirty="0"/>
          </a:p>
          <a:p>
            <a:pPr algn="ctr"/>
            <a:r>
              <a:rPr lang="en-US" dirty="0" err="1"/>
              <a:t>Dept_no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63E1B8-E91C-4003-B2AC-79D6C6187983}"/>
              </a:ext>
            </a:extLst>
          </p:cNvPr>
          <p:cNvSpPr/>
          <p:nvPr/>
        </p:nvSpPr>
        <p:spPr>
          <a:xfrm>
            <a:off x="5850257" y="1020762"/>
            <a:ext cx="1962150" cy="1351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Dept_Manager</a:t>
            </a:r>
            <a:endParaRPr lang="en-US" dirty="0"/>
          </a:p>
          <a:p>
            <a:pPr algn="ctr"/>
            <a:r>
              <a:rPr lang="en-US" dirty="0" err="1"/>
              <a:t>Dept_no</a:t>
            </a:r>
            <a:endParaRPr lang="en-US" dirty="0"/>
          </a:p>
          <a:p>
            <a:pPr algn="ctr"/>
            <a:r>
              <a:rPr lang="en-US" dirty="0" err="1"/>
              <a:t>Emp_no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5DC8CF-9445-44C7-A022-1A8CC546030A}"/>
              </a:ext>
            </a:extLst>
          </p:cNvPr>
          <p:cNvSpPr/>
          <p:nvPr/>
        </p:nvSpPr>
        <p:spPr>
          <a:xfrm>
            <a:off x="5038727" y="2658109"/>
            <a:ext cx="2105024" cy="2494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Employees</a:t>
            </a:r>
          </a:p>
          <a:p>
            <a:pPr algn="ctr"/>
            <a:r>
              <a:rPr lang="en-US" dirty="0" err="1"/>
              <a:t>Emp_no</a:t>
            </a:r>
            <a:endParaRPr lang="en-US" dirty="0"/>
          </a:p>
          <a:p>
            <a:pPr algn="ctr"/>
            <a:r>
              <a:rPr lang="en-US" dirty="0" err="1"/>
              <a:t>Emp_title</a:t>
            </a:r>
            <a:endParaRPr lang="en-US" dirty="0"/>
          </a:p>
          <a:p>
            <a:pPr algn="ctr"/>
            <a:r>
              <a:rPr lang="en-US" dirty="0" err="1"/>
              <a:t>Birth_date</a:t>
            </a:r>
            <a:endParaRPr lang="en-US" dirty="0"/>
          </a:p>
          <a:p>
            <a:pPr algn="ctr"/>
            <a:r>
              <a:rPr lang="en-US" dirty="0" err="1"/>
              <a:t>First_name</a:t>
            </a:r>
            <a:endParaRPr lang="en-US" dirty="0"/>
          </a:p>
          <a:p>
            <a:pPr algn="ctr"/>
            <a:r>
              <a:rPr lang="en-US" dirty="0" err="1"/>
              <a:t>Last_name</a:t>
            </a:r>
            <a:endParaRPr lang="en-US" dirty="0"/>
          </a:p>
          <a:p>
            <a:pPr algn="ctr"/>
            <a:r>
              <a:rPr lang="en-US" dirty="0"/>
              <a:t>Sex</a:t>
            </a:r>
          </a:p>
          <a:p>
            <a:pPr algn="ctr"/>
            <a:r>
              <a:rPr lang="en-US" dirty="0" err="1"/>
              <a:t>Hire_date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1087B8-1743-4A20-8D2C-FB66D673A79F}"/>
              </a:ext>
            </a:extLst>
          </p:cNvPr>
          <p:cNvSpPr/>
          <p:nvPr/>
        </p:nvSpPr>
        <p:spPr>
          <a:xfrm>
            <a:off x="8395338" y="1013141"/>
            <a:ext cx="1962150" cy="1351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Salaries</a:t>
            </a:r>
          </a:p>
          <a:p>
            <a:pPr algn="ctr"/>
            <a:r>
              <a:rPr lang="en-US" dirty="0" err="1"/>
              <a:t>Emp_no</a:t>
            </a:r>
            <a:endParaRPr lang="en-US" dirty="0"/>
          </a:p>
          <a:p>
            <a:pPr algn="ctr"/>
            <a:r>
              <a:rPr lang="en-US" dirty="0"/>
              <a:t>Salary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70127-5416-4BA2-8A92-3BD15BB92FBF}"/>
              </a:ext>
            </a:extLst>
          </p:cNvPr>
          <p:cNvSpPr/>
          <p:nvPr/>
        </p:nvSpPr>
        <p:spPr>
          <a:xfrm>
            <a:off x="8281038" y="4680266"/>
            <a:ext cx="1962150" cy="1351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Titles</a:t>
            </a:r>
          </a:p>
          <a:p>
            <a:pPr algn="ctr"/>
            <a:r>
              <a:rPr lang="en-US" dirty="0" err="1"/>
              <a:t>Title_id</a:t>
            </a:r>
            <a:endParaRPr lang="en-US" dirty="0"/>
          </a:p>
          <a:p>
            <a:pPr algn="ctr"/>
            <a:r>
              <a:rPr lang="en-US" dirty="0"/>
              <a:t>Title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2F648E-E998-4757-95F9-A828DC43C6DC}"/>
              </a:ext>
            </a:extLst>
          </p:cNvPr>
          <p:cNvCxnSpPr>
            <a:stCxn id="4" idx="3"/>
          </p:cNvCxnSpPr>
          <p:nvPr/>
        </p:nvCxnSpPr>
        <p:spPr>
          <a:xfrm>
            <a:off x="2722245" y="1699577"/>
            <a:ext cx="582931" cy="329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FE963F-6EC2-413A-A298-8EB016351CCB}"/>
              </a:ext>
            </a:extLst>
          </p:cNvPr>
          <p:cNvCxnSpPr>
            <a:stCxn id="11" idx="3"/>
          </p:cNvCxnSpPr>
          <p:nvPr/>
        </p:nvCxnSpPr>
        <p:spPr>
          <a:xfrm>
            <a:off x="5267326" y="1696402"/>
            <a:ext cx="582931" cy="34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E4B3768-D5D9-4B72-9AC5-44F22068FA4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267326" y="1696402"/>
            <a:ext cx="582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0ECA68-F717-4147-BB39-85416F1EA4D1}"/>
              </a:ext>
            </a:extLst>
          </p:cNvPr>
          <p:cNvCxnSpPr>
            <a:endCxn id="14" idx="1"/>
          </p:cNvCxnSpPr>
          <p:nvPr/>
        </p:nvCxnSpPr>
        <p:spPr>
          <a:xfrm flipV="1">
            <a:off x="7812407" y="1688781"/>
            <a:ext cx="582931" cy="340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C59B6C-C4CE-4FA0-BDF9-95B0DED243C1}"/>
              </a:ext>
            </a:extLst>
          </p:cNvPr>
          <p:cNvCxnSpPr/>
          <p:nvPr/>
        </p:nvCxnSpPr>
        <p:spPr>
          <a:xfrm flipH="1">
            <a:off x="7143751" y="2372042"/>
            <a:ext cx="1523999" cy="790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58A9960-B017-4E10-A1DB-F6367E4EECAC}"/>
              </a:ext>
            </a:extLst>
          </p:cNvPr>
          <p:cNvCxnSpPr/>
          <p:nvPr/>
        </p:nvCxnSpPr>
        <p:spPr>
          <a:xfrm>
            <a:off x="7258050" y="4429125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94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ERD</dc:title>
  <dc:creator>Sandra Hall</dc:creator>
  <cp:lastModifiedBy>Sandra Hall</cp:lastModifiedBy>
  <cp:revision>2</cp:revision>
  <dcterms:created xsi:type="dcterms:W3CDTF">2020-12-05T01:46:11Z</dcterms:created>
  <dcterms:modified xsi:type="dcterms:W3CDTF">2020-12-05T02:11:58Z</dcterms:modified>
</cp:coreProperties>
</file>