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de1b9f71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de1b9f71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de1b9f71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de1b9f71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de1b9f71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de1b9f71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e1b9f71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e1b9f71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e1b9f7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e1b9f7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e1b9f71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e1b9f71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de1b9f71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de1b9f71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e1b9f71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e1b9f71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793450"/>
            <a:ext cx="81837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CreditOne - Credit Analysis</a:t>
            </a:r>
            <a:endParaRPr sz="4800"/>
          </a:p>
        </p:txBody>
      </p:sp>
      <p:sp>
        <p:nvSpPr>
          <p:cNvPr id="59" name="Google Shape;59;p13"/>
          <p:cNvSpPr txBox="1"/>
          <p:nvPr/>
        </p:nvSpPr>
        <p:spPr>
          <a:xfrm>
            <a:off x="989675" y="3847175"/>
            <a:ext cx="747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Sandia Pattabiraman</a:t>
            </a:r>
            <a:endParaRPr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278775"/>
            <a:ext cx="8291400" cy="31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/>
              <a:t>GOALS </a:t>
            </a:r>
            <a:endParaRPr sz="3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the current way of finding credit score to someone is not that effective, I define the below 2 goals for this project 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Is there a better way in figuring out if a loan can be approved to someone or not 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 Is there a better way in figuring out how much credit can be made available to someone 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87875" y="278775"/>
            <a:ext cx="8349600" cy="29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11"/>
              <a:t>Framework to be applied - Zumel and Mount</a:t>
            </a:r>
            <a:r>
              <a:rPr lang="en" sz="3177"/>
              <a:t> </a:t>
            </a:r>
            <a:endParaRPr sz="3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R</a:t>
            </a:r>
            <a:r>
              <a:rPr lang="en" sz="2688"/>
              <a:t>eason 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22"/>
              <a:t>Since we are trying to optimize the solution at hand, I am proposing this solution. Jain and Sharma would have been ideal if we are trying to find something new.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0"/>
            <a:ext cx="8375100" cy="4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106"/>
              <a:buFont typeface="Arial"/>
              <a:buNone/>
            </a:pPr>
            <a:r>
              <a:rPr lang="en" sz="3133"/>
              <a:t>Source - MYSQL Database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Attributes</a:t>
            </a:r>
            <a:endParaRPr sz="2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Amount of the given credit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Gender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Education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Marital status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Age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Repayment status for a 6 months period (april to september 2005)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Bill statement for a 6 months period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Payment for a 6 months period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88"/>
              <a:t>Defaulter Status 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04225"/>
            <a:ext cx="8486400" cy="40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Managing the Data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244"/>
              <a:t>Perform EDA on the data and try to find some insights.</a:t>
            </a:r>
            <a:endParaRPr sz="2244"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244"/>
              <a:t>Use part of the data for training Machine Learning Models.</a:t>
            </a:r>
            <a:endParaRPr sz="2244"/>
          </a:p>
          <a:p>
            <a:pPr indent="-3568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244"/>
              <a:t>Use part of the data for validating/testing the Machine Learning Models.</a:t>
            </a:r>
            <a:endParaRPr sz="2244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81200" y="236975"/>
            <a:ext cx="8781600" cy="30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Known Issues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There is a title column in the Rows - Planning to make it as the actual column.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There is one empty entry in the data set - Planning to remove the empty entries.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0" y="250900"/>
            <a:ext cx="8798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/>
              <a:t>Process Flowchart </a:t>
            </a:r>
            <a:endParaRPr sz="280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63" y="1239500"/>
            <a:ext cx="5101674" cy="33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79986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Initial Glance of Data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63" y="1644800"/>
            <a:ext cx="6509525" cy="102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875" y="3547475"/>
            <a:ext cx="6509526" cy="11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2578725" y="1081575"/>
            <a:ext cx="32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Defaulter / Non-defaulter count</a:t>
            </a:r>
            <a:endParaRPr b="1"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202375" y="2955075"/>
            <a:ext cx="40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1 - Married; 2 - Single; 3 - Divorce; 0 - Others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785700" y="568175"/>
            <a:ext cx="15726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Gender count</a:t>
            </a:r>
            <a:endParaRPr sz="15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25" y="1420950"/>
            <a:ext cx="7243675" cy="12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