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47" r:id="rId2"/>
  </p:sldMasterIdLst>
  <p:notesMasterIdLst>
    <p:notesMasterId r:id="rId27"/>
  </p:notesMasterIdLst>
  <p:sldIdLst>
    <p:sldId id="259" r:id="rId3"/>
    <p:sldId id="282" r:id="rId4"/>
    <p:sldId id="260" r:id="rId5"/>
    <p:sldId id="258" r:id="rId6"/>
    <p:sldId id="284" r:id="rId7"/>
    <p:sldId id="262" r:id="rId8"/>
    <p:sldId id="272" r:id="rId9"/>
    <p:sldId id="269" r:id="rId10"/>
    <p:sldId id="263" r:id="rId11"/>
    <p:sldId id="268" r:id="rId12"/>
    <p:sldId id="285" r:id="rId13"/>
    <p:sldId id="273" r:id="rId14"/>
    <p:sldId id="274" r:id="rId15"/>
    <p:sldId id="26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5" r:id="rId24"/>
    <p:sldId id="266" r:id="rId25"/>
    <p:sldId id="267" r:id="rId26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1BA7F-58C7-FC41-BAD6-930912DE8FDE}">
          <p14:sldIdLst>
            <p14:sldId id="259"/>
            <p14:sldId id="282"/>
            <p14:sldId id="260"/>
            <p14:sldId id="258"/>
            <p14:sldId id="284"/>
            <p14:sldId id="262"/>
            <p14:sldId id="272"/>
            <p14:sldId id="269"/>
            <p14:sldId id="263"/>
            <p14:sldId id="268"/>
            <p14:sldId id="285"/>
            <p14:sldId id="273"/>
            <p14:sldId id="274"/>
            <p14:sldId id="264"/>
            <p14:sldId id="275"/>
            <p14:sldId id="276"/>
            <p14:sldId id="277"/>
            <p14:sldId id="278"/>
            <p14:sldId id="279"/>
            <p14:sldId id="280"/>
            <p14:sldId id="28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 autoAdjust="0"/>
    <p:restoredTop sz="83976" autoAdjust="0"/>
  </p:normalViewPr>
  <p:slideViewPr>
    <p:cSldViewPr snapToGrid="0" snapToObjects="1">
      <p:cViewPr varScale="1">
        <p:scale>
          <a:sx n="139" d="100"/>
          <a:sy n="139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speaker of NIWeek, </a:t>
            </a:r>
            <a:r>
              <a:rPr lang="en-US" baseline="0" dirty="0"/>
              <a:t>begin your session by welcoming attendees.  </a:t>
            </a:r>
          </a:p>
          <a:p>
            <a:endParaRPr lang="en-US" baseline="0" dirty="0"/>
          </a:p>
          <a:p>
            <a:r>
              <a:rPr lang="en-US" baseline="0" dirty="0"/>
              <a:t>Convey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time is valuable, thank you for being at NIWeek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aim to make this as valuable as possible, from sharing best practices to helping connect you to fellow engineers and NI experts.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color palette to map the old template</a:t>
            </a:r>
          </a:p>
          <a:p>
            <a:r>
              <a:rPr lang="en-US" dirty="0"/>
              <a:t>Check</a:t>
            </a:r>
            <a:r>
              <a:rPr lang="en-US" baseline="0" dirty="0"/>
              <a:t> text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is to accelerate productivity, innovation, and discovery through a software-centric platform for developing any system that needs test, measurement, and control.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spending time and energy making technology work gets in the way of focusing on a solution, we know that’s a big problem. So, our goal is to enable engineers to get their job done faster regardless of their application or industry.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4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your</a:t>
            </a:r>
            <a:r>
              <a:rPr lang="en-US" baseline="0" dirty="0"/>
              <a:t> feedback.  Please take one minute to complete the session survey.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Convey</a:t>
            </a:r>
            <a:r>
              <a:rPr lang="en-US" baseline="0" dirty="0"/>
              <a:t>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Thank you for attending </a:t>
            </a:r>
            <a:r>
              <a:rPr lang="en-US" baseline="0" dirty="0" err="1"/>
              <a:t>NIWeek</a:t>
            </a:r>
            <a:r>
              <a:rPr lang="en-US" baseline="0" dirty="0"/>
              <a:t>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There’s many ways to stay connected.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download the session materials through the mobile app or at ni.com/</a:t>
            </a:r>
            <a:r>
              <a:rPr lang="en-US" baseline="0" dirty="0" err="1"/>
              <a:t>niweekcommunity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you’re interested, you can reach me at [share your email]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" y="0"/>
            <a:ext cx="9168739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 b="0" i="0">
                <a:latin typeface="+mn-lt"/>
                <a:cs typeface="Univers LT Std 45 Light"/>
              </a:defRPr>
            </a:lvl1pPr>
            <a:lvl2pPr>
              <a:defRPr b="0" i="0">
                <a:latin typeface="+mn-lt"/>
                <a:cs typeface="Univers LT Std 45 Light"/>
              </a:defRPr>
            </a:lvl2pPr>
            <a:lvl3pPr>
              <a:defRPr b="0" i="0">
                <a:latin typeface="+mn-lt"/>
                <a:cs typeface="Univers LT Std 45 Light"/>
              </a:defRPr>
            </a:lvl3pPr>
            <a:lvl4pPr>
              <a:defRPr sz="1400" b="0" i="0">
                <a:latin typeface="+mn-lt"/>
                <a:cs typeface="Univers LT Std 45 Ligh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63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4957763" y="2057012"/>
            <a:ext cx="2700338" cy="611033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2800" b="0" i="0" kern="1200" spc="-50">
                <a:solidFill>
                  <a:schemeClr val="accent1"/>
                </a:solidFill>
                <a:latin typeface="+mn-lt"/>
                <a:ea typeface="+mj-ea"/>
                <a:cs typeface="Univers LT Std 45 Light"/>
              </a:defRPr>
            </a:lvl1pPr>
          </a:lstStyle>
          <a:p>
            <a:r>
              <a:rPr lang="en-US" dirty="0"/>
              <a:t>Before you go,</a:t>
            </a:r>
          </a:p>
          <a:p>
            <a:r>
              <a:rPr lang="en-US" dirty="0"/>
              <a:t>take the survey.</a:t>
            </a:r>
          </a:p>
        </p:txBody>
      </p:sp>
      <p:pic>
        <p:nvPicPr>
          <p:cNvPr id="4" name="Content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271463"/>
            <a:ext cx="2424968" cy="43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2104486"/>
            <a:ext cx="8170003" cy="72306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21258 NIWeek Presenter PPT_bla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8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2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6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Developing and Giving Your Presentation Tips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64836" y="900352"/>
            <a:ext cx="4133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</a:rPr>
              <a:t>Tips for Developing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Follow the “six by six rule” </a:t>
            </a:r>
            <a:br>
              <a:rPr lang="en-US" sz="1600" dirty="0"/>
            </a:br>
            <a:r>
              <a:rPr lang="en-US" sz="1600" dirty="0"/>
              <a:t>(six lines/six words per line)  </a:t>
            </a:r>
          </a:p>
          <a:p>
            <a:pPr lvl="0"/>
            <a:r>
              <a:rPr lang="en-US" sz="1600" dirty="0"/>
              <a:t>Use bullet points</a:t>
            </a:r>
          </a:p>
          <a:p>
            <a:pPr lvl="0"/>
            <a:r>
              <a:rPr lang="en-US" sz="1600" dirty="0"/>
              <a:t>Capitalize the first letter after a bullet point</a:t>
            </a:r>
          </a:p>
          <a:p>
            <a:pPr lvl="0"/>
            <a:r>
              <a:rPr lang="en-US" sz="1600" dirty="0"/>
              <a:t>Do not use end punctuation</a:t>
            </a:r>
          </a:p>
          <a:p>
            <a:pPr lvl="0"/>
            <a:r>
              <a:rPr lang="en-US" sz="1600" dirty="0"/>
              <a:t>Use active voice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87298" y="900627"/>
            <a:ext cx="41010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charset="2"/>
              <a:buNone/>
            </a:pPr>
            <a:r>
              <a:rPr lang="en-US" dirty="0">
                <a:solidFill>
                  <a:srgbClr val="0070C0"/>
                </a:solidFill>
              </a:rPr>
              <a:t>Tips for Giving Your Presentation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r>
              <a:rPr lang="en-US" sz="1600" dirty="0"/>
              <a:t>Help your audience know you</a:t>
            </a:r>
          </a:p>
          <a:p>
            <a:r>
              <a:rPr lang="en-US" sz="1600" dirty="0"/>
              <a:t>Know your audience</a:t>
            </a:r>
          </a:p>
          <a:p>
            <a:r>
              <a:rPr lang="en-US" sz="1600" dirty="0"/>
              <a:t>Know the story</a:t>
            </a:r>
          </a:p>
          <a:p>
            <a:r>
              <a:rPr lang="en-US" sz="1600" dirty="0"/>
              <a:t>Know your story</a:t>
            </a:r>
          </a:p>
          <a:p>
            <a:r>
              <a:rPr lang="en-US" sz="1600" dirty="0"/>
              <a:t>Know your #1 goal</a:t>
            </a:r>
          </a:p>
          <a:p>
            <a:r>
              <a:rPr lang="en-US" sz="1600" dirty="0"/>
              <a:t>Know what you don’t know</a:t>
            </a:r>
          </a:p>
          <a:p>
            <a:r>
              <a:rPr lang="en-US" sz="1600" dirty="0"/>
              <a:t>Know when to tell or show</a:t>
            </a:r>
          </a:p>
          <a:p>
            <a:r>
              <a:rPr lang="en-US" sz="1600" dirty="0"/>
              <a:t>Simple is better</a:t>
            </a:r>
          </a:p>
          <a:p>
            <a:r>
              <a:rPr lang="en-US" sz="1600" dirty="0"/>
              <a:t>Know your timing</a:t>
            </a:r>
          </a:p>
          <a:p>
            <a:r>
              <a:rPr lang="en-US" sz="1600" dirty="0"/>
              <a:t>Suggest what the audience can do next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344201" y="4804450"/>
            <a:ext cx="1662345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67" r:id="rId2"/>
    <p:sldLayoutId id="2147483876" r:id="rId3"/>
    <p:sldLayoutId id="2147483727" r:id="rId4"/>
    <p:sldLayoutId id="2147483784" r:id="rId5"/>
    <p:sldLayoutId id="2147483748" r:id="rId6"/>
    <p:sldLayoutId id="2147483729" r:id="rId7"/>
    <p:sldLayoutId id="2147483730" r:id="rId8"/>
    <p:sldLayoutId id="2147483749" r:id="rId9"/>
    <p:sldLayoutId id="2147483736" r:id="rId10"/>
    <p:sldLayoutId id="2147483737" r:id="rId11"/>
    <p:sldLayoutId id="2147483738" r:id="rId12"/>
    <p:sldLayoutId id="2147483845" r:id="rId13"/>
    <p:sldLayoutId id="2147483739" r:id="rId14"/>
    <p:sldLayoutId id="2147483740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875" r:id="rId21"/>
    <p:sldLayoutId id="2147483871" r:id="rId22"/>
    <p:sldLayoutId id="2147483872" r:id="rId23"/>
    <p:sldLayoutId id="2147483873" r:id="rId24"/>
    <p:sldLayoutId id="2147483874" r:id="rId25"/>
    <p:sldLayoutId id="214748386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1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9" r:id="rId10"/>
    <p:sldLayoutId id="2147483858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gXcyf2Ta_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Often forgotten, overlooked, </a:t>
            </a:r>
            <a:br>
              <a:rPr lang="en-US" dirty="0"/>
            </a:br>
            <a:r>
              <a:rPr lang="en-US" dirty="0"/>
              <a:t>or just plain </a:t>
            </a:r>
            <a:r>
              <a:rPr lang="en-US" dirty="0" err="1"/>
              <a:t>ol</a:t>
            </a:r>
            <a:r>
              <a:rPr lang="en-US" dirty="0"/>
              <a:t>’ “never-knew-about-that”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/>
              <a:t>Suspend When Called</a:t>
            </a:r>
          </a:p>
          <a:p>
            <a:pPr lvl="1"/>
            <a:r>
              <a:rPr lang="en-US" sz="2800" dirty="0"/>
              <a:t>Access this from “SubVI Node Setup”</a:t>
            </a:r>
          </a:p>
          <a:p>
            <a:pPr lvl="1"/>
            <a:r>
              <a:rPr lang="en-US" sz="2800" dirty="0"/>
              <a:t>Video Demo: </a:t>
            </a:r>
            <a:r>
              <a:rPr lang="en-US" sz="2800" dirty="0">
                <a:hlinkClick r:id="rId2"/>
              </a:rPr>
              <a:t>https://youtu.be/AgXcyf2Ta_A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3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Often forgotten, overlooked, </a:t>
            </a:r>
            <a:br>
              <a:rPr lang="en-US" dirty="0"/>
            </a:br>
            <a:r>
              <a:rPr lang="en-US" dirty="0"/>
              <a:t>or just plain </a:t>
            </a:r>
            <a:r>
              <a:rPr lang="en-US" dirty="0" err="1"/>
              <a:t>ol</a:t>
            </a:r>
            <a:r>
              <a:rPr lang="en-US" dirty="0"/>
              <a:t>’ “never-knew-about-that”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 err="1"/>
              <a:t>WinDebugLogging</a:t>
            </a:r>
            <a:endParaRPr lang="en-US" sz="3200" dirty="0"/>
          </a:p>
          <a:p>
            <a:pPr lvl="1"/>
            <a:r>
              <a:rPr lang="en-US" sz="2800" dirty="0" err="1"/>
              <a:t>DebugView</a:t>
            </a:r>
            <a:r>
              <a:rPr lang="en-US" sz="2800" dirty="0"/>
              <a:t> (from Sysinternals [Microsoft])</a:t>
            </a:r>
          </a:p>
        </p:txBody>
      </p:sp>
    </p:spTree>
    <p:extLst>
      <p:ext uri="{BB962C8B-B14F-4D97-AF65-F5344CB8AC3E}">
        <p14:creationId xmlns:p14="http://schemas.microsoft.com/office/powerpoint/2010/main" val="1015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240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2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640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495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29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607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36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1" y="2124075"/>
            <a:ext cx="4647364" cy="25132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Thank you for attending NIWeek 2017.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avoid “drawing vast conclusions from half-vast data”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—  Jerry R. </a:t>
            </a:r>
            <a:r>
              <a:rPr lang="en-US" dirty="0" err="1"/>
              <a:t>Ehman</a:t>
            </a:r>
            <a:r>
              <a:rPr lang="en-US" dirty="0"/>
              <a:t>, SETI Astronomer</a:t>
            </a:r>
          </a:p>
        </p:txBody>
      </p:sp>
      <p:pic>
        <p:nvPicPr>
          <p:cNvPr id="10" name="Picture Placeholder 9" descr="Le antenne radio del Australia Telescope Compact Array (ATCA), uno ...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6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469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Task Manager</a:t>
            </a:r>
          </a:p>
        </p:txBody>
      </p:sp>
    </p:spTree>
    <p:extLst>
      <p:ext uri="{BB962C8B-B14F-4D97-AF65-F5344CB8AC3E}">
        <p14:creationId xmlns:p14="http://schemas.microsoft.com/office/powerpoint/2010/main" val="518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454025" y="1672744"/>
            <a:ext cx="8229600" cy="7315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4024" y="1698264"/>
            <a:ext cx="8229601" cy="1353408"/>
          </a:xfrm>
          <a:prstGeom prst="rect">
            <a:avLst/>
          </a:prstGeom>
          <a:effectLst/>
        </p:spPr>
        <p:txBody>
          <a:bodyPr vert="horz" lIns="0" tIns="45717" rIns="0" bIns="45717" rtlCol="0" anchor="ctr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A software-centric platform that accelerates the development and increases the productivity of test, measurement, and control systems.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744" y="1698264"/>
            <a:ext cx="7605486" cy="1353408"/>
            <a:chOff x="2737361" y="1698264"/>
            <a:chExt cx="3948247" cy="903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37361" y="260133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37361" y="169826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9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94" y="841375"/>
            <a:ext cx="4013734" cy="1064428"/>
          </a:xfrm>
        </p:spPr>
        <p:txBody>
          <a:bodyPr/>
          <a:lstStyle/>
          <a:p>
            <a:r>
              <a:rPr lang="en-US" dirty="0"/>
              <a:t>Tim Vargo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4893" y="3473449"/>
            <a:ext cx="4013734" cy="311151"/>
          </a:xfrm>
        </p:spPr>
        <p:txBody>
          <a:bodyPr/>
          <a:lstStyle/>
          <a:p>
            <a:r>
              <a:rPr lang="en-US" dirty="0"/>
              <a:t>Sandia National Laboratories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4893" y="3784600"/>
            <a:ext cx="4013734" cy="347663"/>
          </a:xfrm>
        </p:spPr>
        <p:txBody>
          <a:bodyPr/>
          <a:lstStyle/>
          <a:p>
            <a:r>
              <a:rPr lang="en-US" dirty="0"/>
              <a:t>Instrumentation Engineer</a:t>
            </a:r>
          </a:p>
          <a:p>
            <a:r>
              <a:rPr lang="en-US" dirty="0"/>
              <a:t>tdvargo@sandia.gov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4387" y="3473449"/>
            <a:ext cx="3838842" cy="31115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Palette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4387" y="3784600"/>
            <a:ext cx="3838842" cy="34766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Owner</a:t>
            </a:r>
          </a:p>
          <a:p>
            <a:r>
              <a:rPr lang="en-US" dirty="0"/>
              <a:t>ravi@binarypalette.com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4387" y="841375"/>
            <a:ext cx="3838842" cy="106442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00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Ravi Beniwal</a:t>
            </a:r>
          </a:p>
        </p:txBody>
      </p:sp>
    </p:spTree>
    <p:extLst>
      <p:ext uri="{BB962C8B-B14F-4D97-AF65-F5344CB8AC3E}">
        <p14:creationId xmlns:p14="http://schemas.microsoft.com/office/powerpoint/2010/main" val="16141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6" y="1237900"/>
            <a:ext cx="8229600" cy="30453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02143"/>
              </p:ext>
            </p:extLst>
          </p:nvPr>
        </p:nvGraphicFramePr>
        <p:xfrm>
          <a:off x="623348" y="1194318"/>
          <a:ext cx="7350925" cy="314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80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248853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595092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429357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423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 Highlighting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Slows execution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90396"/>
                  </a:ext>
                </a:extLst>
              </a:tr>
              <a:tr h="741081">
                <a:tc>
                  <a:txBody>
                    <a:bodyPr/>
                    <a:lstStyle/>
                    <a:p>
                      <a:r>
                        <a:rPr lang="en-US" dirty="0"/>
                        <a:t>Breakpoints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Pause execution at this exact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91331"/>
                  </a:ext>
                </a:extLst>
              </a:tr>
              <a:tr h="429357">
                <a:tc>
                  <a:txBody>
                    <a:bodyPr/>
                    <a:lstStyle/>
                    <a:p>
                      <a:r>
                        <a:rPr lang="en-US" dirty="0"/>
                        <a:t>Default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Peek at wire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Difficult to place in clones</a:t>
                      </a:r>
                      <a:r>
                        <a:rPr lang="en-US" dirty="0"/>
                        <a:t>, Non-persistent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96962"/>
                  </a:ext>
                </a:extLst>
              </a:tr>
              <a:tr h="429357">
                <a:tc>
                  <a:txBody>
                    <a:bodyPr/>
                    <a:lstStyle/>
                    <a:p>
                      <a:r>
                        <a:rPr lang="en-US" dirty="0"/>
                        <a:t>Custom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custom view and/or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LV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0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333" y="1031584"/>
            <a:ext cx="8030400" cy="350191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Univers LT Std 45 Light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Review of Generic Probes</a:t>
            </a:r>
          </a:p>
          <a:p>
            <a:pPr lvl="1"/>
            <a:r>
              <a:rPr lang="en-US" sz="2000" dirty="0"/>
              <a:t>Retain Wire Values</a:t>
            </a:r>
          </a:p>
          <a:p>
            <a:r>
              <a:rPr lang="en-US" sz="2400" b="1" dirty="0"/>
              <a:t>Custom Probes</a:t>
            </a:r>
          </a:p>
          <a:p>
            <a:pPr lvl="1"/>
            <a:r>
              <a:rPr lang="en-US" sz="2000" dirty="0"/>
              <a:t>Custom Probes        Controls (look Mom, no code!)</a:t>
            </a:r>
          </a:p>
          <a:p>
            <a:pPr lvl="1"/>
            <a:r>
              <a:rPr lang="en-US" sz="2000" dirty="0"/>
              <a:t>Custom Probes        NI (native)</a:t>
            </a:r>
          </a:p>
          <a:p>
            <a:pPr lvl="2"/>
            <a:r>
              <a:rPr lang="en-US" sz="1800" dirty="0"/>
              <a:t>Conditional</a:t>
            </a:r>
          </a:p>
          <a:p>
            <a:pPr lvl="1"/>
            <a:r>
              <a:rPr lang="en-US" sz="2000" dirty="0"/>
              <a:t>Custom Probes        </a:t>
            </a:r>
            <a:r>
              <a:rPr lang="en-US" sz="2000" dirty="0" err="1"/>
              <a:t>Saphir</a:t>
            </a:r>
            <a:r>
              <a:rPr lang="en-US" sz="2000" dirty="0"/>
              <a:t> (3</a:t>
            </a:r>
            <a:r>
              <a:rPr lang="en-US" sz="2000" baseline="30000" dirty="0"/>
              <a:t>rd</a:t>
            </a:r>
            <a:r>
              <a:rPr lang="en-US" sz="2000" dirty="0"/>
              <a:t> party, </a:t>
            </a:r>
            <a:r>
              <a:rPr lang="en-US" sz="2000" dirty="0" err="1"/>
              <a:t>ViBox</a:t>
            </a:r>
            <a:r>
              <a:rPr lang="en-US" sz="2000" dirty="0"/>
              <a:t> – Probes)</a:t>
            </a:r>
          </a:p>
          <a:p>
            <a:pPr lvl="1"/>
            <a:r>
              <a:rPr lang="en-US" sz="2000" dirty="0"/>
              <a:t>Custom Probes        New (roll your own)</a:t>
            </a:r>
          </a:p>
          <a:p>
            <a:pPr lvl="1"/>
            <a:r>
              <a:rPr lang="en-US" sz="2000" dirty="0"/>
              <a:t>Variant Probe (by Ton </a:t>
            </a:r>
            <a:r>
              <a:rPr lang="en-US" sz="2000" dirty="0" err="1"/>
              <a:t>Plomp</a:t>
            </a:r>
            <a:r>
              <a:rPr lang="en-US" sz="2000" dirty="0"/>
              <a:t>)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2848175" y="231257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48175" y="2649778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48175" y="328821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48175" y="3652207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porate Template_2016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9D2C9A26-672A-7C49-BB05-FE5030E4DEE7}"/>
    </a:ext>
  </a:extLst>
</a:theme>
</file>

<file path=ppt/theme/theme2.xml><?xml version="1.0" encoding="utf-8"?>
<a:theme xmlns:a="http://schemas.openxmlformats.org/drawingml/2006/main" name="Corporate Template_2016 Confidential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69BA7A02-72C5-D741-8B3D-C31E002F9F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26762_NIWeek_2017_PPT_Session_Template_NS_v3</Template>
  <TotalTime>581</TotalTime>
  <Words>443</Words>
  <Application>Microsoft Office PowerPoint</Application>
  <PresentationFormat>On-screen Show (16:9)</PresentationFormat>
  <Paragraphs>72</Paragraphs>
  <Slides>24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 Neue Light</vt:lpstr>
      <vt:lpstr>Univers LT Std 45 Light</vt:lpstr>
      <vt:lpstr>Wingdings</vt:lpstr>
      <vt:lpstr>Corporate Template_2016</vt:lpstr>
      <vt:lpstr>Corporate Template_2016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 Vargo</vt:lpstr>
      <vt:lpstr>PowerPoint Presentation</vt:lpstr>
      <vt:lpstr>Tried &amp; True, Conventional Debugging Tools</vt:lpstr>
      <vt:lpstr>Probes</vt:lpstr>
      <vt:lpstr>Often forgotten, overlooked,  or just plain ol’ “never-knew-about-that”</vt:lpstr>
      <vt:lpstr>Often forgotten, overlooked,  or just plain ol’ “never-knew-about-that”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Task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Scott</dc:creator>
  <cp:lastModifiedBy>Tim Vargo</cp:lastModifiedBy>
  <cp:revision>43</cp:revision>
  <dcterms:created xsi:type="dcterms:W3CDTF">2017-01-30T19:54:50Z</dcterms:created>
  <dcterms:modified xsi:type="dcterms:W3CDTF">2017-04-16T17:16:41Z</dcterms:modified>
</cp:coreProperties>
</file>