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0A2"/>
    <a:srgbClr val="6600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400" d="100"/>
          <a:sy n="400" d="100"/>
        </p:scale>
        <p:origin x="-3390" y="-5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06AD-9084-4FFA-B426-48779B913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2677D-7815-405F-902F-45C66AE2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BB6C-6C7E-426A-843A-E2CBBD3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52E9-9B11-4342-9D76-907756A2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1B60-7C89-4100-A79C-21BE372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C44D-9E5F-4BD3-813F-7C9591B3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AF906-EB78-4927-B70E-1FB62AA7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8778-DC24-4F56-B260-ACCBD509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034C-B53C-4042-9A5B-1B3271AA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31EC-357A-4286-A8EE-848538A3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A1A55-4DAA-43C8-A080-3F1264E52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5AD8-3291-4139-84F0-4FDE79EC6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D0B1-47AA-4D1B-9957-1AE97E69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B095-A75B-4770-8EAB-F092A6B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A957-6077-439A-8C88-0F8561B8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7B9E-B6DD-46FD-8D25-F8601DE8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6677-1582-4EE7-B190-25C590AB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2689-9026-4C7B-8538-84A7B37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F470-2994-464D-85B8-4F02C668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EBEB-8777-4BBB-90E3-B10A6A3D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9C17-017D-4490-A04C-77CED657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BCAA-A02E-44E1-A0A4-3E362634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4385-E778-4DAD-B14A-D214AA0A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4D9D-2CB1-44AE-A15E-FAC459AB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03C6-5405-4334-8171-E1972C2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49EC-DCDF-4B7E-82E5-9F925BD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F9E0-17BB-47E6-B743-D2B7A7EC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8C73-BDD1-42F9-ADA8-39FB3D88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2DBD-0B93-4431-A78E-75AB2956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79A1-6877-4E81-AAD1-AB16ABFC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C2265-0371-43D4-BB89-84DFBCAB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777-34AC-4A0F-ADA0-4B7B6E34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9391-E6F6-496A-AD54-AA8938B6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BDE15-A834-44C0-8BF8-9D6E358D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FF7AF-9E5D-41A6-93DD-C5669027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E01EB-637D-4B01-8144-40E324C76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8BABA-0CBD-4394-9822-30F09F4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1BF10-1C23-45E9-8EC1-C54DC1F5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B024C-3D14-40FD-8ACB-532C171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D92B-F45D-4DCF-9325-6630487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9D6-5BB2-4442-B5B2-13F9FC02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791B-B60D-4438-B36F-3D7FD897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238F7-753B-4A59-89A4-BC17ACD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B0D3E-38C1-450D-9E05-D766996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B3BB-5E0C-4E2C-86DC-83B8393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AC14-339C-4956-A1B1-5C10720E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4BDC-9AC6-4D91-B402-C2964EF7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DA0E-344D-4208-850B-70ED6F6B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AA24B-D93B-4FEC-B03C-31FF34B8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9D9C-A4C2-4825-BF6C-B817041C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695C-30E3-476A-93F6-EA367806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CA92-B7FA-4E29-8030-9A4DCD94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8927-6D4E-4C34-BAA4-14CD543E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C510B-0792-4690-8283-77CB12903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701E-315D-44C4-9FBB-B51E1A3B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FE88D-396B-41CF-AF26-B67D79CD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DF7CB-A05C-4131-8F40-481BD140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85AE8-E03B-4571-9F95-32F95E02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9895A-19F8-43EB-B142-8C0542CC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FD872-8BE8-45B4-B01C-F538B0AF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5E9B-E2C5-4478-A56F-A67ECE60D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BBDE-7627-45E3-BC86-1F77612CE70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49B8-F8AE-4C5D-9071-AC4FB54D5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4942-E180-4488-B089-42AA6B7D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28F1-9D5D-483A-A69C-1A9ADEAF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6912F0F-11D0-4C11-8441-E167D1403D20}"/>
              </a:ext>
            </a:extLst>
          </p:cNvPr>
          <p:cNvGrpSpPr/>
          <p:nvPr/>
        </p:nvGrpSpPr>
        <p:grpSpPr>
          <a:xfrm>
            <a:off x="3402365" y="2761673"/>
            <a:ext cx="5242871" cy="1734974"/>
            <a:chOff x="3402365" y="2761673"/>
            <a:chExt cx="5242871" cy="17349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675888-1808-4E2D-9B88-7CCB1D902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2218" y="2870707"/>
              <a:ext cx="1953923" cy="15960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085FC99-9784-4B3A-8367-18697C79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4113" y="2870708"/>
              <a:ext cx="418105" cy="159608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B6A1FE-C80A-47D1-9438-250E3122C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8" y="2870708"/>
              <a:ext cx="418105" cy="159608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12C27C-9D08-45B7-B631-A983594F4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03" y="2870708"/>
              <a:ext cx="418105" cy="15960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794987-D1C5-47BA-A6FD-D6A0E25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798" y="2868967"/>
              <a:ext cx="418105" cy="159608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5A1513-80FF-44A5-A14C-52DE6F78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1693" y="2868967"/>
              <a:ext cx="418105" cy="159608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E3E318-A668-403C-BEDA-A0B14D9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3588" y="2868967"/>
              <a:ext cx="418105" cy="159608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93D31E1-820A-419C-9259-25DB7DFD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365" y="2868967"/>
              <a:ext cx="418105" cy="159608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20F43C-0645-41DC-BE1E-023A5C956ABE}"/>
                </a:ext>
              </a:extLst>
            </p:cNvPr>
            <p:cNvSpPr/>
            <p:nvPr/>
          </p:nvSpPr>
          <p:spPr>
            <a:xfrm>
              <a:off x="3611418" y="2761673"/>
              <a:ext cx="5033818" cy="1671782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 dirty="0">
                  <a:solidFill>
                    <a:srgbClr val="5100A2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MEWS</a:t>
              </a:r>
              <a:endParaRPr lang="en-US" dirty="0">
                <a:solidFill>
                  <a:srgbClr val="5100A2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  <a:p>
              <a:r>
                <a:rPr lang="en-US" i="1" dirty="0">
                  <a:solidFill>
                    <a:srgbClr val="5100A2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Multi-scenario Extreme </a:t>
              </a:r>
            </a:p>
            <a:p>
              <a:r>
                <a:rPr lang="en-US" i="1" dirty="0">
                  <a:solidFill>
                    <a:srgbClr val="5100A2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Weather Simulator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23B5BE-B7BB-4B87-9C7A-4E96339CC91D}"/>
                </a:ext>
              </a:extLst>
            </p:cNvPr>
            <p:cNvSpPr txBox="1"/>
            <p:nvPr/>
          </p:nvSpPr>
          <p:spPr>
            <a:xfrm>
              <a:off x="6257927" y="4296592"/>
              <a:ext cx="23431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NASA public domain image</a:t>
              </a:r>
            </a:p>
            <a:p>
              <a:r>
                <a:rPr lang="en-US" sz="300" dirty="0"/>
                <a:t>https://www.nasa.gov/sites/default/files/thumbnails/image/maria.a2017263.0612.bt5_.1500m.jpg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7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Villa, Daniel L</dc:creator>
  <cp:lastModifiedBy>Villa, Daniel L</cp:lastModifiedBy>
  <cp:revision>6</cp:revision>
  <dcterms:created xsi:type="dcterms:W3CDTF">2021-04-21T17:54:28Z</dcterms:created>
  <dcterms:modified xsi:type="dcterms:W3CDTF">2021-07-07T16:48:17Z</dcterms:modified>
</cp:coreProperties>
</file>