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504238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3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030" y="636006"/>
            <a:ext cx="6378179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2041155"/>
            <a:ext cx="6378179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5" y="206904"/>
            <a:ext cx="1833726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6" y="206904"/>
            <a:ext cx="5394876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7" y="968852"/>
            <a:ext cx="7334905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7" y="2600696"/>
            <a:ext cx="7334905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1034521"/>
            <a:ext cx="3614301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1034521"/>
            <a:ext cx="3614301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206905"/>
            <a:ext cx="7334905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4" y="952659"/>
            <a:ext cx="3597691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4" y="1419543"/>
            <a:ext cx="3597691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0" y="952659"/>
            <a:ext cx="3615409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0" y="1419543"/>
            <a:ext cx="3615409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2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259080"/>
            <a:ext cx="2742838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559541"/>
            <a:ext cx="4305270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165860"/>
            <a:ext cx="2742838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259080"/>
            <a:ext cx="2742838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559541"/>
            <a:ext cx="4305270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165860"/>
            <a:ext cx="2742838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206905"/>
            <a:ext cx="733490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1034521"/>
            <a:ext cx="733490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3601932"/>
            <a:ext cx="1913454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BBC4-E1CE-49D2-911E-D70A2E3CFC6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3601932"/>
            <a:ext cx="287018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3601932"/>
            <a:ext cx="1913454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7796-FAB7-43FB-B240-56291B73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1EEF1F3-C6AE-4E03-B362-2C7416C0E076}"/>
              </a:ext>
            </a:extLst>
          </p:cNvPr>
          <p:cNvSpPr/>
          <p:nvPr/>
        </p:nvSpPr>
        <p:spPr>
          <a:xfrm>
            <a:off x="156409" y="2273866"/>
            <a:ext cx="7515726" cy="461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87A728-C139-4AAB-9BE4-D53532625BA0}"/>
              </a:ext>
            </a:extLst>
          </p:cNvPr>
          <p:cNvSpPr/>
          <p:nvPr/>
        </p:nvSpPr>
        <p:spPr>
          <a:xfrm>
            <a:off x="156409" y="3386222"/>
            <a:ext cx="7515726" cy="461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B2E74D-EEAC-4E9E-82B0-4E994CF8F16E}"/>
              </a:ext>
            </a:extLst>
          </p:cNvPr>
          <p:cNvSpPr/>
          <p:nvPr/>
        </p:nvSpPr>
        <p:spPr>
          <a:xfrm>
            <a:off x="0" y="549664"/>
            <a:ext cx="6096000" cy="22544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myresult.element1950.x3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0.044500000000000</a:t>
            </a:r>
          </a:p>
          <a:p>
            <a:r>
              <a:rPr lang="en-US" dirty="0"/>
              <a:t>   0.036500000000000</a:t>
            </a:r>
          </a:p>
          <a:p>
            <a:r>
              <a:rPr lang="en-US" dirty="0"/>
              <a:t>   0.036500000000000</a:t>
            </a:r>
          </a:p>
          <a:p>
            <a:r>
              <a:rPr lang="en-US" dirty="0"/>
              <a:t>   0.016500000000000</a:t>
            </a:r>
          </a:p>
          <a:p>
            <a:r>
              <a:rPr lang="en-US" dirty="0"/>
              <a:t>   0.016500000000000</a:t>
            </a:r>
          </a:p>
          <a:p>
            <a:r>
              <a:rPr lang="en-US" dirty="0"/>
              <a:t>   0.000500000000000</a:t>
            </a:r>
          </a:p>
          <a:p>
            <a:r>
              <a:rPr lang="en-US" dirty="0"/>
              <a:t>   0.000500000000000</a:t>
            </a:r>
          </a:p>
          <a:p>
            <a:r>
              <a:rPr lang="en-US" dirty="0"/>
              <a:t>  -0.000000000000000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A906744-9C56-4D6D-A33B-D5F39F970D83}"/>
              </a:ext>
            </a:extLst>
          </p:cNvPr>
          <p:cNvSpPr/>
          <p:nvPr/>
        </p:nvSpPr>
        <p:spPr>
          <a:xfrm>
            <a:off x="2294021" y="3456970"/>
            <a:ext cx="104274" cy="3449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3658E2D-14C1-4611-8115-40D84FE30F09}"/>
              </a:ext>
            </a:extLst>
          </p:cNvPr>
          <p:cNvSpPr/>
          <p:nvPr/>
        </p:nvSpPr>
        <p:spPr>
          <a:xfrm>
            <a:off x="2294021" y="2887475"/>
            <a:ext cx="104274" cy="3449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3FAD4BC-A8B6-4AE8-B590-DB649DD70DE0}"/>
              </a:ext>
            </a:extLst>
          </p:cNvPr>
          <p:cNvSpPr/>
          <p:nvPr/>
        </p:nvSpPr>
        <p:spPr>
          <a:xfrm>
            <a:off x="2294021" y="1808967"/>
            <a:ext cx="104274" cy="3449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B392AE-7E13-4331-AEFA-FA36C40FB935}"/>
              </a:ext>
            </a:extLst>
          </p:cNvPr>
          <p:cNvSpPr/>
          <p:nvPr/>
        </p:nvSpPr>
        <p:spPr>
          <a:xfrm>
            <a:off x="2520972" y="3432545"/>
            <a:ext cx="1672253" cy="272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Layer 1 (usually Gelcoat)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835B0C-6E57-49E5-AFA8-47F854F81ACA}"/>
              </a:ext>
            </a:extLst>
          </p:cNvPr>
          <p:cNvSpPr/>
          <p:nvPr/>
        </p:nvSpPr>
        <p:spPr>
          <a:xfrm>
            <a:off x="2520971" y="2863050"/>
            <a:ext cx="623889" cy="272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5F447-3C3C-4D06-91E9-DFB8BE0D46E5}"/>
              </a:ext>
            </a:extLst>
          </p:cNvPr>
          <p:cNvSpPr/>
          <p:nvPr/>
        </p:nvSpPr>
        <p:spPr>
          <a:xfrm>
            <a:off x="2530447" y="1760116"/>
            <a:ext cx="623889" cy="272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8F03F4-79DB-4FD9-9CE3-7F1BD2AED18B}"/>
              </a:ext>
            </a:extLst>
          </p:cNvPr>
          <p:cNvSpPr/>
          <p:nvPr/>
        </p:nvSpPr>
        <p:spPr>
          <a:xfrm>
            <a:off x="5430248" y="0"/>
            <a:ext cx="6096000" cy="2614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myresult.element1950.sig11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1.0e+07 *</a:t>
            </a:r>
          </a:p>
          <a:p>
            <a:endParaRPr lang="en-US" dirty="0"/>
          </a:p>
          <a:p>
            <a:r>
              <a:rPr lang="en-US" dirty="0"/>
              <a:t>  -1.104899136174053</a:t>
            </a:r>
          </a:p>
          <a:p>
            <a:r>
              <a:rPr lang="en-US" dirty="0"/>
              <a:t>  -1.123657543532537</a:t>
            </a:r>
          </a:p>
          <a:p>
            <a:r>
              <a:rPr lang="en-US" dirty="0"/>
              <a:t>  -1.723926229133338</a:t>
            </a:r>
          </a:p>
          <a:p>
            <a:r>
              <a:rPr lang="en-US" dirty="0"/>
              <a:t>  -1.705277499959206</a:t>
            </a:r>
          </a:p>
          <a:p>
            <a:r>
              <a:rPr lang="en-US" dirty="0"/>
              <a:t>  -1.170553561928747</a:t>
            </a:r>
          </a:p>
          <a:p>
            <a:r>
              <a:rPr lang="en-US" dirty="0"/>
              <a:t>  -1.208070376645714</a:t>
            </a:r>
          </a:p>
          <a:p>
            <a:r>
              <a:rPr lang="en-US" dirty="0"/>
              <a:t>  -0.138550524923077</a:t>
            </a:r>
          </a:p>
          <a:p>
            <a:r>
              <a:rPr lang="en-US" dirty="0"/>
              <a:t>  -0.138697889230769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D0BB2-79C1-43D0-A3A2-77497B333C43}"/>
              </a:ext>
            </a:extLst>
          </p:cNvPr>
          <p:cNvSpPr/>
          <p:nvPr/>
        </p:nvSpPr>
        <p:spPr>
          <a:xfrm>
            <a:off x="2520970" y="2329247"/>
            <a:ext cx="623889" cy="272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498AF47C-2D1A-4538-9A4E-464D00633DAF}"/>
              </a:ext>
            </a:extLst>
          </p:cNvPr>
          <p:cNvSpPr/>
          <p:nvPr/>
        </p:nvSpPr>
        <p:spPr>
          <a:xfrm>
            <a:off x="2294021" y="2314630"/>
            <a:ext cx="104274" cy="3449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74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Camarena, Ernesto</dc:creator>
  <cp:lastModifiedBy>Camarena, Ernesto</cp:lastModifiedBy>
  <cp:revision>4</cp:revision>
  <dcterms:created xsi:type="dcterms:W3CDTF">2021-08-25T20:46:18Z</dcterms:created>
  <dcterms:modified xsi:type="dcterms:W3CDTF">2021-09-27T16:48:04Z</dcterms:modified>
</cp:coreProperties>
</file>