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019" autoAdjust="0"/>
    <p:restoredTop sz="94660"/>
  </p:normalViewPr>
  <p:slideViewPr>
    <p:cSldViewPr snapToGrid="0">
      <p:cViewPr varScale="1">
        <p:scale>
          <a:sx n="56" d="100"/>
          <a:sy n="56" d="100"/>
        </p:scale>
        <p:origin x="30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3CB8-9E36-4A92-AFC5-BD2CB683B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758A1-15E2-4AD6-918A-BAEDEA75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9389-C3C2-4269-A4AC-C482ECA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C8A2-43EF-4B67-AC4F-88B25BCA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F5E3-F3FA-4623-ABAC-237489CE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527-F963-4243-A244-1330BBEA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58BE-E156-4407-8658-843578E44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FA30-01B3-448D-B74B-11A428BC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001E-327B-4E55-BF42-49B40E6F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35C7-39C6-4E14-875C-0096E74B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F10EB-7C1C-42B1-B14A-820CAD9DA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8A8F1-7369-4C08-AD2C-DADD4C54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23825-3A0F-449B-8AC4-0E1B578C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63AC-7268-4B99-817F-4DD95B10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9816-BE4A-4350-9651-78AF5F7D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848F-155A-490A-A8DA-99F076DD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CBE4-C3D3-45CD-B19A-F5CDB0BE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1B64-A2BD-4262-B5EA-A5D5FE08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1A74-99BE-4DE2-A06E-35797E33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38222-5937-4E0C-AFA3-DD9A0432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6565-F072-4513-82A3-E3FAA87A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468CA-8F65-4437-A4CC-B43F2AD1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795D-8A27-4C01-9E80-A8AC14E1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B9FD-C693-492D-885C-EAE09B4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341B-AE1E-448D-ACA8-34C49D6B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541C-0410-44BF-A902-D42CA8C3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5E0F-A4ED-4CFA-9AB6-EDA5E44A1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6EFD4-A6F4-420E-B510-0C59690B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DF57E-E430-4AEE-A77E-D6421479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D2473-973F-4F14-A07D-85305172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BD12-F414-4A79-804E-5A4DA647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2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C4C9-6404-4791-BDF3-F58F8B7E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5B26-9B98-4AE8-8127-405901BC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210E3-3B01-479F-9AA6-F3DCFF94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D8A1F-9BE8-46B3-8641-BD42129B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75209-53F3-4960-9B86-EC1D29632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46C11-245F-4F3E-8D07-ABB21383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9BAC4-AF25-4F60-BC9C-D8987BB5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E1B1F-2E2E-4969-9A11-1D99DD16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2FE9-7B3E-421B-BDB0-DD764F33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26CAD-6FAE-4EDE-8148-A24DAEC2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E4645-5F70-4D3C-B152-9EBF91ED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3D648-B088-40EA-AD8B-3667B11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1D94D-F17C-405E-BD83-C757A36E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25577-510B-4AA6-903A-DD708737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4644D-3EBA-4543-9E8F-1894D45F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62BA-632A-47BC-A795-5CF039AF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D201-2F0B-4F19-9085-EF70C271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99E66-4665-4696-AFEE-654D7276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5BECA-F55B-4599-859A-804425AB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41C17-43E5-47C8-95E3-20C72854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C3C1B-C015-4B80-994E-7AE43A82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7AE9-3C21-4B7F-B8F4-27574331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70F20-4825-4C82-8FAA-383242361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0E71B-5CE8-434B-86DC-487157D0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3A56A-2995-4FEA-AD94-E12848FB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998D3-11FE-4D9B-9CA6-848ED401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84B26-B102-451C-AE76-B3AFE90C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68E4E-5A49-44A1-B884-83D7707B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EA7D-FA90-4642-9BEF-9F1188DC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AE0-C620-4DC1-839C-2B3863D43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9CC6-599F-4059-AD65-BFFFBA100E2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5F43-279D-46A4-A394-09ADB3121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9013-48D5-4675-83F1-4A12304BC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3BC3-812C-4068-A732-B41910488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48EECA2-DCCF-42E2-A21C-20FB3B0AB466}"/>
              </a:ext>
            </a:extLst>
          </p:cNvPr>
          <p:cNvGrpSpPr/>
          <p:nvPr/>
        </p:nvGrpSpPr>
        <p:grpSpPr>
          <a:xfrm>
            <a:off x="7018998" y="2220928"/>
            <a:ext cx="533036" cy="650081"/>
            <a:chOff x="4364261" y="2026445"/>
            <a:chExt cx="533036" cy="650081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B6BC10-58CF-4EFF-A935-03F10A00D926}"/>
                </a:ext>
              </a:extLst>
            </p:cNvPr>
            <p:cNvSpPr/>
            <p:nvPr/>
          </p:nvSpPr>
          <p:spPr>
            <a:xfrm>
              <a:off x="4400767" y="2138363"/>
              <a:ext cx="496530" cy="5000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718189F-579F-4118-9668-91A433254ACF}"/>
                </a:ext>
              </a:extLst>
            </p:cNvPr>
            <p:cNvSpPr/>
            <p:nvPr/>
          </p:nvSpPr>
          <p:spPr>
            <a:xfrm>
              <a:off x="4364261" y="2047876"/>
              <a:ext cx="310916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41057E6-CC57-4D06-9318-AA067BA6FDDE}"/>
                </a:ext>
              </a:extLst>
            </p:cNvPr>
            <p:cNvSpPr/>
            <p:nvPr/>
          </p:nvSpPr>
          <p:spPr>
            <a:xfrm rot="1532535" flipH="1">
              <a:off x="4493575" y="2026445"/>
              <a:ext cx="310914" cy="223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3D471AA-9AFB-48FE-AB79-D16B2A7AF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1410" y="2093119"/>
              <a:ext cx="120660" cy="904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0F08570-5794-4DC8-958C-4D2FE7D15FDA}"/>
              </a:ext>
            </a:extLst>
          </p:cNvPr>
          <p:cNvGrpSpPr/>
          <p:nvPr/>
        </p:nvGrpSpPr>
        <p:grpSpPr>
          <a:xfrm>
            <a:off x="8774701" y="2223077"/>
            <a:ext cx="533036" cy="650081"/>
            <a:chOff x="4364261" y="2026445"/>
            <a:chExt cx="533036" cy="65008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74FA8F-B20A-45BE-BF6C-A4024EB39BA4}"/>
                </a:ext>
              </a:extLst>
            </p:cNvPr>
            <p:cNvSpPr/>
            <p:nvPr/>
          </p:nvSpPr>
          <p:spPr>
            <a:xfrm>
              <a:off x="4400767" y="2138363"/>
              <a:ext cx="496530" cy="5000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9723E7B-6604-4296-85D1-A5717478863E}"/>
                </a:ext>
              </a:extLst>
            </p:cNvPr>
            <p:cNvSpPr/>
            <p:nvPr/>
          </p:nvSpPr>
          <p:spPr>
            <a:xfrm>
              <a:off x="4364261" y="2047876"/>
              <a:ext cx="310916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37ADC5-A92E-4BA4-A8BB-DE04D2A35B40}"/>
                </a:ext>
              </a:extLst>
            </p:cNvPr>
            <p:cNvSpPr/>
            <p:nvPr/>
          </p:nvSpPr>
          <p:spPr>
            <a:xfrm rot="1532535" flipH="1">
              <a:off x="4493575" y="2026445"/>
              <a:ext cx="310914" cy="223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08451BA-279C-465E-8D44-5BC080DE19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1410" y="2093119"/>
              <a:ext cx="120660" cy="904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95A827-CA66-4B71-A57F-B3EFCA494969}"/>
              </a:ext>
            </a:extLst>
          </p:cNvPr>
          <p:cNvGrpSpPr/>
          <p:nvPr/>
        </p:nvGrpSpPr>
        <p:grpSpPr>
          <a:xfrm>
            <a:off x="-57516" y="2205847"/>
            <a:ext cx="533036" cy="650081"/>
            <a:chOff x="4364261" y="2026445"/>
            <a:chExt cx="533036" cy="65008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AD7149-51AC-4BCC-A629-FB03DFCDC789}"/>
                </a:ext>
              </a:extLst>
            </p:cNvPr>
            <p:cNvSpPr/>
            <p:nvPr/>
          </p:nvSpPr>
          <p:spPr>
            <a:xfrm>
              <a:off x="4400767" y="2138363"/>
              <a:ext cx="496530" cy="5000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30469E-2017-4ECA-9CDC-532A4E393D18}"/>
                </a:ext>
              </a:extLst>
            </p:cNvPr>
            <p:cNvSpPr/>
            <p:nvPr/>
          </p:nvSpPr>
          <p:spPr>
            <a:xfrm>
              <a:off x="4364261" y="2047876"/>
              <a:ext cx="310916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62180-B1DA-4B0D-92E8-51DFB8A35978}"/>
                </a:ext>
              </a:extLst>
            </p:cNvPr>
            <p:cNvSpPr/>
            <p:nvPr/>
          </p:nvSpPr>
          <p:spPr>
            <a:xfrm rot="1532535" flipH="1">
              <a:off x="4493575" y="2026445"/>
              <a:ext cx="310914" cy="223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CEA869-AB33-47AD-8A01-19B69B8B3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1410" y="2093119"/>
              <a:ext cx="120660" cy="904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3F0669-E35C-4D54-A8DC-DF758D6D716F}"/>
              </a:ext>
            </a:extLst>
          </p:cNvPr>
          <p:cNvCxnSpPr>
            <a:cxnSpLocks/>
          </p:cNvCxnSpPr>
          <p:nvPr/>
        </p:nvCxnSpPr>
        <p:spPr>
          <a:xfrm flipV="1">
            <a:off x="9058799" y="2433706"/>
            <a:ext cx="0" cy="2561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E8AD1E-D72F-4778-86AA-915532B6C899}"/>
              </a:ext>
            </a:extLst>
          </p:cNvPr>
          <p:cNvCxnSpPr>
            <a:cxnSpLocks/>
          </p:cNvCxnSpPr>
          <p:nvPr/>
        </p:nvCxnSpPr>
        <p:spPr>
          <a:xfrm flipV="1">
            <a:off x="227093" y="2433706"/>
            <a:ext cx="0" cy="2561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B239C0-6A64-4E21-80E7-BE32B79443E9}"/>
              </a:ext>
            </a:extLst>
          </p:cNvPr>
          <p:cNvCxnSpPr>
            <a:cxnSpLocks/>
          </p:cNvCxnSpPr>
          <p:nvPr/>
        </p:nvCxnSpPr>
        <p:spPr>
          <a:xfrm flipV="1">
            <a:off x="2503322" y="2433706"/>
            <a:ext cx="0" cy="2561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4778CF4-9D4C-49F6-BB02-59A5743101A4}"/>
              </a:ext>
            </a:extLst>
          </p:cNvPr>
          <p:cNvSpPr/>
          <p:nvPr/>
        </p:nvSpPr>
        <p:spPr>
          <a:xfrm>
            <a:off x="5421359" y="2357948"/>
            <a:ext cx="45719" cy="400050"/>
          </a:xfrm>
          <a:custGeom>
            <a:avLst/>
            <a:gdLst>
              <a:gd name="connsiteX0" fmla="*/ 49667 w 111168"/>
              <a:gd name="connsiteY0" fmla="*/ 0 h 400050"/>
              <a:gd name="connsiteX1" fmla="*/ 2042 w 111168"/>
              <a:gd name="connsiteY1" fmla="*/ 133350 h 400050"/>
              <a:gd name="connsiteX2" fmla="*/ 109992 w 111168"/>
              <a:gd name="connsiteY2" fmla="*/ 257175 h 400050"/>
              <a:gd name="connsiteX3" fmla="*/ 62367 w 111168"/>
              <a:gd name="connsiteY3" fmla="*/ 400050 h 400050"/>
              <a:gd name="connsiteX4" fmla="*/ 62367 w 111168"/>
              <a:gd name="connsiteY4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68" h="400050">
                <a:moveTo>
                  <a:pt x="49667" y="0"/>
                </a:moveTo>
                <a:cubicBezTo>
                  <a:pt x="20827" y="45244"/>
                  <a:pt x="-8012" y="90488"/>
                  <a:pt x="2042" y="133350"/>
                </a:cubicBezTo>
                <a:cubicBezTo>
                  <a:pt x="12096" y="176213"/>
                  <a:pt x="99938" y="212725"/>
                  <a:pt x="109992" y="257175"/>
                </a:cubicBezTo>
                <a:cubicBezTo>
                  <a:pt x="120046" y="301625"/>
                  <a:pt x="62367" y="400050"/>
                  <a:pt x="62367" y="400050"/>
                </a:cubicBezTo>
                <a:lnTo>
                  <a:pt x="62367" y="4000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02805DD-F15C-460D-9AEB-0477B27F4E4A}"/>
              </a:ext>
            </a:extLst>
          </p:cNvPr>
          <p:cNvSpPr/>
          <p:nvPr/>
        </p:nvSpPr>
        <p:spPr>
          <a:xfrm>
            <a:off x="4520247" y="2360265"/>
            <a:ext cx="45719" cy="400050"/>
          </a:xfrm>
          <a:custGeom>
            <a:avLst/>
            <a:gdLst>
              <a:gd name="connsiteX0" fmla="*/ 49667 w 111168"/>
              <a:gd name="connsiteY0" fmla="*/ 0 h 400050"/>
              <a:gd name="connsiteX1" fmla="*/ 2042 w 111168"/>
              <a:gd name="connsiteY1" fmla="*/ 133350 h 400050"/>
              <a:gd name="connsiteX2" fmla="*/ 109992 w 111168"/>
              <a:gd name="connsiteY2" fmla="*/ 257175 h 400050"/>
              <a:gd name="connsiteX3" fmla="*/ 62367 w 111168"/>
              <a:gd name="connsiteY3" fmla="*/ 400050 h 400050"/>
              <a:gd name="connsiteX4" fmla="*/ 62367 w 111168"/>
              <a:gd name="connsiteY4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68" h="400050">
                <a:moveTo>
                  <a:pt x="49667" y="0"/>
                </a:moveTo>
                <a:cubicBezTo>
                  <a:pt x="20827" y="45244"/>
                  <a:pt x="-8012" y="90488"/>
                  <a:pt x="2042" y="133350"/>
                </a:cubicBezTo>
                <a:cubicBezTo>
                  <a:pt x="12096" y="176213"/>
                  <a:pt x="99938" y="212725"/>
                  <a:pt x="109992" y="257175"/>
                </a:cubicBezTo>
                <a:cubicBezTo>
                  <a:pt x="120046" y="301625"/>
                  <a:pt x="62367" y="400050"/>
                  <a:pt x="62367" y="400050"/>
                </a:cubicBezTo>
                <a:lnTo>
                  <a:pt x="62367" y="4000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6444EF-B232-4ECF-8C01-C48F65304823}"/>
              </a:ext>
            </a:extLst>
          </p:cNvPr>
          <p:cNvSpPr txBox="1"/>
          <p:nvPr/>
        </p:nvSpPr>
        <p:spPr>
          <a:xfrm>
            <a:off x="-81372" y="1561169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EBC616-E999-48A5-B290-59B20AFEC1FA}"/>
              </a:ext>
            </a:extLst>
          </p:cNvPr>
          <p:cNvSpPr txBox="1"/>
          <p:nvPr/>
        </p:nvSpPr>
        <p:spPr>
          <a:xfrm>
            <a:off x="325794" y="1914156"/>
            <a:ext cx="4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8011D5-E1B5-49FE-A85B-8A53D6D5DE5B}"/>
              </a:ext>
            </a:extLst>
          </p:cNvPr>
          <p:cNvSpPr txBox="1"/>
          <p:nvPr/>
        </p:nvSpPr>
        <p:spPr>
          <a:xfrm>
            <a:off x="8711086" y="1562500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3C1BC2-4155-4F06-97A9-A64FC4A95C54}"/>
              </a:ext>
            </a:extLst>
          </p:cNvPr>
          <p:cNvSpPr txBox="1"/>
          <p:nvPr/>
        </p:nvSpPr>
        <p:spPr>
          <a:xfrm>
            <a:off x="9124602" y="1928187"/>
            <a:ext cx="4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D0D672-2B27-4770-8A9C-C50FC8F26649}"/>
              </a:ext>
            </a:extLst>
          </p:cNvPr>
          <p:cNvCxnSpPr/>
          <p:nvPr/>
        </p:nvCxnSpPr>
        <p:spPr>
          <a:xfrm flipV="1">
            <a:off x="9867285" y="1453333"/>
            <a:ext cx="0" cy="9107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BC5F9-3687-4F47-A2C2-514346A09359}"/>
              </a:ext>
            </a:extLst>
          </p:cNvPr>
          <p:cNvSpPr txBox="1"/>
          <p:nvPr/>
        </p:nvSpPr>
        <p:spPr>
          <a:xfrm>
            <a:off x="9650664" y="816404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97FB9A-43EF-424D-A462-B4A0AF20AD02}"/>
              </a:ext>
            </a:extLst>
          </p:cNvPr>
          <p:cNvSpPr txBox="1"/>
          <p:nvPr/>
        </p:nvSpPr>
        <p:spPr>
          <a:xfrm>
            <a:off x="9801843" y="1188387"/>
            <a:ext cx="4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7D883B-855F-4FA7-994C-DD1A5117F8D6}"/>
              </a:ext>
            </a:extLst>
          </p:cNvPr>
          <p:cNvSpPr/>
          <p:nvPr/>
        </p:nvSpPr>
        <p:spPr>
          <a:xfrm>
            <a:off x="4562273" y="1802164"/>
            <a:ext cx="8691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EA984A-1B30-4F47-B850-2287B81DA4AC}"/>
              </a:ext>
            </a:extLst>
          </p:cNvPr>
          <p:cNvCxnSpPr>
            <a:cxnSpLocks/>
          </p:cNvCxnSpPr>
          <p:nvPr/>
        </p:nvCxnSpPr>
        <p:spPr>
          <a:xfrm flipV="1">
            <a:off x="10732320" y="2578100"/>
            <a:ext cx="89188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29A6358-07C3-4CBF-8B8E-096C0EA599F2}"/>
              </a:ext>
            </a:extLst>
          </p:cNvPr>
          <p:cNvGrpSpPr/>
          <p:nvPr/>
        </p:nvGrpSpPr>
        <p:grpSpPr>
          <a:xfrm>
            <a:off x="11565724" y="2162790"/>
            <a:ext cx="654655" cy="744392"/>
            <a:chOff x="10906109" y="2639828"/>
            <a:chExt cx="654655" cy="74439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C41AE22-7932-4FFA-ABED-9232EE959C2D}"/>
                </a:ext>
              </a:extLst>
            </p:cNvPr>
            <p:cNvSpPr txBox="1"/>
            <p:nvPr/>
          </p:nvSpPr>
          <p:spPr>
            <a:xfrm>
              <a:off x="10906109" y="2639828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F35535-6776-4531-8B86-7384D4D5A5FE}"/>
                </a:ext>
              </a:extLst>
            </p:cNvPr>
            <p:cNvSpPr txBox="1"/>
            <p:nvPr/>
          </p:nvSpPr>
          <p:spPr>
            <a:xfrm>
              <a:off x="11087472" y="3014888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7E075C4-F977-432E-8B18-7CCEA36DCFBD}"/>
              </a:ext>
            </a:extLst>
          </p:cNvPr>
          <p:cNvSpPr txBox="1"/>
          <p:nvPr/>
        </p:nvSpPr>
        <p:spPr>
          <a:xfrm>
            <a:off x="8877284" y="2665228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44D11C-DFE2-4CE1-B98D-2C84C15EA715}"/>
              </a:ext>
            </a:extLst>
          </p:cNvPr>
          <p:cNvSpPr txBox="1"/>
          <p:nvPr/>
        </p:nvSpPr>
        <p:spPr>
          <a:xfrm>
            <a:off x="9028463" y="3037211"/>
            <a:ext cx="4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6D3B787-EDE1-4484-A7B6-A6FB1DA52B7B}"/>
              </a:ext>
            </a:extLst>
          </p:cNvPr>
          <p:cNvCxnSpPr>
            <a:cxnSpLocks/>
          </p:cNvCxnSpPr>
          <p:nvPr/>
        </p:nvCxnSpPr>
        <p:spPr>
          <a:xfrm flipV="1">
            <a:off x="230757" y="407774"/>
            <a:ext cx="8956" cy="79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39032A-A85D-439D-8246-BE206D11E33F}"/>
              </a:ext>
            </a:extLst>
          </p:cNvPr>
          <p:cNvGrpSpPr/>
          <p:nvPr/>
        </p:nvGrpSpPr>
        <p:grpSpPr>
          <a:xfrm>
            <a:off x="38734" y="-203853"/>
            <a:ext cx="669456" cy="715029"/>
            <a:chOff x="414466" y="1399823"/>
            <a:chExt cx="669456" cy="71502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FCC57F-EF4D-4D40-8491-3783F79162DC}"/>
                </a:ext>
              </a:extLst>
            </p:cNvPr>
            <p:cNvSpPr txBox="1"/>
            <p:nvPr/>
          </p:nvSpPr>
          <p:spPr>
            <a:xfrm>
              <a:off x="414466" y="1399823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5FF3E2-9994-4A09-A593-95EF98D23BAA}"/>
                </a:ext>
              </a:extLst>
            </p:cNvPr>
            <p:cNvSpPr txBox="1"/>
            <p:nvPr/>
          </p:nvSpPr>
          <p:spPr>
            <a:xfrm>
              <a:off x="610630" y="1745520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B79BA2-EA47-475A-89EF-A46280DAE08B}"/>
              </a:ext>
            </a:extLst>
          </p:cNvPr>
          <p:cNvCxnSpPr/>
          <p:nvPr/>
        </p:nvCxnSpPr>
        <p:spPr>
          <a:xfrm flipV="1">
            <a:off x="1371218" y="589283"/>
            <a:ext cx="0" cy="177480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E6848A8-B08B-40A9-AC34-01F00B0AEE26}"/>
              </a:ext>
            </a:extLst>
          </p:cNvPr>
          <p:cNvGrpSpPr/>
          <p:nvPr/>
        </p:nvGrpSpPr>
        <p:grpSpPr>
          <a:xfrm>
            <a:off x="1145361" y="-179030"/>
            <a:ext cx="624471" cy="741315"/>
            <a:chOff x="1145361" y="1644326"/>
            <a:chExt cx="624471" cy="74131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3103AF8-06CB-4835-973E-93A60A9103A2}"/>
                </a:ext>
              </a:extLst>
            </p:cNvPr>
            <p:cNvSpPr txBox="1"/>
            <p:nvPr/>
          </p:nvSpPr>
          <p:spPr>
            <a:xfrm>
              <a:off x="1145361" y="1644326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9852A0-8EA3-48C2-AB50-73BDCD29ABC5}"/>
                </a:ext>
              </a:extLst>
            </p:cNvPr>
            <p:cNvSpPr txBox="1"/>
            <p:nvPr/>
          </p:nvSpPr>
          <p:spPr>
            <a:xfrm>
              <a:off x="1296540" y="2016309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BA3E434-956C-4F16-A551-0CCF6ACDFF35}"/>
              </a:ext>
            </a:extLst>
          </p:cNvPr>
          <p:cNvGrpSpPr/>
          <p:nvPr/>
        </p:nvGrpSpPr>
        <p:grpSpPr>
          <a:xfrm>
            <a:off x="-21010" y="2968163"/>
            <a:ext cx="2269187" cy="774283"/>
            <a:chOff x="-21010" y="3819063"/>
            <a:chExt cx="2269187" cy="77428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18A88D-1717-4AF3-8182-FB2EC744CF88}"/>
                </a:ext>
              </a:extLst>
            </p:cNvPr>
            <p:cNvSpPr txBox="1"/>
            <p:nvPr/>
          </p:nvSpPr>
          <p:spPr>
            <a:xfrm>
              <a:off x="-21010" y="3819063"/>
              <a:ext cx="22691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= 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C658B17-106C-428B-93BD-8CA4D64A871B}"/>
                </a:ext>
              </a:extLst>
            </p:cNvPr>
            <p:cNvSpPr txBox="1"/>
            <p:nvPr/>
          </p:nvSpPr>
          <p:spPr>
            <a:xfrm>
              <a:off x="133647" y="4224014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76DC54-75A3-4269-9602-7E655047F212}"/>
              </a:ext>
            </a:extLst>
          </p:cNvPr>
          <p:cNvCxnSpPr/>
          <p:nvPr/>
        </p:nvCxnSpPr>
        <p:spPr>
          <a:xfrm>
            <a:off x="944175" y="4029278"/>
            <a:ext cx="4050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814CA9-EFA3-411B-9E83-4A0D707D4B2C}"/>
              </a:ext>
            </a:extLst>
          </p:cNvPr>
          <p:cNvCxnSpPr/>
          <p:nvPr/>
        </p:nvCxnSpPr>
        <p:spPr>
          <a:xfrm>
            <a:off x="1360102" y="2786786"/>
            <a:ext cx="0" cy="1367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49852AF-870E-491D-B595-29C73A921EEE}"/>
              </a:ext>
            </a:extLst>
          </p:cNvPr>
          <p:cNvGrpSpPr/>
          <p:nvPr/>
        </p:nvGrpSpPr>
        <p:grpSpPr>
          <a:xfrm>
            <a:off x="596299" y="3406229"/>
            <a:ext cx="653233" cy="936778"/>
            <a:chOff x="203149" y="4492619"/>
            <a:chExt cx="653233" cy="93677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29F3FA-D1D7-482A-9096-93ED4C1F6500}"/>
                </a:ext>
              </a:extLst>
            </p:cNvPr>
            <p:cNvSpPr txBox="1"/>
            <p:nvPr/>
          </p:nvSpPr>
          <p:spPr>
            <a:xfrm>
              <a:off x="203149" y="4689985"/>
              <a:ext cx="4207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501BF13-BE5B-48DB-9CEE-1855199C89F9}"/>
                </a:ext>
              </a:extLst>
            </p:cNvPr>
            <p:cNvSpPr txBox="1"/>
            <p:nvPr/>
          </p:nvSpPr>
          <p:spPr>
            <a:xfrm>
              <a:off x="383090" y="5060065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0C9A43-38E6-49FC-8093-3AA78FE4A5FE}"/>
                </a:ext>
              </a:extLst>
            </p:cNvPr>
            <p:cNvSpPr/>
            <p:nvPr/>
          </p:nvSpPr>
          <p:spPr>
            <a:xfrm>
              <a:off x="263167" y="449261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45BFDB7-29B4-4E42-B36B-F7A8472B3450}"/>
              </a:ext>
            </a:extLst>
          </p:cNvPr>
          <p:cNvCxnSpPr>
            <a:cxnSpLocks/>
          </p:cNvCxnSpPr>
          <p:nvPr/>
        </p:nvCxnSpPr>
        <p:spPr>
          <a:xfrm flipH="1">
            <a:off x="237704" y="4029278"/>
            <a:ext cx="389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BD59AFD-2877-40F1-84F4-3CB4DC1E35FC}"/>
              </a:ext>
            </a:extLst>
          </p:cNvPr>
          <p:cNvCxnSpPr/>
          <p:nvPr/>
        </p:nvCxnSpPr>
        <p:spPr>
          <a:xfrm>
            <a:off x="227093" y="3887091"/>
            <a:ext cx="0" cy="18207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839496D-1BC3-4451-9FC0-7A6E3103968F}"/>
              </a:ext>
            </a:extLst>
          </p:cNvPr>
          <p:cNvCxnSpPr/>
          <p:nvPr/>
        </p:nvCxnSpPr>
        <p:spPr>
          <a:xfrm>
            <a:off x="1946887" y="4412589"/>
            <a:ext cx="5391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721B19-6916-4D40-AA1F-827B547846A8}"/>
              </a:ext>
            </a:extLst>
          </p:cNvPr>
          <p:cNvGrpSpPr/>
          <p:nvPr/>
        </p:nvGrpSpPr>
        <p:grpSpPr>
          <a:xfrm>
            <a:off x="1587756" y="3986906"/>
            <a:ext cx="653233" cy="739412"/>
            <a:chOff x="203149" y="4689985"/>
            <a:chExt cx="653233" cy="73941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BCCB0C4-FCB7-4ADC-B952-A78997B0A218}"/>
                </a:ext>
              </a:extLst>
            </p:cNvPr>
            <p:cNvSpPr txBox="1"/>
            <p:nvPr/>
          </p:nvSpPr>
          <p:spPr>
            <a:xfrm>
              <a:off x="203149" y="4689985"/>
              <a:ext cx="4207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0D42DD-AB84-4FC8-8180-6471D34D5A0F}"/>
                </a:ext>
              </a:extLst>
            </p:cNvPr>
            <p:cNvSpPr txBox="1"/>
            <p:nvPr/>
          </p:nvSpPr>
          <p:spPr>
            <a:xfrm>
              <a:off x="383090" y="5060065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2B47F19-E06B-4DDB-95A7-4F257CD3F891}"/>
              </a:ext>
            </a:extLst>
          </p:cNvPr>
          <p:cNvCxnSpPr>
            <a:cxnSpLocks/>
          </p:cNvCxnSpPr>
          <p:nvPr/>
        </p:nvCxnSpPr>
        <p:spPr>
          <a:xfrm flipH="1">
            <a:off x="239157" y="4412589"/>
            <a:ext cx="1345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EE26B01-2998-473D-A1FA-E4D5DEFE9AEA}"/>
              </a:ext>
            </a:extLst>
          </p:cNvPr>
          <p:cNvCxnSpPr/>
          <p:nvPr/>
        </p:nvCxnSpPr>
        <p:spPr>
          <a:xfrm>
            <a:off x="2953094" y="4855929"/>
            <a:ext cx="334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9DD103C-9DE2-4840-83CC-ABACDA7074A6}"/>
              </a:ext>
            </a:extLst>
          </p:cNvPr>
          <p:cNvCxnSpPr/>
          <p:nvPr/>
        </p:nvCxnSpPr>
        <p:spPr>
          <a:xfrm>
            <a:off x="3299595" y="2789439"/>
            <a:ext cx="0" cy="21597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7030C37-B08B-4F5D-B81C-AFC8B9B023CA}"/>
              </a:ext>
            </a:extLst>
          </p:cNvPr>
          <p:cNvGrpSpPr/>
          <p:nvPr/>
        </p:nvGrpSpPr>
        <p:grpSpPr>
          <a:xfrm>
            <a:off x="2543868" y="4232880"/>
            <a:ext cx="653233" cy="936778"/>
            <a:chOff x="203149" y="4492619"/>
            <a:chExt cx="653233" cy="93677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E96299E-9B57-4026-9D63-988FE52E68EA}"/>
                </a:ext>
              </a:extLst>
            </p:cNvPr>
            <p:cNvSpPr txBox="1"/>
            <p:nvPr/>
          </p:nvSpPr>
          <p:spPr>
            <a:xfrm>
              <a:off x="203149" y="4689985"/>
              <a:ext cx="4207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D7871A-9F85-4830-89E2-8C7374D0E5F9}"/>
                </a:ext>
              </a:extLst>
            </p:cNvPr>
            <p:cNvSpPr txBox="1"/>
            <p:nvPr/>
          </p:nvSpPr>
          <p:spPr>
            <a:xfrm>
              <a:off x="383090" y="5060065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C491F4C-2CD7-428A-B955-433A4200D493}"/>
                </a:ext>
              </a:extLst>
            </p:cNvPr>
            <p:cNvSpPr/>
            <p:nvPr/>
          </p:nvSpPr>
          <p:spPr>
            <a:xfrm>
              <a:off x="263167" y="449261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EE6F294-639A-4874-87CB-6E35FA32C372}"/>
              </a:ext>
            </a:extLst>
          </p:cNvPr>
          <p:cNvCxnSpPr>
            <a:cxnSpLocks/>
          </p:cNvCxnSpPr>
          <p:nvPr/>
        </p:nvCxnSpPr>
        <p:spPr>
          <a:xfrm flipH="1">
            <a:off x="237717" y="4855929"/>
            <a:ext cx="22903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179A0F-DE95-4809-A7A1-523BB9880775}"/>
              </a:ext>
            </a:extLst>
          </p:cNvPr>
          <p:cNvCxnSpPr/>
          <p:nvPr/>
        </p:nvCxnSpPr>
        <p:spPr>
          <a:xfrm>
            <a:off x="3753765" y="5229714"/>
            <a:ext cx="334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B6DDDDC-5174-4894-AD9E-C0639E1B0877}"/>
              </a:ext>
            </a:extLst>
          </p:cNvPr>
          <p:cNvGrpSpPr/>
          <p:nvPr/>
        </p:nvGrpSpPr>
        <p:grpSpPr>
          <a:xfrm>
            <a:off x="3378167" y="4804031"/>
            <a:ext cx="653233" cy="739412"/>
            <a:chOff x="203149" y="4689985"/>
            <a:chExt cx="653233" cy="73941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1E4740E-17F3-41D0-B75B-5072F70BAD29}"/>
                </a:ext>
              </a:extLst>
            </p:cNvPr>
            <p:cNvSpPr txBox="1"/>
            <p:nvPr/>
          </p:nvSpPr>
          <p:spPr>
            <a:xfrm>
              <a:off x="203149" y="4689985"/>
              <a:ext cx="4207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A91DFAC-87E1-47C2-B6A0-429325933A76}"/>
                </a:ext>
              </a:extLst>
            </p:cNvPr>
            <p:cNvSpPr txBox="1"/>
            <p:nvPr/>
          </p:nvSpPr>
          <p:spPr>
            <a:xfrm>
              <a:off x="383090" y="5060065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B9A811A-8AF5-45CA-A7D6-52B9A1C54D9F}"/>
              </a:ext>
            </a:extLst>
          </p:cNvPr>
          <p:cNvCxnSpPr>
            <a:cxnSpLocks/>
          </p:cNvCxnSpPr>
          <p:nvPr/>
        </p:nvCxnSpPr>
        <p:spPr>
          <a:xfrm flipH="1">
            <a:off x="251554" y="5229714"/>
            <a:ext cx="31097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6C1FF0-2A1E-4400-835E-63BFC639BC92}"/>
              </a:ext>
            </a:extLst>
          </p:cNvPr>
          <p:cNvCxnSpPr/>
          <p:nvPr/>
        </p:nvCxnSpPr>
        <p:spPr>
          <a:xfrm flipV="1">
            <a:off x="3298874" y="897307"/>
            <a:ext cx="0" cy="146678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AC670B2-E755-40EA-99ED-1629280EE8F6}"/>
              </a:ext>
            </a:extLst>
          </p:cNvPr>
          <p:cNvGrpSpPr/>
          <p:nvPr/>
        </p:nvGrpSpPr>
        <p:grpSpPr>
          <a:xfrm>
            <a:off x="3082253" y="156500"/>
            <a:ext cx="624471" cy="741315"/>
            <a:chOff x="1145361" y="1644326"/>
            <a:chExt cx="624471" cy="7413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0CA468-F40A-41C0-8896-2F1DB0735112}"/>
                </a:ext>
              </a:extLst>
            </p:cNvPr>
            <p:cNvSpPr txBox="1"/>
            <p:nvPr/>
          </p:nvSpPr>
          <p:spPr>
            <a:xfrm>
              <a:off x="1145361" y="1644326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C59BD5-7A23-492D-A63E-2252A20A8CAB}"/>
                </a:ext>
              </a:extLst>
            </p:cNvPr>
            <p:cNvSpPr txBox="1"/>
            <p:nvPr/>
          </p:nvSpPr>
          <p:spPr>
            <a:xfrm>
              <a:off x="1296540" y="2016309"/>
              <a:ext cx="47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39B04AD-8922-4E91-89EA-46B41205A6B1}"/>
              </a:ext>
            </a:extLst>
          </p:cNvPr>
          <p:cNvCxnSpPr/>
          <p:nvPr/>
        </p:nvCxnSpPr>
        <p:spPr>
          <a:xfrm flipV="1">
            <a:off x="6558526" y="750629"/>
            <a:ext cx="0" cy="161345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63A4B9B-40EC-42B7-BC5C-FAA9F6A04B83}"/>
              </a:ext>
            </a:extLst>
          </p:cNvPr>
          <p:cNvGrpSpPr/>
          <p:nvPr/>
        </p:nvGrpSpPr>
        <p:grpSpPr>
          <a:xfrm>
            <a:off x="6341905" y="81353"/>
            <a:ext cx="970019" cy="741315"/>
            <a:chOff x="1145361" y="1644326"/>
            <a:chExt cx="970019" cy="7413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3721AC4-07F6-4FF7-94E4-C1C75A6F81CB}"/>
                </a:ext>
              </a:extLst>
            </p:cNvPr>
            <p:cNvSpPr txBox="1"/>
            <p:nvPr/>
          </p:nvSpPr>
          <p:spPr>
            <a:xfrm>
              <a:off x="1145361" y="1644326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CA955CB-25D3-4B69-8658-158D81A0546A}"/>
                </a:ext>
              </a:extLst>
            </p:cNvPr>
            <p:cNvSpPr txBox="1"/>
            <p:nvPr/>
          </p:nvSpPr>
          <p:spPr>
            <a:xfrm>
              <a:off x="1296539" y="2016309"/>
              <a:ext cx="818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k-2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9ED64AE-F199-493F-84A8-468D56485395}"/>
              </a:ext>
            </a:extLst>
          </p:cNvPr>
          <p:cNvCxnSpPr/>
          <p:nvPr/>
        </p:nvCxnSpPr>
        <p:spPr>
          <a:xfrm flipV="1">
            <a:off x="8157092" y="1030651"/>
            <a:ext cx="0" cy="13334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B91A331-D383-439C-A47C-1988408C0154}"/>
              </a:ext>
            </a:extLst>
          </p:cNvPr>
          <p:cNvSpPr txBox="1"/>
          <p:nvPr/>
        </p:nvSpPr>
        <p:spPr>
          <a:xfrm>
            <a:off x="7940471" y="335974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DB94A46-42AB-41EC-99B5-6D41653C5F8F}"/>
              </a:ext>
            </a:extLst>
          </p:cNvPr>
          <p:cNvSpPr txBox="1"/>
          <p:nvPr/>
        </p:nvSpPr>
        <p:spPr>
          <a:xfrm>
            <a:off x="8091649" y="707957"/>
            <a:ext cx="7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0D107B-C65D-4867-B30B-C150977DB6EF}"/>
              </a:ext>
            </a:extLst>
          </p:cNvPr>
          <p:cNvGrpSpPr/>
          <p:nvPr/>
        </p:nvGrpSpPr>
        <p:grpSpPr>
          <a:xfrm>
            <a:off x="3808379" y="2221883"/>
            <a:ext cx="533036" cy="650081"/>
            <a:chOff x="4364261" y="2026445"/>
            <a:chExt cx="533036" cy="650081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3E73B18-2D65-42F0-8501-CFEEB63A6E44}"/>
                </a:ext>
              </a:extLst>
            </p:cNvPr>
            <p:cNvSpPr/>
            <p:nvPr/>
          </p:nvSpPr>
          <p:spPr>
            <a:xfrm>
              <a:off x="4400767" y="2138363"/>
              <a:ext cx="496530" cy="5000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425B855-C41B-43E4-B1C0-0C9823715FDA}"/>
                </a:ext>
              </a:extLst>
            </p:cNvPr>
            <p:cNvSpPr/>
            <p:nvPr/>
          </p:nvSpPr>
          <p:spPr>
            <a:xfrm>
              <a:off x="4364261" y="2047876"/>
              <a:ext cx="310916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A8A26EE-64FD-491C-9DD4-277A9F140152}"/>
                </a:ext>
              </a:extLst>
            </p:cNvPr>
            <p:cNvSpPr/>
            <p:nvPr/>
          </p:nvSpPr>
          <p:spPr>
            <a:xfrm rot="1532535" flipH="1">
              <a:off x="4493575" y="2026445"/>
              <a:ext cx="310914" cy="223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E0F24D0-6C28-4E9F-BB37-5FB4C36409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1410" y="2093119"/>
              <a:ext cx="120660" cy="904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CADBC66F-DBC3-4F14-8FD8-0AB5A4707881}"/>
              </a:ext>
            </a:extLst>
          </p:cNvPr>
          <p:cNvSpPr txBox="1"/>
          <p:nvPr/>
        </p:nvSpPr>
        <p:spPr>
          <a:xfrm>
            <a:off x="3744764" y="1561306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DBA1EB-1747-4780-ABAC-9E73BC2D03ED}"/>
              </a:ext>
            </a:extLst>
          </p:cNvPr>
          <p:cNvSpPr txBox="1"/>
          <p:nvPr/>
        </p:nvSpPr>
        <p:spPr>
          <a:xfrm>
            <a:off x="4158280" y="1926993"/>
            <a:ext cx="4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44D1F0-1447-4455-BD1B-ABA5207AF5E5}"/>
              </a:ext>
            </a:extLst>
          </p:cNvPr>
          <p:cNvSpPr txBox="1"/>
          <p:nvPr/>
        </p:nvSpPr>
        <p:spPr>
          <a:xfrm>
            <a:off x="6955383" y="1560351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B2AE4A-1F78-4EB4-B12D-AC02F5976F58}"/>
              </a:ext>
            </a:extLst>
          </p:cNvPr>
          <p:cNvSpPr txBox="1"/>
          <p:nvPr/>
        </p:nvSpPr>
        <p:spPr>
          <a:xfrm>
            <a:off x="7368898" y="1926038"/>
            <a:ext cx="79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E7E1A9-2F81-4699-BFE4-B2EE0DF1D5DE}"/>
              </a:ext>
            </a:extLst>
          </p:cNvPr>
          <p:cNvSpPr txBox="1"/>
          <p:nvPr/>
        </p:nvSpPr>
        <p:spPr>
          <a:xfrm>
            <a:off x="7121581" y="2663079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E31FEA-B79C-40FF-850A-8C855B951CE6}"/>
              </a:ext>
            </a:extLst>
          </p:cNvPr>
          <p:cNvSpPr txBox="1"/>
          <p:nvPr/>
        </p:nvSpPr>
        <p:spPr>
          <a:xfrm>
            <a:off x="7272759" y="3035062"/>
            <a:ext cx="76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ED9133-7228-49FA-B718-89CF1E609511}"/>
              </a:ext>
            </a:extLst>
          </p:cNvPr>
          <p:cNvCxnSpPr>
            <a:cxnSpLocks/>
          </p:cNvCxnSpPr>
          <p:nvPr/>
        </p:nvCxnSpPr>
        <p:spPr>
          <a:xfrm flipV="1">
            <a:off x="7300334" y="2433706"/>
            <a:ext cx="0" cy="2561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DC574FD-4071-4080-9ADF-918580228987}"/>
              </a:ext>
            </a:extLst>
          </p:cNvPr>
          <p:cNvGrpSpPr/>
          <p:nvPr/>
        </p:nvGrpSpPr>
        <p:grpSpPr>
          <a:xfrm>
            <a:off x="5575729" y="2218296"/>
            <a:ext cx="533036" cy="650081"/>
            <a:chOff x="4364261" y="2026445"/>
            <a:chExt cx="533036" cy="650081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6CC6615-83D6-4D69-A9DB-DEC54FD9DB3A}"/>
                </a:ext>
              </a:extLst>
            </p:cNvPr>
            <p:cNvSpPr/>
            <p:nvPr/>
          </p:nvSpPr>
          <p:spPr>
            <a:xfrm>
              <a:off x="4400767" y="2138363"/>
              <a:ext cx="496530" cy="5000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46F396E-D45F-41EA-A72A-523BD955DA28}"/>
                </a:ext>
              </a:extLst>
            </p:cNvPr>
            <p:cNvSpPr/>
            <p:nvPr/>
          </p:nvSpPr>
          <p:spPr>
            <a:xfrm>
              <a:off x="4364261" y="2047876"/>
              <a:ext cx="310916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F16F09C-C5EA-4DEE-9854-FF73826FDCCB}"/>
                </a:ext>
              </a:extLst>
            </p:cNvPr>
            <p:cNvSpPr/>
            <p:nvPr/>
          </p:nvSpPr>
          <p:spPr>
            <a:xfrm rot="1532535" flipH="1">
              <a:off x="4493575" y="2026445"/>
              <a:ext cx="310914" cy="223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3B7FE3F-D98B-423D-AEEB-1E6B0CDA9C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1410" y="2093119"/>
              <a:ext cx="120660" cy="904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A3BB6DBE-145A-44E8-B406-C1A8E2AECF0E}"/>
              </a:ext>
            </a:extLst>
          </p:cNvPr>
          <p:cNvSpPr txBox="1"/>
          <p:nvPr/>
        </p:nvSpPr>
        <p:spPr>
          <a:xfrm>
            <a:off x="5512114" y="1557719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48BA950-BE83-496B-B00E-B44FFA7A2324}"/>
              </a:ext>
            </a:extLst>
          </p:cNvPr>
          <p:cNvSpPr txBox="1"/>
          <p:nvPr/>
        </p:nvSpPr>
        <p:spPr>
          <a:xfrm>
            <a:off x="5678312" y="2660447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CDDAF3-8BE9-4FA2-9FBE-621CEDF1613E}"/>
              </a:ext>
            </a:extLst>
          </p:cNvPr>
          <p:cNvSpPr txBox="1"/>
          <p:nvPr/>
        </p:nvSpPr>
        <p:spPr>
          <a:xfrm>
            <a:off x="5829490" y="3032430"/>
            <a:ext cx="9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F10D184-DF5A-4DEA-B870-ED0E30DBE194}"/>
              </a:ext>
            </a:extLst>
          </p:cNvPr>
          <p:cNvGrpSpPr/>
          <p:nvPr/>
        </p:nvGrpSpPr>
        <p:grpSpPr>
          <a:xfrm>
            <a:off x="2218860" y="2220595"/>
            <a:ext cx="533036" cy="650081"/>
            <a:chOff x="4364261" y="2026445"/>
            <a:chExt cx="533036" cy="650081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874E28-A088-41BB-9196-B4C58D873565}"/>
                </a:ext>
              </a:extLst>
            </p:cNvPr>
            <p:cNvSpPr/>
            <p:nvPr/>
          </p:nvSpPr>
          <p:spPr>
            <a:xfrm>
              <a:off x="4400767" y="2138363"/>
              <a:ext cx="496530" cy="5000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FA5DD94-FB76-425D-A52B-9D2661A8D9EE}"/>
                </a:ext>
              </a:extLst>
            </p:cNvPr>
            <p:cNvSpPr/>
            <p:nvPr/>
          </p:nvSpPr>
          <p:spPr>
            <a:xfrm>
              <a:off x="4364261" y="2047876"/>
              <a:ext cx="310916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A91EA7B-969A-40C8-8101-ABB882BE4610}"/>
                </a:ext>
              </a:extLst>
            </p:cNvPr>
            <p:cNvSpPr/>
            <p:nvPr/>
          </p:nvSpPr>
          <p:spPr>
            <a:xfrm rot="1532535" flipH="1">
              <a:off x="4493575" y="2026445"/>
              <a:ext cx="310914" cy="223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2CE43D6-3241-41AE-8714-80F6D8651A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1410" y="2093119"/>
              <a:ext cx="120660" cy="904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B16E445-D546-4462-B962-67C18EE7B53B}"/>
              </a:ext>
            </a:extLst>
          </p:cNvPr>
          <p:cNvCxnSpPr>
            <a:cxnSpLocks/>
          </p:cNvCxnSpPr>
          <p:nvPr/>
        </p:nvCxnSpPr>
        <p:spPr>
          <a:xfrm flipV="1">
            <a:off x="2502958" y="2487005"/>
            <a:ext cx="0" cy="1445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B6BEE61-71C6-4645-848E-08E6CA4FDDD0}"/>
              </a:ext>
            </a:extLst>
          </p:cNvPr>
          <p:cNvSpPr txBox="1"/>
          <p:nvPr/>
        </p:nvSpPr>
        <p:spPr>
          <a:xfrm>
            <a:off x="2155245" y="1560018"/>
            <a:ext cx="4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78266AE-CD63-4C3D-9C7E-31187EB4C1E6}"/>
              </a:ext>
            </a:extLst>
          </p:cNvPr>
          <p:cNvSpPr txBox="1"/>
          <p:nvPr/>
        </p:nvSpPr>
        <p:spPr>
          <a:xfrm>
            <a:off x="2568761" y="1925705"/>
            <a:ext cx="4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A33821-2CB9-454C-9368-C5579191F7F7}"/>
              </a:ext>
            </a:extLst>
          </p:cNvPr>
          <p:cNvCxnSpPr>
            <a:cxnSpLocks/>
          </p:cNvCxnSpPr>
          <p:nvPr/>
        </p:nvCxnSpPr>
        <p:spPr>
          <a:xfrm flipV="1">
            <a:off x="217022" y="2559871"/>
            <a:ext cx="4335839" cy="38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F47D1E-FD06-4558-AF4F-60F9E2167645}"/>
              </a:ext>
            </a:extLst>
          </p:cNvPr>
          <p:cNvCxnSpPr/>
          <p:nvPr/>
        </p:nvCxnSpPr>
        <p:spPr>
          <a:xfrm>
            <a:off x="2500652" y="2794230"/>
            <a:ext cx="0" cy="1688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F0D4BB5-FC51-479E-B35A-1F2C43EF6EC7}"/>
              </a:ext>
            </a:extLst>
          </p:cNvPr>
          <p:cNvCxnSpPr/>
          <p:nvPr/>
        </p:nvCxnSpPr>
        <p:spPr>
          <a:xfrm>
            <a:off x="4091030" y="2786786"/>
            <a:ext cx="0" cy="2547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8B4DAF-8546-4473-9B15-5845C6551AB1}"/>
              </a:ext>
            </a:extLst>
          </p:cNvPr>
          <p:cNvCxnSpPr>
            <a:cxnSpLocks/>
          </p:cNvCxnSpPr>
          <p:nvPr/>
        </p:nvCxnSpPr>
        <p:spPr>
          <a:xfrm flipV="1">
            <a:off x="4096370" y="2435618"/>
            <a:ext cx="0" cy="2561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8FEE5E0-E318-475C-8466-C18BC974959D}"/>
              </a:ext>
            </a:extLst>
          </p:cNvPr>
          <p:cNvCxnSpPr>
            <a:cxnSpLocks/>
          </p:cNvCxnSpPr>
          <p:nvPr/>
        </p:nvCxnSpPr>
        <p:spPr>
          <a:xfrm flipV="1">
            <a:off x="2500652" y="2425981"/>
            <a:ext cx="0" cy="2561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891CED-6D37-4336-B6E4-D69DAB987BD2}"/>
              </a:ext>
            </a:extLst>
          </p:cNvPr>
          <p:cNvCxnSpPr>
            <a:cxnSpLocks/>
          </p:cNvCxnSpPr>
          <p:nvPr/>
        </p:nvCxnSpPr>
        <p:spPr>
          <a:xfrm flipV="1">
            <a:off x="5863371" y="2433706"/>
            <a:ext cx="0" cy="2561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4AE670D-728A-4B1C-A0AA-F7083515C204}"/>
              </a:ext>
            </a:extLst>
          </p:cNvPr>
          <p:cNvSpPr txBox="1"/>
          <p:nvPr/>
        </p:nvSpPr>
        <p:spPr>
          <a:xfrm>
            <a:off x="7461939" y="5189500"/>
            <a:ext cx="147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DC41084-AA73-4070-8CDD-FE2AE7A888AE}"/>
              </a:ext>
            </a:extLst>
          </p:cNvPr>
          <p:cNvCxnSpPr>
            <a:cxnSpLocks/>
          </p:cNvCxnSpPr>
          <p:nvPr/>
        </p:nvCxnSpPr>
        <p:spPr>
          <a:xfrm flipH="1">
            <a:off x="239173" y="5579446"/>
            <a:ext cx="6666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FDB9ACC-0FCF-415D-86FD-A71D8F84AC24}"/>
              </a:ext>
            </a:extLst>
          </p:cNvPr>
          <p:cNvCxnSpPr/>
          <p:nvPr/>
        </p:nvCxnSpPr>
        <p:spPr>
          <a:xfrm>
            <a:off x="10545244" y="2758323"/>
            <a:ext cx="0" cy="29155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7CABEA4-B498-4637-9BF3-752C7D2B44B0}"/>
              </a:ext>
            </a:extLst>
          </p:cNvPr>
          <p:cNvCxnSpPr/>
          <p:nvPr/>
        </p:nvCxnSpPr>
        <p:spPr>
          <a:xfrm>
            <a:off x="8336582" y="5579446"/>
            <a:ext cx="2207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3EF4831-F6F4-4D09-B70A-0676EF290301}"/>
              </a:ext>
            </a:extLst>
          </p:cNvPr>
          <p:cNvGrpSpPr/>
          <p:nvPr/>
        </p:nvGrpSpPr>
        <p:grpSpPr>
          <a:xfrm>
            <a:off x="6929579" y="5154313"/>
            <a:ext cx="919655" cy="741315"/>
            <a:chOff x="6431890" y="3941398"/>
            <a:chExt cx="919655" cy="741315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CDBFAC7-8A13-41F2-881F-F96124AEE511}"/>
                </a:ext>
              </a:extLst>
            </p:cNvPr>
            <p:cNvSpPr txBox="1"/>
            <p:nvPr/>
          </p:nvSpPr>
          <p:spPr>
            <a:xfrm>
              <a:off x="6431890" y="3941398"/>
              <a:ext cx="47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230CB14-4C0C-4ED1-A105-4F0B27CEF2B8}"/>
                </a:ext>
              </a:extLst>
            </p:cNvPr>
            <p:cNvSpPr txBox="1"/>
            <p:nvPr/>
          </p:nvSpPr>
          <p:spPr>
            <a:xfrm>
              <a:off x="6583068" y="4313381"/>
              <a:ext cx="768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k+1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C9862589-627C-4455-9730-53E4F5BE95EE}"/>
              </a:ext>
            </a:extLst>
          </p:cNvPr>
          <p:cNvSpPr txBox="1"/>
          <p:nvPr/>
        </p:nvSpPr>
        <p:spPr>
          <a:xfrm>
            <a:off x="5925629" y="1923407"/>
            <a:ext cx="72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304B6F-CB5B-4CC6-92D0-43105B1173D6}"/>
              </a:ext>
            </a:extLst>
          </p:cNvPr>
          <p:cNvCxnSpPr>
            <a:cxnSpLocks/>
          </p:cNvCxnSpPr>
          <p:nvPr/>
        </p:nvCxnSpPr>
        <p:spPr>
          <a:xfrm>
            <a:off x="5444218" y="2555074"/>
            <a:ext cx="5107306" cy="1341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CDA93A-2FD7-42CA-BB7C-25492505BD50}"/>
              </a:ext>
            </a:extLst>
          </p:cNvPr>
          <p:cNvCxnSpPr>
            <a:cxnSpLocks/>
          </p:cNvCxnSpPr>
          <p:nvPr/>
        </p:nvCxnSpPr>
        <p:spPr>
          <a:xfrm flipV="1">
            <a:off x="9867285" y="2465557"/>
            <a:ext cx="0" cy="1924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C6D114-232B-4654-B99C-85F7DE6EB993}"/>
              </a:ext>
            </a:extLst>
          </p:cNvPr>
          <p:cNvCxnSpPr>
            <a:cxnSpLocks/>
          </p:cNvCxnSpPr>
          <p:nvPr/>
        </p:nvCxnSpPr>
        <p:spPr>
          <a:xfrm flipV="1">
            <a:off x="8157092" y="2465557"/>
            <a:ext cx="0" cy="1924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06DE02-8185-4640-A03A-E2BBC5AD008F}"/>
              </a:ext>
            </a:extLst>
          </p:cNvPr>
          <p:cNvCxnSpPr>
            <a:cxnSpLocks/>
          </p:cNvCxnSpPr>
          <p:nvPr/>
        </p:nvCxnSpPr>
        <p:spPr>
          <a:xfrm flipV="1">
            <a:off x="6555229" y="2465557"/>
            <a:ext cx="0" cy="1924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BF52F0-A4BF-4424-B55C-953DA2EF428B}"/>
              </a:ext>
            </a:extLst>
          </p:cNvPr>
          <p:cNvCxnSpPr>
            <a:cxnSpLocks/>
          </p:cNvCxnSpPr>
          <p:nvPr/>
        </p:nvCxnSpPr>
        <p:spPr>
          <a:xfrm flipV="1">
            <a:off x="3298874" y="2465557"/>
            <a:ext cx="0" cy="1924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4816BC-158C-4731-9403-FEC97E9766BB}"/>
              </a:ext>
            </a:extLst>
          </p:cNvPr>
          <p:cNvCxnSpPr>
            <a:cxnSpLocks/>
          </p:cNvCxnSpPr>
          <p:nvPr/>
        </p:nvCxnSpPr>
        <p:spPr>
          <a:xfrm flipV="1">
            <a:off x="1369048" y="2465557"/>
            <a:ext cx="0" cy="1924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53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Camarena, Ernesto</dc:creator>
  <cp:lastModifiedBy>Camarena, Ernesto</cp:lastModifiedBy>
  <cp:revision>21</cp:revision>
  <dcterms:created xsi:type="dcterms:W3CDTF">2020-08-04T23:11:37Z</dcterms:created>
  <dcterms:modified xsi:type="dcterms:W3CDTF">2021-02-19T14:50:37Z</dcterms:modified>
</cp:coreProperties>
</file>