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5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7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7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7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FBB4-D71D-4554-B9BC-563346A1013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839C-3C18-4167-B3A9-13E562D0B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5006512-2AC6-4378-B141-6320272A20FF}"/>
              </a:ext>
            </a:extLst>
          </p:cNvPr>
          <p:cNvSpPr/>
          <p:nvPr/>
        </p:nvSpPr>
        <p:spPr>
          <a:xfrm rot="2505436">
            <a:off x="3167609" y="1476071"/>
            <a:ext cx="678325" cy="5931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D0F28C-E6CC-4CCA-86A9-596F71C09308}"/>
              </a:ext>
            </a:extLst>
          </p:cNvPr>
          <p:cNvSpPr/>
          <p:nvPr/>
        </p:nvSpPr>
        <p:spPr>
          <a:xfrm rot="1717570">
            <a:off x="2961171" y="1756261"/>
            <a:ext cx="823188" cy="29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8A78967-929C-4699-B4DD-81024EDE1D33}"/>
              </a:ext>
            </a:extLst>
          </p:cNvPr>
          <p:cNvSpPr/>
          <p:nvPr/>
        </p:nvSpPr>
        <p:spPr>
          <a:xfrm>
            <a:off x="266443" y="1634379"/>
            <a:ext cx="3526593" cy="4630864"/>
          </a:xfrm>
          <a:custGeom>
            <a:avLst/>
            <a:gdLst>
              <a:gd name="connsiteX0" fmla="*/ 3526593 w 3526593"/>
              <a:gd name="connsiteY0" fmla="*/ 321275 h 4630864"/>
              <a:gd name="connsiteX1" fmla="*/ 198506 w 3526593"/>
              <a:gd name="connsiteY1" fmla="*/ 4464908 h 4630864"/>
              <a:gd name="connsiteX2" fmla="*/ 486831 w 3526593"/>
              <a:gd name="connsiteY2" fmla="*/ 3657600 h 4630864"/>
              <a:gd name="connsiteX3" fmla="*/ 1368279 w 3526593"/>
              <a:gd name="connsiteY3" fmla="*/ 2215978 h 4630864"/>
              <a:gd name="connsiteX4" fmla="*/ 1722506 w 3526593"/>
              <a:gd name="connsiteY4" fmla="*/ 1227437 h 4630864"/>
              <a:gd name="connsiteX5" fmla="*/ 2027306 w 3526593"/>
              <a:gd name="connsiteY5" fmla="*/ 617837 h 4630864"/>
              <a:gd name="connsiteX6" fmla="*/ 2653382 w 3526593"/>
              <a:gd name="connsiteY6" fmla="*/ 337751 h 4630864"/>
              <a:gd name="connsiteX7" fmla="*/ 2933469 w 3526593"/>
              <a:gd name="connsiteY7" fmla="*/ 0 h 463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6593" h="4630864">
                <a:moveTo>
                  <a:pt x="3526593" y="321275"/>
                </a:moveTo>
                <a:cubicBezTo>
                  <a:pt x="2115863" y="2115064"/>
                  <a:pt x="705133" y="3908854"/>
                  <a:pt x="198506" y="4464908"/>
                </a:cubicBezTo>
                <a:cubicBezTo>
                  <a:pt x="-308121" y="5020962"/>
                  <a:pt x="291869" y="4032422"/>
                  <a:pt x="486831" y="3657600"/>
                </a:cubicBezTo>
                <a:cubicBezTo>
                  <a:pt x="681793" y="3282778"/>
                  <a:pt x="1162333" y="2621005"/>
                  <a:pt x="1368279" y="2215978"/>
                </a:cubicBezTo>
                <a:cubicBezTo>
                  <a:pt x="1574225" y="1810951"/>
                  <a:pt x="1612668" y="1493794"/>
                  <a:pt x="1722506" y="1227437"/>
                </a:cubicBezTo>
                <a:cubicBezTo>
                  <a:pt x="1832344" y="961080"/>
                  <a:pt x="1872160" y="766118"/>
                  <a:pt x="2027306" y="617837"/>
                </a:cubicBezTo>
                <a:cubicBezTo>
                  <a:pt x="2182452" y="469556"/>
                  <a:pt x="2502355" y="440724"/>
                  <a:pt x="2653382" y="337751"/>
                </a:cubicBezTo>
                <a:cubicBezTo>
                  <a:pt x="2804409" y="234778"/>
                  <a:pt x="2868939" y="117389"/>
                  <a:pt x="2933469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D59DD9-C688-4C74-9F5B-C3C5DD2E104F}"/>
              </a:ext>
            </a:extLst>
          </p:cNvPr>
          <p:cNvCxnSpPr>
            <a:cxnSpLocks/>
          </p:cNvCxnSpPr>
          <p:nvPr/>
        </p:nvCxnSpPr>
        <p:spPr>
          <a:xfrm flipH="1" flipV="1">
            <a:off x="3082793" y="1482054"/>
            <a:ext cx="391843" cy="281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E9C663-2E23-4E1E-81F2-6E4BB0F257DF}"/>
              </a:ext>
            </a:extLst>
          </p:cNvPr>
          <p:cNvCxnSpPr>
            <a:cxnSpLocks/>
          </p:cNvCxnSpPr>
          <p:nvPr/>
        </p:nvCxnSpPr>
        <p:spPr>
          <a:xfrm flipV="1">
            <a:off x="3485532" y="1351537"/>
            <a:ext cx="166293" cy="414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2FFE4-C4D3-4FAC-A7E9-8DAAA3CBE3D3}"/>
              </a:ext>
            </a:extLst>
          </p:cNvPr>
          <p:cNvCxnSpPr>
            <a:cxnSpLocks/>
          </p:cNvCxnSpPr>
          <p:nvPr/>
        </p:nvCxnSpPr>
        <p:spPr>
          <a:xfrm flipH="1">
            <a:off x="3210918" y="1763110"/>
            <a:ext cx="274615" cy="361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831EBA6-69AB-4431-8084-E1B181C1D64A}"/>
              </a:ext>
            </a:extLst>
          </p:cNvPr>
          <p:cNvSpPr/>
          <p:nvPr/>
        </p:nvSpPr>
        <p:spPr>
          <a:xfrm rot="2505436">
            <a:off x="5538699" y="1476071"/>
            <a:ext cx="678325" cy="5931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C30F0E-46B7-41BA-9946-55A89DCD164D}"/>
              </a:ext>
            </a:extLst>
          </p:cNvPr>
          <p:cNvSpPr/>
          <p:nvPr/>
        </p:nvSpPr>
        <p:spPr>
          <a:xfrm rot="1717570">
            <a:off x="5332261" y="1756261"/>
            <a:ext cx="823188" cy="29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B2D8F58-6137-4C35-A375-99F9FE436CA9}"/>
              </a:ext>
            </a:extLst>
          </p:cNvPr>
          <p:cNvSpPr/>
          <p:nvPr/>
        </p:nvSpPr>
        <p:spPr>
          <a:xfrm>
            <a:off x="2637534" y="1634379"/>
            <a:ext cx="3526593" cy="4630864"/>
          </a:xfrm>
          <a:custGeom>
            <a:avLst/>
            <a:gdLst>
              <a:gd name="connsiteX0" fmla="*/ 3526593 w 3526593"/>
              <a:gd name="connsiteY0" fmla="*/ 321275 h 4630864"/>
              <a:gd name="connsiteX1" fmla="*/ 198506 w 3526593"/>
              <a:gd name="connsiteY1" fmla="*/ 4464908 h 4630864"/>
              <a:gd name="connsiteX2" fmla="*/ 486831 w 3526593"/>
              <a:gd name="connsiteY2" fmla="*/ 3657600 h 4630864"/>
              <a:gd name="connsiteX3" fmla="*/ 1368279 w 3526593"/>
              <a:gd name="connsiteY3" fmla="*/ 2215978 h 4630864"/>
              <a:gd name="connsiteX4" fmla="*/ 1722506 w 3526593"/>
              <a:gd name="connsiteY4" fmla="*/ 1227437 h 4630864"/>
              <a:gd name="connsiteX5" fmla="*/ 2027306 w 3526593"/>
              <a:gd name="connsiteY5" fmla="*/ 617837 h 4630864"/>
              <a:gd name="connsiteX6" fmla="*/ 2653382 w 3526593"/>
              <a:gd name="connsiteY6" fmla="*/ 337751 h 4630864"/>
              <a:gd name="connsiteX7" fmla="*/ 2933469 w 3526593"/>
              <a:gd name="connsiteY7" fmla="*/ 0 h 463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6593" h="4630864">
                <a:moveTo>
                  <a:pt x="3526593" y="321275"/>
                </a:moveTo>
                <a:cubicBezTo>
                  <a:pt x="2115863" y="2115064"/>
                  <a:pt x="705133" y="3908854"/>
                  <a:pt x="198506" y="4464908"/>
                </a:cubicBezTo>
                <a:cubicBezTo>
                  <a:pt x="-308121" y="5020962"/>
                  <a:pt x="291869" y="4032422"/>
                  <a:pt x="486831" y="3657600"/>
                </a:cubicBezTo>
                <a:cubicBezTo>
                  <a:pt x="681793" y="3282778"/>
                  <a:pt x="1162333" y="2621005"/>
                  <a:pt x="1368279" y="2215978"/>
                </a:cubicBezTo>
                <a:cubicBezTo>
                  <a:pt x="1574225" y="1810951"/>
                  <a:pt x="1612668" y="1493794"/>
                  <a:pt x="1722506" y="1227437"/>
                </a:cubicBezTo>
                <a:cubicBezTo>
                  <a:pt x="1832344" y="961080"/>
                  <a:pt x="1872160" y="766118"/>
                  <a:pt x="2027306" y="617837"/>
                </a:cubicBezTo>
                <a:cubicBezTo>
                  <a:pt x="2182452" y="469556"/>
                  <a:pt x="2502355" y="440724"/>
                  <a:pt x="2653382" y="337751"/>
                </a:cubicBezTo>
                <a:cubicBezTo>
                  <a:pt x="2804409" y="234778"/>
                  <a:pt x="2868939" y="117389"/>
                  <a:pt x="2933469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200481-4CE8-4609-B587-2724DFA9F7D8}"/>
              </a:ext>
            </a:extLst>
          </p:cNvPr>
          <p:cNvCxnSpPr>
            <a:cxnSpLocks/>
          </p:cNvCxnSpPr>
          <p:nvPr/>
        </p:nvCxnSpPr>
        <p:spPr>
          <a:xfrm flipH="1" flipV="1">
            <a:off x="5397427" y="1603410"/>
            <a:ext cx="461876" cy="148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1411A6-244C-43FB-A4C2-68F4AAEA21C5}"/>
              </a:ext>
            </a:extLst>
          </p:cNvPr>
          <p:cNvCxnSpPr>
            <a:cxnSpLocks/>
          </p:cNvCxnSpPr>
          <p:nvPr/>
        </p:nvCxnSpPr>
        <p:spPr>
          <a:xfrm flipV="1">
            <a:off x="5856620" y="1248795"/>
            <a:ext cx="0" cy="517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C22A95-7515-4A10-8CA3-D44D2B3C6992}"/>
              </a:ext>
            </a:extLst>
          </p:cNvPr>
          <p:cNvCxnSpPr>
            <a:cxnSpLocks/>
          </p:cNvCxnSpPr>
          <p:nvPr/>
        </p:nvCxnSpPr>
        <p:spPr>
          <a:xfrm flipH="1">
            <a:off x="5582008" y="1763110"/>
            <a:ext cx="274615" cy="361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6D321E-C54E-4822-86AC-C4C0CA051C52}"/>
              </a:ext>
            </a:extLst>
          </p:cNvPr>
          <p:cNvGrpSpPr/>
          <p:nvPr/>
        </p:nvGrpSpPr>
        <p:grpSpPr>
          <a:xfrm>
            <a:off x="5007166" y="1231388"/>
            <a:ext cx="733028" cy="660001"/>
            <a:chOff x="4065513" y="502581"/>
            <a:chExt cx="733028" cy="6600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E1455E-C8E0-426B-B980-D0D56349A6B4}"/>
                </a:ext>
              </a:extLst>
            </p:cNvPr>
            <p:cNvSpPr txBox="1"/>
            <p:nvPr/>
          </p:nvSpPr>
          <p:spPr>
            <a:xfrm>
              <a:off x="4065513" y="502581"/>
              <a:ext cx="492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D5EFB9-2EAD-4DCB-8FC4-2E64ECE7EF42}"/>
                </a:ext>
              </a:extLst>
            </p:cNvPr>
            <p:cNvSpPr txBox="1"/>
            <p:nvPr/>
          </p:nvSpPr>
          <p:spPr>
            <a:xfrm>
              <a:off x="4306416" y="824028"/>
              <a:ext cx="49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165ACD-1F8D-4C5E-9441-32DE257C8EFF}"/>
              </a:ext>
            </a:extLst>
          </p:cNvPr>
          <p:cNvGrpSpPr/>
          <p:nvPr/>
        </p:nvGrpSpPr>
        <p:grpSpPr>
          <a:xfrm>
            <a:off x="5168453" y="1777715"/>
            <a:ext cx="727735" cy="646331"/>
            <a:chOff x="4070806" y="516251"/>
            <a:chExt cx="727735" cy="64633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AE5E84-93FB-4AD6-8CF1-591C50D2B7D0}"/>
                </a:ext>
              </a:extLst>
            </p:cNvPr>
            <p:cNvSpPr txBox="1"/>
            <p:nvPr/>
          </p:nvSpPr>
          <p:spPr>
            <a:xfrm>
              <a:off x="4070806" y="516251"/>
              <a:ext cx="492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9F6933-FADC-41A3-AE4E-EE0370AE0E67}"/>
                </a:ext>
              </a:extLst>
            </p:cNvPr>
            <p:cNvSpPr txBox="1"/>
            <p:nvPr/>
          </p:nvSpPr>
          <p:spPr>
            <a:xfrm>
              <a:off x="4306416" y="824028"/>
              <a:ext cx="49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08FA29-19A9-4A50-9E93-11E58CA1CB91}"/>
              </a:ext>
            </a:extLst>
          </p:cNvPr>
          <p:cNvGrpSpPr/>
          <p:nvPr/>
        </p:nvGrpSpPr>
        <p:grpSpPr>
          <a:xfrm>
            <a:off x="5685765" y="710574"/>
            <a:ext cx="725351" cy="681577"/>
            <a:chOff x="4087464" y="496841"/>
            <a:chExt cx="725351" cy="48286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F03182-A5E9-47FA-9FF1-BD2C4505E2FB}"/>
                </a:ext>
              </a:extLst>
            </p:cNvPr>
            <p:cNvSpPr txBox="1"/>
            <p:nvPr/>
          </p:nvSpPr>
          <p:spPr>
            <a:xfrm>
              <a:off x="4087464" y="496841"/>
              <a:ext cx="492125" cy="45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F0D14C-E167-41D4-8932-EB5F0E523CDE}"/>
                </a:ext>
              </a:extLst>
            </p:cNvPr>
            <p:cNvSpPr txBox="1"/>
            <p:nvPr/>
          </p:nvSpPr>
          <p:spPr>
            <a:xfrm>
              <a:off x="4320690" y="739857"/>
              <a:ext cx="492125" cy="239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198FF34-557C-4DBD-AF2F-46746DCCAED7}"/>
              </a:ext>
            </a:extLst>
          </p:cNvPr>
          <p:cNvSpPr txBox="1"/>
          <p:nvPr/>
        </p:nvSpPr>
        <p:spPr>
          <a:xfrm>
            <a:off x="2336336" y="28997"/>
            <a:ext cx="225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OpenFAST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Results Coordinate System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32BD8B-CF89-40BD-BB40-BEEB65288FD8}"/>
              </a:ext>
            </a:extLst>
          </p:cNvPr>
          <p:cNvSpPr txBox="1"/>
          <p:nvPr/>
        </p:nvSpPr>
        <p:spPr>
          <a:xfrm>
            <a:off x="4647331" y="28997"/>
            <a:ext cx="238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Loads Coordinate System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1807606-50CF-4D4B-BFD4-FAA8BA5FE0DB}"/>
              </a:ext>
            </a:extLst>
          </p:cNvPr>
          <p:cNvGrpSpPr/>
          <p:nvPr/>
        </p:nvGrpSpPr>
        <p:grpSpPr>
          <a:xfrm>
            <a:off x="3102064" y="832413"/>
            <a:ext cx="667781" cy="656485"/>
            <a:chOff x="3142454" y="702670"/>
            <a:chExt cx="667781" cy="65648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BAC3C3-4FA6-445B-AFA9-0F8CEDC69CCD}"/>
                </a:ext>
              </a:extLst>
            </p:cNvPr>
            <p:cNvSpPr txBox="1"/>
            <p:nvPr/>
          </p:nvSpPr>
          <p:spPr>
            <a:xfrm>
              <a:off x="3142454" y="702670"/>
              <a:ext cx="492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92E9C1-52CE-4B5E-9148-CE6F19A089AA}"/>
                </a:ext>
              </a:extLst>
            </p:cNvPr>
            <p:cNvSpPr txBox="1"/>
            <p:nvPr/>
          </p:nvSpPr>
          <p:spPr>
            <a:xfrm>
              <a:off x="3258881" y="1020601"/>
              <a:ext cx="49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C54519-2F86-48E0-AB0B-E9017B20C340}"/>
                </a:ext>
              </a:extLst>
            </p:cNvPr>
            <p:cNvSpPr/>
            <p:nvPr/>
          </p:nvSpPr>
          <p:spPr>
            <a:xfrm>
              <a:off x="3356265" y="706283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3DB928-A72A-451E-9854-E52A3E9ECB2A}"/>
              </a:ext>
            </a:extLst>
          </p:cNvPr>
          <p:cNvCxnSpPr>
            <a:cxnSpLocks/>
          </p:cNvCxnSpPr>
          <p:nvPr/>
        </p:nvCxnSpPr>
        <p:spPr>
          <a:xfrm>
            <a:off x="3164365" y="1647282"/>
            <a:ext cx="689150" cy="2159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96249C-04D1-4FA0-907D-B71FAE0ECAD5}"/>
              </a:ext>
            </a:extLst>
          </p:cNvPr>
          <p:cNvCxnSpPr>
            <a:cxnSpLocks/>
          </p:cNvCxnSpPr>
          <p:nvPr/>
        </p:nvCxnSpPr>
        <p:spPr>
          <a:xfrm flipH="1">
            <a:off x="266443" y="1754637"/>
            <a:ext cx="3205016" cy="45106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E299E9-FEEF-415C-8262-F871254BBD52}"/>
              </a:ext>
            </a:extLst>
          </p:cNvPr>
          <p:cNvCxnSpPr>
            <a:cxnSpLocks/>
          </p:cNvCxnSpPr>
          <p:nvPr/>
        </p:nvCxnSpPr>
        <p:spPr>
          <a:xfrm>
            <a:off x="5529151" y="1655665"/>
            <a:ext cx="689150" cy="2159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84D8BD-A914-4A28-8FDB-C5687F90B2D3}"/>
              </a:ext>
            </a:extLst>
          </p:cNvPr>
          <p:cNvCxnSpPr>
            <a:cxnSpLocks/>
          </p:cNvCxnSpPr>
          <p:nvPr/>
        </p:nvCxnSpPr>
        <p:spPr>
          <a:xfrm flipH="1">
            <a:off x="2631229" y="1763020"/>
            <a:ext cx="3205016" cy="45106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1A6F7F-6945-4826-A7B1-CA834130C811}"/>
              </a:ext>
            </a:extLst>
          </p:cNvPr>
          <p:cNvCxnSpPr>
            <a:cxnSpLocks/>
          </p:cNvCxnSpPr>
          <p:nvPr/>
        </p:nvCxnSpPr>
        <p:spPr>
          <a:xfrm flipV="1">
            <a:off x="3477762" y="1460678"/>
            <a:ext cx="14202" cy="5805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D0EAE6-2122-49E2-8955-A2D40599B813}"/>
              </a:ext>
            </a:extLst>
          </p:cNvPr>
          <p:cNvCxnSpPr>
            <a:cxnSpLocks/>
          </p:cNvCxnSpPr>
          <p:nvPr/>
        </p:nvCxnSpPr>
        <p:spPr>
          <a:xfrm flipV="1">
            <a:off x="5855674" y="1408656"/>
            <a:ext cx="14202" cy="5805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1F643A6-2947-4E5E-BE7C-3468578A912F}"/>
              </a:ext>
            </a:extLst>
          </p:cNvPr>
          <p:cNvGrpSpPr/>
          <p:nvPr/>
        </p:nvGrpSpPr>
        <p:grpSpPr>
          <a:xfrm>
            <a:off x="2931011" y="1880935"/>
            <a:ext cx="695103" cy="742813"/>
            <a:chOff x="2683401" y="1825272"/>
            <a:chExt cx="695103" cy="74281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A534BF-8919-45FE-B4E4-750A0FBC02C0}"/>
                </a:ext>
              </a:extLst>
            </p:cNvPr>
            <p:cNvSpPr txBox="1"/>
            <p:nvPr/>
          </p:nvSpPr>
          <p:spPr>
            <a:xfrm>
              <a:off x="2683401" y="1825272"/>
              <a:ext cx="492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21F5D4-C16F-4350-85EC-3A7E0148A037}"/>
                </a:ext>
              </a:extLst>
            </p:cNvPr>
            <p:cNvSpPr txBox="1"/>
            <p:nvPr/>
          </p:nvSpPr>
          <p:spPr>
            <a:xfrm>
              <a:off x="2756199" y="2229531"/>
              <a:ext cx="49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28E794E-EF9A-4363-B158-980546EC4E52}"/>
                </a:ext>
              </a:extLst>
            </p:cNvPr>
            <p:cNvSpPr/>
            <p:nvPr/>
          </p:nvSpPr>
          <p:spPr>
            <a:xfrm>
              <a:off x="2924534" y="1907522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3CD8A7-ED71-4BBA-9370-C55FAE359657}"/>
              </a:ext>
            </a:extLst>
          </p:cNvPr>
          <p:cNvCxnSpPr>
            <a:cxnSpLocks/>
          </p:cNvCxnSpPr>
          <p:nvPr/>
        </p:nvCxnSpPr>
        <p:spPr>
          <a:xfrm flipH="1" flipV="1">
            <a:off x="2202662" y="2947269"/>
            <a:ext cx="381899" cy="60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10CFE0A-D4DF-4BF0-9CF1-656FBECB6E87}"/>
              </a:ext>
            </a:extLst>
          </p:cNvPr>
          <p:cNvCxnSpPr>
            <a:cxnSpLocks/>
          </p:cNvCxnSpPr>
          <p:nvPr/>
        </p:nvCxnSpPr>
        <p:spPr>
          <a:xfrm flipH="1" flipV="1">
            <a:off x="2524566" y="2606620"/>
            <a:ext cx="53530" cy="407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57F2BB3-3753-45F5-A0D5-3B8702DF087E}"/>
              </a:ext>
            </a:extLst>
          </p:cNvPr>
          <p:cNvCxnSpPr>
            <a:cxnSpLocks/>
          </p:cNvCxnSpPr>
          <p:nvPr/>
        </p:nvCxnSpPr>
        <p:spPr>
          <a:xfrm flipH="1">
            <a:off x="2268181" y="3010575"/>
            <a:ext cx="309916" cy="294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618EF00-63BD-425E-9024-FF3E0E86CDF5}"/>
              </a:ext>
            </a:extLst>
          </p:cNvPr>
          <p:cNvCxnSpPr>
            <a:cxnSpLocks/>
          </p:cNvCxnSpPr>
          <p:nvPr/>
        </p:nvCxnSpPr>
        <p:spPr>
          <a:xfrm>
            <a:off x="2256929" y="2894747"/>
            <a:ext cx="689150" cy="2159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8C7BD00-A77B-43C6-90C5-875254E9ECBA}"/>
              </a:ext>
            </a:extLst>
          </p:cNvPr>
          <p:cNvCxnSpPr>
            <a:cxnSpLocks/>
          </p:cNvCxnSpPr>
          <p:nvPr/>
        </p:nvCxnSpPr>
        <p:spPr>
          <a:xfrm flipV="1">
            <a:off x="2570327" y="2703381"/>
            <a:ext cx="14202" cy="5805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AAD38F-4DD8-4926-AE59-9694B459D1CF}"/>
              </a:ext>
            </a:extLst>
          </p:cNvPr>
          <p:cNvGrpSpPr/>
          <p:nvPr/>
        </p:nvGrpSpPr>
        <p:grpSpPr>
          <a:xfrm>
            <a:off x="2106005" y="2160318"/>
            <a:ext cx="674925" cy="672885"/>
            <a:chOff x="2456493" y="914268"/>
            <a:chExt cx="674925" cy="67288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FAEEBE9-E5D0-46F9-B3D5-10A25B8C6DF1}"/>
                </a:ext>
              </a:extLst>
            </p:cNvPr>
            <p:cNvSpPr txBox="1"/>
            <p:nvPr/>
          </p:nvSpPr>
          <p:spPr>
            <a:xfrm>
              <a:off x="2456493" y="914268"/>
              <a:ext cx="492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89D136D-C407-4589-B812-61C27ED8F9C0}"/>
                </a:ext>
              </a:extLst>
            </p:cNvPr>
            <p:cNvSpPr txBox="1"/>
            <p:nvPr/>
          </p:nvSpPr>
          <p:spPr>
            <a:xfrm>
              <a:off x="2606533" y="1248599"/>
              <a:ext cx="49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74EE71D-F68F-4146-8F2D-5F1A9D294F50}"/>
                </a:ext>
              </a:extLst>
            </p:cNvPr>
            <p:cNvSpPr/>
            <p:nvPr/>
          </p:nvSpPr>
          <p:spPr>
            <a:xfrm>
              <a:off x="2677448" y="975110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33257ED-478C-4715-AED3-374D87F60FA0}"/>
              </a:ext>
            </a:extLst>
          </p:cNvPr>
          <p:cNvGrpSpPr/>
          <p:nvPr/>
        </p:nvGrpSpPr>
        <p:grpSpPr>
          <a:xfrm>
            <a:off x="1226741" y="3231960"/>
            <a:ext cx="659353" cy="678641"/>
            <a:chOff x="2620268" y="1889444"/>
            <a:chExt cx="659353" cy="67864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BA5A417-2B80-4C3B-BE45-CCD8D2EB4FE9}"/>
                </a:ext>
              </a:extLst>
            </p:cNvPr>
            <p:cNvSpPr txBox="1"/>
            <p:nvPr/>
          </p:nvSpPr>
          <p:spPr>
            <a:xfrm>
              <a:off x="2620268" y="1889444"/>
              <a:ext cx="492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F76F4BE-7338-4DE0-9274-451A5604B87B}"/>
                </a:ext>
              </a:extLst>
            </p:cNvPr>
            <p:cNvSpPr txBox="1"/>
            <p:nvPr/>
          </p:nvSpPr>
          <p:spPr>
            <a:xfrm>
              <a:off x="2756199" y="2229531"/>
              <a:ext cx="49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9ABFD14-E3AB-4ED5-BF91-72E32B08A623}"/>
                </a:ext>
              </a:extLst>
            </p:cNvPr>
            <p:cNvSpPr/>
            <p:nvPr/>
          </p:nvSpPr>
          <p:spPr>
            <a:xfrm>
              <a:off x="2825651" y="1901812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8E30C0-59D3-46D2-A302-F7AA23332A7E}"/>
              </a:ext>
            </a:extLst>
          </p:cNvPr>
          <p:cNvCxnSpPr>
            <a:cxnSpLocks/>
          </p:cNvCxnSpPr>
          <p:nvPr/>
        </p:nvCxnSpPr>
        <p:spPr>
          <a:xfrm flipH="1">
            <a:off x="1657711" y="3857142"/>
            <a:ext cx="330807" cy="62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FC36CAE-A2E3-415E-96FB-6CE3B5EAACA7}"/>
              </a:ext>
            </a:extLst>
          </p:cNvPr>
          <p:cNvCxnSpPr>
            <a:cxnSpLocks/>
          </p:cNvCxnSpPr>
          <p:nvPr/>
        </p:nvCxnSpPr>
        <p:spPr>
          <a:xfrm flipH="1" flipV="1">
            <a:off x="1857523" y="3526568"/>
            <a:ext cx="123862" cy="340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6D75DE-D6E3-4D85-A349-1354413B7EC5}"/>
              </a:ext>
            </a:extLst>
          </p:cNvPr>
          <p:cNvCxnSpPr>
            <a:cxnSpLocks/>
          </p:cNvCxnSpPr>
          <p:nvPr/>
        </p:nvCxnSpPr>
        <p:spPr>
          <a:xfrm flipH="1">
            <a:off x="1594300" y="3860315"/>
            <a:ext cx="387754" cy="24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D4989FA-17C4-4E52-BAF4-8D26C240A67A}"/>
              </a:ext>
            </a:extLst>
          </p:cNvPr>
          <p:cNvCxnSpPr>
            <a:cxnSpLocks/>
          </p:cNvCxnSpPr>
          <p:nvPr/>
        </p:nvCxnSpPr>
        <p:spPr>
          <a:xfrm>
            <a:off x="1660886" y="3744488"/>
            <a:ext cx="689150" cy="2159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1EEF6C1-61AA-4EB1-89D0-87725691FB10}"/>
              </a:ext>
            </a:extLst>
          </p:cNvPr>
          <p:cNvCxnSpPr>
            <a:cxnSpLocks/>
          </p:cNvCxnSpPr>
          <p:nvPr/>
        </p:nvCxnSpPr>
        <p:spPr>
          <a:xfrm flipV="1">
            <a:off x="1974283" y="3553122"/>
            <a:ext cx="14202" cy="5805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EC22A7D-6BEE-48DB-AE33-6B745D1B9411}"/>
              </a:ext>
            </a:extLst>
          </p:cNvPr>
          <p:cNvCxnSpPr>
            <a:cxnSpLocks/>
          </p:cNvCxnSpPr>
          <p:nvPr/>
        </p:nvCxnSpPr>
        <p:spPr>
          <a:xfrm flipH="1">
            <a:off x="612269" y="5295250"/>
            <a:ext cx="328526" cy="4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75E4152-31B4-4D83-82D1-798728136FF0}"/>
              </a:ext>
            </a:extLst>
          </p:cNvPr>
          <p:cNvCxnSpPr>
            <a:cxnSpLocks/>
          </p:cNvCxnSpPr>
          <p:nvPr/>
        </p:nvCxnSpPr>
        <p:spPr>
          <a:xfrm flipH="1" flipV="1">
            <a:off x="767050" y="4980768"/>
            <a:ext cx="166610" cy="323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3A6B06B-8C73-4E17-A603-73E0619A791D}"/>
              </a:ext>
            </a:extLst>
          </p:cNvPr>
          <p:cNvCxnSpPr>
            <a:cxnSpLocks/>
          </p:cNvCxnSpPr>
          <p:nvPr/>
        </p:nvCxnSpPr>
        <p:spPr>
          <a:xfrm flipH="1">
            <a:off x="483025" y="5298425"/>
            <a:ext cx="451304" cy="180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7BED085-C700-46A9-8DF2-1308A8B8FB78}"/>
              </a:ext>
            </a:extLst>
          </p:cNvPr>
          <p:cNvCxnSpPr>
            <a:cxnSpLocks/>
          </p:cNvCxnSpPr>
          <p:nvPr/>
        </p:nvCxnSpPr>
        <p:spPr>
          <a:xfrm>
            <a:off x="613160" y="5182598"/>
            <a:ext cx="689150" cy="2159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6615773-366F-4F4F-AA09-C18D36DAEE8B}"/>
              </a:ext>
            </a:extLst>
          </p:cNvPr>
          <p:cNvCxnSpPr>
            <a:cxnSpLocks/>
          </p:cNvCxnSpPr>
          <p:nvPr/>
        </p:nvCxnSpPr>
        <p:spPr>
          <a:xfrm flipV="1">
            <a:off x="926558" y="4991231"/>
            <a:ext cx="14202" cy="5805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280E0B9-6DF3-40B7-A562-5FBE5672E927}"/>
              </a:ext>
            </a:extLst>
          </p:cNvPr>
          <p:cNvGrpSpPr/>
          <p:nvPr/>
        </p:nvGrpSpPr>
        <p:grpSpPr>
          <a:xfrm>
            <a:off x="195775" y="4620216"/>
            <a:ext cx="659581" cy="678641"/>
            <a:chOff x="2620268" y="1889444"/>
            <a:chExt cx="659581" cy="678641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613DC54-65AD-471E-8590-CF97B0E6EFFA}"/>
                </a:ext>
              </a:extLst>
            </p:cNvPr>
            <p:cNvSpPr txBox="1"/>
            <p:nvPr/>
          </p:nvSpPr>
          <p:spPr>
            <a:xfrm>
              <a:off x="2620268" y="1889444"/>
              <a:ext cx="492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4F52A00-C43A-4150-89DD-734A05D9C634}"/>
                </a:ext>
              </a:extLst>
            </p:cNvPr>
            <p:cNvSpPr txBox="1"/>
            <p:nvPr/>
          </p:nvSpPr>
          <p:spPr>
            <a:xfrm>
              <a:off x="2756199" y="2229531"/>
              <a:ext cx="49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8407002-2B9B-48D1-9643-55207E83E094}"/>
                </a:ext>
              </a:extLst>
            </p:cNvPr>
            <p:cNvSpPr/>
            <p:nvPr/>
          </p:nvSpPr>
          <p:spPr>
            <a:xfrm>
              <a:off x="2838703" y="1912831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(k)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B5F129E-4BA5-4641-AF6A-8EE16E10A00A}"/>
              </a:ext>
            </a:extLst>
          </p:cNvPr>
          <p:cNvGrpSpPr/>
          <p:nvPr/>
        </p:nvGrpSpPr>
        <p:grpSpPr>
          <a:xfrm>
            <a:off x="2106005" y="3037868"/>
            <a:ext cx="674925" cy="672885"/>
            <a:chOff x="2456493" y="914268"/>
            <a:chExt cx="674925" cy="672885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89FD7CB-DE76-4965-84B3-3C048402762D}"/>
                </a:ext>
              </a:extLst>
            </p:cNvPr>
            <p:cNvSpPr txBox="1"/>
            <p:nvPr/>
          </p:nvSpPr>
          <p:spPr>
            <a:xfrm>
              <a:off x="2456493" y="914268"/>
              <a:ext cx="492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DE1FBB0-5FB8-4184-970D-F4B23ABF0410}"/>
                </a:ext>
              </a:extLst>
            </p:cNvPr>
            <p:cNvSpPr txBox="1"/>
            <p:nvPr/>
          </p:nvSpPr>
          <p:spPr>
            <a:xfrm>
              <a:off x="2606533" y="1248599"/>
              <a:ext cx="49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AF218C1-7F14-4585-94DE-5CD8C29364AD}"/>
                </a:ext>
              </a:extLst>
            </p:cNvPr>
            <p:cNvSpPr/>
            <p:nvPr/>
          </p:nvSpPr>
          <p:spPr>
            <a:xfrm>
              <a:off x="2677448" y="975110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D7585BE-EE0F-4498-A7DF-9E18B3DC7116}"/>
              </a:ext>
            </a:extLst>
          </p:cNvPr>
          <p:cNvGrpSpPr/>
          <p:nvPr/>
        </p:nvGrpSpPr>
        <p:grpSpPr>
          <a:xfrm>
            <a:off x="1429091" y="3888620"/>
            <a:ext cx="659353" cy="678641"/>
            <a:chOff x="2620268" y="1889444"/>
            <a:chExt cx="659353" cy="678641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D0AE059-F55B-44C8-B679-8B9CD569A612}"/>
                </a:ext>
              </a:extLst>
            </p:cNvPr>
            <p:cNvSpPr txBox="1"/>
            <p:nvPr/>
          </p:nvSpPr>
          <p:spPr>
            <a:xfrm>
              <a:off x="2620268" y="1889444"/>
              <a:ext cx="492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E905648-9B6D-4A8C-8AC3-311351FD5E9C}"/>
                </a:ext>
              </a:extLst>
            </p:cNvPr>
            <p:cNvSpPr txBox="1"/>
            <p:nvPr/>
          </p:nvSpPr>
          <p:spPr>
            <a:xfrm>
              <a:off x="2756199" y="2229531"/>
              <a:ext cx="49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17F9F99-F002-4D0E-BF1C-BE7C39194379}"/>
                </a:ext>
              </a:extLst>
            </p:cNvPr>
            <p:cNvSpPr/>
            <p:nvPr/>
          </p:nvSpPr>
          <p:spPr>
            <a:xfrm>
              <a:off x="2825651" y="1901812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B501553-0772-46D3-B8B4-2FD817A45929}"/>
              </a:ext>
            </a:extLst>
          </p:cNvPr>
          <p:cNvGrpSpPr/>
          <p:nvPr/>
        </p:nvGrpSpPr>
        <p:grpSpPr>
          <a:xfrm>
            <a:off x="-97804" y="5250729"/>
            <a:ext cx="698213" cy="682340"/>
            <a:chOff x="2620268" y="1889444"/>
            <a:chExt cx="599485" cy="48774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3C4156F-13BF-4BA3-BB65-FC19E8BF237A}"/>
                </a:ext>
              </a:extLst>
            </p:cNvPr>
            <p:cNvSpPr txBox="1"/>
            <p:nvPr/>
          </p:nvSpPr>
          <p:spPr>
            <a:xfrm>
              <a:off x="2620268" y="1889444"/>
              <a:ext cx="492125" cy="46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134D16C-326B-4874-87A4-77DF38B00CEC}"/>
                </a:ext>
              </a:extLst>
            </p:cNvPr>
            <p:cNvSpPr txBox="1"/>
            <p:nvPr/>
          </p:nvSpPr>
          <p:spPr>
            <a:xfrm>
              <a:off x="2727628" y="2135185"/>
              <a:ext cx="492125" cy="242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E6245FC-2EEE-48D0-A536-32B82ADE3C23}"/>
                </a:ext>
              </a:extLst>
            </p:cNvPr>
            <p:cNvSpPr/>
            <p:nvPr/>
          </p:nvSpPr>
          <p:spPr>
            <a:xfrm>
              <a:off x="2825651" y="1901812"/>
              <a:ext cx="378768" cy="264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(k)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1A7987A-6627-4C5C-87FE-849377063724}"/>
              </a:ext>
            </a:extLst>
          </p:cNvPr>
          <p:cNvSpPr/>
          <p:nvPr/>
        </p:nvSpPr>
        <p:spPr>
          <a:xfrm rot="18378064">
            <a:off x="590521" y="4095682"/>
            <a:ext cx="9364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C52DC9E-61E0-4605-9215-0AEF78A53AAC}"/>
              </a:ext>
            </a:extLst>
          </p:cNvPr>
          <p:cNvSpPr/>
          <p:nvPr/>
        </p:nvSpPr>
        <p:spPr>
          <a:xfrm rot="2505436">
            <a:off x="7701542" y="1524366"/>
            <a:ext cx="678325" cy="5931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ECA0773-2E93-41C9-B9A8-E0F41C6303B7}"/>
              </a:ext>
            </a:extLst>
          </p:cNvPr>
          <p:cNvSpPr/>
          <p:nvPr/>
        </p:nvSpPr>
        <p:spPr>
          <a:xfrm rot="1717570">
            <a:off x="7495106" y="1804555"/>
            <a:ext cx="823188" cy="29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485B1EF-2495-4483-BFBC-3B7197E70C53}"/>
              </a:ext>
            </a:extLst>
          </p:cNvPr>
          <p:cNvSpPr/>
          <p:nvPr/>
        </p:nvSpPr>
        <p:spPr>
          <a:xfrm>
            <a:off x="4800378" y="1682673"/>
            <a:ext cx="3526593" cy="4630864"/>
          </a:xfrm>
          <a:custGeom>
            <a:avLst/>
            <a:gdLst>
              <a:gd name="connsiteX0" fmla="*/ 3526593 w 3526593"/>
              <a:gd name="connsiteY0" fmla="*/ 321275 h 4630864"/>
              <a:gd name="connsiteX1" fmla="*/ 198506 w 3526593"/>
              <a:gd name="connsiteY1" fmla="*/ 4464908 h 4630864"/>
              <a:gd name="connsiteX2" fmla="*/ 486831 w 3526593"/>
              <a:gd name="connsiteY2" fmla="*/ 3657600 h 4630864"/>
              <a:gd name="connsiteX3" fmla="*/ 1368279 w 3526593"/>
              <a:gd name="connsiteY3" fmla="*/ 2215978 h 4630864"/>
              <a:gd name="connsiteX4" fmla="*/ 1722506 w 3526593"/>
              <a:gd name="connsiteY4" fmla="*/ 1227437 h 4630864"/>
              <a:gd name="connsiteX5" fmla="*/ 2027306 w 3526593"/>
              <a:gd name="connsiteY5" fmla="*/ 617837 h 4630864"/>
              <a:gd name="connsiteX6" fmla="*/ 2653382 w 3526593"/>
              <a:gd name="connsiteY6" fmla="*/ 337751 h 4630864"/>
              <a:gd name="connsiteX7" fmla="*/ 2933469 w 3526593"/>
              <a:gd name="connsiteY7" fmla="*/ 0 h 463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6593" h="4630864">
                <a:moveTo>
                  <a:pt x="3526593" y="321275"/>
                </a:moveTo>
                <a:cubicBezTo>
                  <a:pt x="2115863" y="2115064"/>
                  <a:pt x="705133" y="3908854"/>
                  <a:pt x="198506" y="4464908"/>
                </a:cubicBezTo>
                <a:cubicBezTo>
                  <a:pt x="-308121" y="5020962"/>
                  <a:pt x="291869" y="4032422"/>
                  <a:pt x="486831" y="3657600"/>
                </a:cubicBezTo>
                <a:cubicBezTo>
                  <a:pt x="681793" y="3282778"/>
                  <a:pt x="1162333" y="2621005"/>
                  <a:pt x="1368279" y="2215978"/>
                </a:cubicBezTo>
                <a:cubicBezTo>
                  <a:pt x="1574225" y="1810951"/>
                  <a:pt x="1612668" y="1493794"/>
                  <a:pt x="1722506" y="1227437"/>
                </a:cubicBezTo>
                <a:cubicBezTo>
                  <a:pt x="1832344" y="961080"/>
                  <a:pt x="1872160" y="766118"/>
                  <a:pt x="2027306" y="617837"/>
                </a:cubicBezTo>
                <a:cubicBezTo>
                  <a:pt x="2182452" y="469556"/>
                  <a:pt x="2502355" y="440724"/>
                  <a:pt x="2653382" y="337751"/>
                </a:cubicBezTo>
                <a:cubicBezTo>
                  <a:pt x="2804409" y="234778"/>
                  <a:pt x="2868939" y="117389"/>
                  <a:pt x="2933469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4D0E97D-3538-4B3D-BAF1-3D1C96B9346C}"/>
              </a:ext>
            </a:extLst>
          </p:cNvPr>
          <p:cNvCxnSpPr>
            <a:cxnSpLocks/>
          </p:cNvCxnSpPr>
          <p:nvPr/>
        </p:nvCxnSpPr>
        <p:spPr>
          <a:xfrm flipV="1">
            <a:off x="8019465" y="1297089"/>
            <a:ext cx="0" cy="517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C522939-CB00-4299-9034-5571BC757078}"/>
              </a:ext>
            </a:extLst>
          </p:cNvPr>
          <p:cNvCxnSpPr>
            <a:cxnSpLocks/>
          </p:cNvCxnSpPr>
          <p:nvPr/>
        </p:nvCxnSpPr>
        <p:spPr>
          <a:xfrm flipH="1">
            <a:off x="7744851" y="1811404"/>
            <a:ext cx="274615" cy="361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ECD17B5F-E9D0-4D4A-907F-C2F00C4C6139}"/>
              </a:ext>
            </a:extLst>
          </p:cNvPr>
          <p:cNvGrpSpPr/>
          <p:nvPr/>
        </p:nvGrpSpPr>
        <p:grpSpPr>
          <a:xfrm>
            <a:off x="7823421" y="743227"/>
            <a:ext cx="679437" cy="646331"/>
            <a:chOff x="4065513" y="502581"/>
            <a:chExt cx="679437" cy="445510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8A4669D-96ED-4BFF-9EEB-08086D9BFB18}"/>
                </a:ext>
              </a:extLst>
            </p:cNvPr>
            <p:cNvSpPr txBox="1"/>
            <p:nvPr/>
          </p:nvSpPr>
          <p:spPr>
            <a:xfrm>
              <a:off x="4065513" y="502581"/>
              <a:ext cx="492125" cy="44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C42CCE0-5E93-441D-B230-E0E1668C8BAE}"/>
                </a:ext>
              </a:extLst>
            </p:cNvPr>
            <p:cNvSpPr txBox="1"/>
            <p:nvPr/>
          </p:nvSpPr>
          <p:spPr>
            <a:xfrm>
              <a:off x="4252825" y="708290"/>
              <a:ext cx="492125" cy="233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9C7DE96-3CA4-4FC8-A9B7-20E5883222F5}"/>
              </a:ext>
            </a:extLst>
          </p:cNvPr>
          <p:cNvGrpSpPr/>
          <p:nvPr/>
        </p:nvGrpSpPr>
        <p:grpSpPr>
          <a:xfrm>
            <a:off x="7416986" y="1806043"/>
            <a:ext cx="683025" cy="650526"/>
            <a:chOff x="4070806" y="516251"/>
            <a:chExt cx="683025" cy="438209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730483C-D951-4683-90A9-FF90BE7E01FB}"/>
                </a:ext>
              </a:extLst>
            </p:cNvPr>
            <p:cNvSpPr txBox="1"/>
            <p:nvPr/>
          </p:nvSpPr>
          <p:spPr>
            <a:xfrm>
              <a:off x="4070806" y="516251"/>
              <a:ext cx="492125" cy="435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5A4DC72-F73E-46D1-B5DC-B37902B04361}"/>
                </a:ext>
              </a:extLst>
            </p:cNvPr>
            <p:cNvSpPr txBox="1"/>
            <p:nvPr/>
          </p:nvSpPr>
          <p:spPr>
            <a:xfrm>
              <a:off x="4261706" y="726402"/>
              <a:ext cx="492125" cy="22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D96C692-2951-4077-8390-33BEB7F8E9B2}"/>
              </a:ext>
            </a:extLst>
          </p:cNvPr>
          <p:cNvGrpSpPr/>
          <p:nvPr/>
        </p:nvGrpSpPr>
        <p:grpSpPr>
          <a:xfrm>
            <a:off x="8417407" y="1629702"/>
            <a:ext cx="667341" cy="671446"/>
            <a:chOff x="4087464" y="496841"/>
            <a:chExt cx="667341" cy="474142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F4BEE44-12C8-466A-97E9-F3F7A7E2EAE4}"/>
                </a:ext>
              </a:extLst>
            </p:cNvPr>
            <p:cNvSpPr txBox="1"/>
            <p:nvPr/>
          </p:nvSpPr>
          <p:spPr>
            <a:xfrm>
              <a:off x="4087464" y="496841"/>
              <a:ext cx="492125" cy="45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4F750C0-82CC-4C0C-A286-DCB72A09E83F}"/>
                </a:ext>
              </a:extLst>
            </p:cNvPr>
            <p:cNvSpPr txBox="1"/>
            <p:nvPr/>
          </p:nvSpPr>
          <p:spPr>
            <a:xfrm>
              <a:off x="4262680" y="731913"/>
              <a:ext cx="492125" cy="239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5CDDE438-1195-4F2B-B5A0-E59ABDFE3899}"/>
              </a:ext>
            </a:extLst>
          </p:cNvPr>
          <p:cNvSpPr txBox="1"/>
          <p:nvPr/>
        </p:nvSpPr>
        <p:spPr>
          <a:xfrm>
            <a:off x="6965513" y="28997"/>
            <a:ext cx="238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ANSYS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Coordinate System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D1D564D-B7A8-4179-B23B-C3C6C34F45FA}"/>
              </a:ext>
            </a:extLst>
          </p:cNvPr>
          <p:cNvCxnSpPr>
            <a:cxnSpLocks/>
          </p:cNvCxnSpPr>
          <p:nvPr/>
        </p:nvCxnSpPr>
        <p:spPr>
          <a:xfrm>
            <a:off x="7691995" y="1703960"/>
            <a:ext cx="689150" cy="2159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13F152FF-67FA-43E3-8791-9E9C0CC28A33}"/>
              </a:ext>
            </a:extLst>
          </p:cNvPr>
          <p:cNvCxnSpPr>
            <a:cxnSpLocks/>
          </p:cNvCxnSpPr>
          <p:nvPr/>
        </p:nvCxnSpPr>
        <p:spPr>
          <a:xfrm flipH="1">
            <a:off x="4794073" y="1811315"/>
            <a:ext cx="3205016" cy="45106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90C4170-D1C3-4B3B-9F39-021C27E96098}"/>
              </a:ext>
            </a:extLst>
          </p:cNvPr>
          <p:cNvCxnSpPr>
            <a:cxnSpLocks/>
          </p:cNvCxnSpPr>
          <p:nvPr/>
        </p:nvCxnSpPr>
        <p:spPr>
          <a:xfrm flipV="1">
            <a:off x="8018519" y="1456950"/>
            <a:ext cx="14202" cy="5805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2436B09-A0AA-47BD-824B-6FEE30B917EC}"/>
              </a:ext>
            </a:extLst>
          </p:cNvPr>
          <p:cNvCxnSpPr>
            <a:cxnSpLocks/>
          </p:cNvCxnSpPr>
          <p:nvPr/>
        </p:nvCxnSpPr>
        <p:spPr>
          <a:xfrm>
            <a:off x="8001154" y="1795856"/>
            <a:ext cx="513349" cy="166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0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4131</TotalTime>
  <Words>64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Camarena, Ernesto</dc:creator>
  <cp:lastModifiedBy>Camarena, Ernesto</cp:lastModifiedBy>
  <cp:revision>17</cp:revision>
  <dcterms:created xsi:type="dcterms:W3CDTF">2020-03-23T19:46:02Z</dcterms:created>
  <dcterms:modified xsi:type="dcterms:W3CDTF">2020-10-27T21:21:15Z</dcterms:modified>
</cp:coreProperties>
</file>