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935200" cy="5121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632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6900" y="838135"/>
            <a:ext cx="11201400" cy="1782962"/>
          </a:xfrm>
        </p:spPr>
        <p:txBody>
          <a:bodyPr anchor="b"/>
          <a:lstStyle>
            <a:lvl1pPr algn="ctr">
              <a:defRPr sz="44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6900" y="2689855"/>
            <a:ext cx="11201400" cy="1236456"/>
          </a:xfrm>
        </p:spPr>
        <p:txBody>
          <a:bodyPr/>
          <a:lstStyle>
            <a:lvl1pPr marL="0" indent="0" algn="ctr">
              <a:buNone/>
              <a:defRPr sz="1792"/>
            </a:lvl1pPr>
            <a:lvl2pPr marL="341437" indent="0" algn="ctr">
              <a:buNone/>
              <a:defRPr sz="1494"/>
            </a:lvl2pPr>
            <a:lvl3pPr marL="682874" indent="0" algn="ctr">
              <a:buNone/>
              <a:defRPr sz="1344"/>
            </a:lvl3pPr>
            <a:lvl4pPr marL="1024311" indent="0" algn="ctr">
              <a:buNone/>
              <a:defRPr sz="1195"/>
            </a:lvl4pPr>
            <a:lvl5pPr marL="1365748" indent="0" algn="ctr">
              <a:buNone/>
              <a:defRPr sz="1195"/>
            </a:lvl5pPr>
            <a:lvl6pPr marL="1707185" indent="0" algn="ctr">
              <a:buNone/>
              <a:defRPr sz="1195"/>
            </a:lvl6pPr>
            <a:lvl7pPr marL="2048622" indent="0" algn="ctr">
              <a:buNone/>
              <a:defRPr sz="1195"/>
            </a:lvl7pPr>
            <a:lvl8pPr marL="2390059" indent="0" algn="ctr">
              <a:buNone/>
              <a:defRPr sz="1195"/>
            </a:lvl8pPr>
            <a:lvl9pPr marL="2731496" indent="0" algn="ctr">
              <a:buNone/>
              <a:defRPr sz="11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3963-9B7C-446A-8F2F-035F2CE2B81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7CA2-2811-48C8-BBDF-C46323F1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3963-9B7C-446A-8F2F-035F2CE2B81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7CA2-2811-48C8-BBDF-C46323F1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6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88002" y="272660"/>
            <a:ext cx="3220403" cy="4340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6795" y="272660"/>
            <a:ext cx="9474518" cy="4340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3963-9B7C-446A-8F2F-035F2CE2B81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7CA2-2811-48C8-BBDF-C46323F1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2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3963-9B7C-446A-8F2F-035F2CE2B81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7CA2-2811-48C8-BBDF-C46323F1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6" y="1276763"/>
            <a:ext cx="12881610" cy="2130308"/>
          </a:xfrm>
        </p:spPr>
        <p:txBody>
          <a:bodyPr anchor="b"/>
          <a:lstStyle>
            <a:lvl1pPr>
              <a:defRPr sz="44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9016" y="3427224"/>
            <a:ext cx="12881610" cy="1120279"/>
          </a:xfrm>
        </p:spPr>
        <p:txBody>
          <a:bodyPr/>
          <a:lstStyle>
            <a:lvl1pPr marL="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1pPr>
            <a:lvl2pPr marL="341437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3963-9B7C-446A-8F2F-035F2CE2B81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7CA2-2811-48C8-BBDF-C46323F1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795" y="1363302"/>
            <a:ext cx="6347460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0945" y="1363302"/>
            <a:ext cx="6347460" cy="3249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3963-9B7C-446A-8F2F-035F2CE2B81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7CA2-2811-48C8-BBDF-C46323F1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3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40" y="272661"/>
            <a:ext cx="12881610" cy="989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41" y="1255424"/>
            <a:ext cx="6318289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41" y="1870688"/>
            <a:ext cx="6318289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0945" y="1255424"/>
            <a:ext cx="6349405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60945" y="1870688"/>
            <a:ext cx="6349405" cy="2751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3963-9B7C-446A-8F2F-035F2CE2B81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7CA2-2811-48C8-BBDF-C46323F1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0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3963-9B7C-446A-8F2F-035F2CE2B81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7CA2-2811-48C8-BBDF-C46323F1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3963-9B7C-446A-8F2F-035F2CE2B81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7CA2-2811-48C8-BBDF-C46323F1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5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41" y="341418"/>
            <a:ext cx="4816990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405" y="737369"/>
            <a:ext cx="7560945" cy="3639425"/>
          </a:xfrm>
        </p:spPr>
        <p:txBody>
          <a:bodyPr/>
          <a:lstStyle>
            <a:lvl1pPr>
              <a:defRPr sz="2390"/>
            </a:lvl1pPr>
            <a:lvl2pPr>
              <a:defRPr sz="2091"/>
            </a:lvl2pPr>
            <a:lvl3pPr>
              <a:defRPr sz="1792"/>
            </a:lvl3pPr>
            <a:lvl4pPr>
              <a:defRPr sz="1494"/>
            </a:lvl4pPr>
            <a:lvl5pPr>
              <a:defRPr sz="1494"/>
            </a:lvl5pPr>
            <a:lvl6pPr>
              <a:defRPr sz="1494"/>
            </a:lvl6pPr>
            <a:lvl7pPr>
              <a:defRPr sz="1494"/>
            </a:lvl7pPr>
            <a:lvl8pPr>
              <a:defRPr sz="1494"/>
            </a:lvl8pPr>
            <a:lvl9pPr>
              <a:defRPr sz="1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41" y="1536382"/>
            <a:ext cx="4816990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3963-9B7C-446A-8F2F-035F2CE2B81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7CA2-2811-48C8-BBDF-C46323F1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41" y="341418"/>
            <a:ext cx="4816990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49405" y="737369"/>
            <a:ext cx="7560945" cy="3639425"/>
          </a:xfrm>
        </p:spPr>
        <p:txBody>
          <a:bodyPr anchor="t"/>
          <a:lstStyle>
            <a:lvl1pPr marL="0" indent="0">
              <a:buNone/>
              <a:defRPr sz="2390"/>
            </a:lvl1pPr>
            <a:lvl2pPr marL="341437" indent="0">
              <a:buNone/>
              <a:defRPr sz="2091"/>
            </a:lvl2pPr>
            <a:lvl3pPr marL="682874" indent="0">
              <a:buNone/>
              <a:defRPr sz="1792"/>
            </a:lvl3pPr>
            <a:lvl4pPr marL="1024311" indent="0">
              <a:buNone/>
              <a:defRPr sz="1494"/>
            </a:lvl4pPr>
            <a:lvl5pPr marL="1365748" indent="0">
              <a:buNone/>
              <a:defRPr sz="1494"/>
            </a:lvl5pPr>
            <a:lvl6pPr marL="1707185" indent="0">
              <a:buNone/>
              <a:defRPr sz="1494"/>
            </a:lvl6pPr>
            <a:lvl7pPr marL="2048622" indent="0">
              <a:buNone/>
              <a:defRPr sz="1494"/>
            </a:lvl7pPr>
            <a:lvl8pPr marL="2390059" indent="0">
              <a:buNone/>
              <a:defRPr sz="1494"/>
            </a:lvl8pPr>
            <a:lvl9pPr marL="2731496" indent="0">
              <a:buNone/>
              <a:defRPr sz="14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41" y="1536382"/>
            <a:ext cx="4816990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3963-9B7C-446A-8F2F-035F2CE2B81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07CA2-2811-48C8-BBDF-C46323F1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795" y="272661"/>
            <a:ext cx="1288161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795" y="1363302"/>
            <a:ext cx="1288161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6795" y="4746664"/>
            <a:ext cx="336042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13963-9B7C-446A-8F2F-035F2CE2B81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47285" y="4746664"/>
            <a:ext cx="504063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7985" y="4746664"/>
            <a:ext cx="336042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7CA2-2811-48C8-BBDF-C46323F16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2874" rtl="0" eaLnBrk="1" latinLnBrk="0" hangingPunct="1">
        <a:lnSpc>
          <a:spcPct val="90000"/>
        </a:lnSpc>
        <a:spcBef>
          <a:spcPct val="0"/>
        </a:spcBef>
        <a:buNone/>
        <a:defRPr sz="3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718" indent="-170718" algn="l" defTabSz="6828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1pPr>
      <a:lvl2pPr marL="512155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853592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95029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536466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877903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9340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60777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2214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437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874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4311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748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7185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8622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90059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1496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D2C69FB-CB41-4FA8-9964-425A4A140BDF}"/>
              </a:ext>
            </a:extLst>
          </p:cNvPr>
          <p:cNvSpPr txBox="1"/>
          <p:nvPr/>
        </p:nvSpPr>
        <p:spPr>
          <a:xfrm>
            <a:off x="957633" y="3594821"/>
            <a:ext cx="639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742A51-0914-454A-AB73-6E41F6C1676F}"/>
              </a:ext>
            </a:extLst>
          </p:cNvPr>
          <p:cNvCxnSpPr>
            <a:cxnSpLocks/>
          </p:cNvCxnSpPr>
          <p:nvPr/>
        </p:nvCxnSpPr>
        <p:spPr>
          <a:xfrm>
            <a:off x="12382294" y="2499520"/>
            <a:ext cx="0" cy="8936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D31B47-97CD-4FD2-86B3-F98CDA748E1F}"/>
              </a:ext>
            </a:extLst>
          </p:cNvPr>
          <p:cNvCxnSpPr>
            <a:cxnSpLocks/>
          </p:cNvCxnSpPr>
          <p:nvPr/>
        </p:nvCxnSpPr>
        <p:spPr>
          <a:xfrm>
            <a:off x="900534" y="2898035"/>
            <a:ext cx="13181943" cy="277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2797FCE-9E33-4C1A-A41A-6C28A2041851}"/>
              </a:ext>
            </a:extLst>
          </p:cNvPr>
          <p:cNvSpPr/>
          <p:nvPr/>
        </p:nvSpPr>
        <p:spPr>
          <a:xfrm>
            <a:off x="909501" y="772778"/>
            <a:ext cx="11513822" cy="3645417"/>
          </a:xfrm>
          <a:custGeom>
            <a:avLst/>
            <a:gdLst>
              <a:gd name="connsiteX0" fmla="*/ 11501122 w 11513822"/>
              <a:gd name="connsiteY0" fmla="*/ 1787864 h 3645417"/>
              <a:gd name="connsiteX1" fmla="*/ 4249422 w 11513822"/>
              <a:gd name="connsiteY1" fmla="*/ 9864 h 3645417"/>
              <a:gd name="connsiteX2" fmla="*/ 642622 w 11513822"/>
              <a:gd name="connsiteY2" fmla="*/ 1140164 h 3645417"/>
              <a:gd name="connsiteX3" fmla="*/ 109222 w 11513822"/>
              <a:gd name="connsiteY3" fmla="*/ 2613364 h 3645417"/>
              <a:gd name="connsiteX4" fmla="*/ 1912622 w 11513822"/>
              <a:gd name="connsiteY4" fmla="*/ 3489664 h 3645417"/>
              <a:gd name="connsiteX5" fmla="*/ 5354322 w 11513822"/>
              <a:gd name="connsiteY5" fmla="*/ 3553164 h 3645417"/>
              <a:gd name="connsiteX6" fmla="*/ 9342122 w 11513822"/>
              <a:gd name="connsiteY6" fmla="*/ 2524464 h 3645417"/>
              <a:gd name="connsiteX7" fmla="*/ 11513822 w 11513822"/>
              <a:gd name="connsiteY7" fmla="*/ 2626064 h 364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13822" h="3645417">
                <a:moveTo>
                  <a:pt x="11501122" y="1787864"/>
                </a:moveTo>
                <a:cubicBezTo>
                  <a:pt x="8780147" y="952839"/>
                  <a:pt x="6059172" y="117814"/>
                  <a:pt x="4249422" y="9864"/>
                </a:cubicBezTo>
                <a:cubicBezTo>
                  <a:pt x="2439672" y="-98086"/>
                  <a:pt x="1332655" y="706247"/>
                  <a:pt x="642622" y="1140164"/>
                </a:cubicBezTo>
                <a:cubicBezTo>
                  <a:pt x="-47411" y="1574081"/>
                  <a:pt x="-102445" y="2221781"/>
                  <a:pt x="109222" y="2613364"/>
                </a:cubicBezTo>
                <a:cubicBezTo>
                  <a:pt x="320889" y="3004947"/>
                  <a:pt x="1038439" y="3333031"/>
                  <a:pt x="1912622" y="3489664"/>
                </a:cubicBezTo>
                <a:cubicBezTo>
                  <a:pt x="2786805" y="3646297"/>
                  <a:pt x="4116072" y="3714031"/>
                  <a:pt x="5354322" y="3553164"/>
                </a:cubicBezTo>
                <a:cubicBezTo>
                  <a:pt x="6592572" y="3392297"/>
                  <a:pt x="8315539" y="2678981"/>
                  <a:pt x="9342122" y="2524464"/>
                </a:cubicBezTo>
                <a:cubicBezTo>
                  <a:pt x="10368705" y="2369947"/>
                  <a:pt x="10941263" y="2498005"/>
                  <a:pt x="11513822" y="2626064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3A7C32-A3CA-458D-9F20-FE8CC299B208}"/>
              </a:ext>
            </a:extLst>
          </p:cNvPr>
          <p:cNvSpPr/>
          <p:nvPr/>
        </p:nvSpPr>
        <p:spPr>
          <a:xfrm>
            <a:off x="1209720" y="2058416"/>
            <a:ext cx="135268" cy="143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68345B-BA5E-480C-9741-5E4E0167CB6C}"/>
              </a:ext>
            </a:extLst>
          </p:cNvPr>
          <p:cNvSpPr/>
          <p:nvPr/>
        </p:nvSpPr>
        <p:spPr>
          <a:xfrm>
            <a:off x="1209720" y="3602619"/>
            <a:ext cx="135268" cy="143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D9331F-D197-4F49-8B39-A3EC082996CF}"/>
              </a:ext>
            </a:extLst>
          </p:cNvPr>
          <p:cNvSpPr/>
          <p:nvPr/>
        </p:nvSpPr>
        <p:spPr>
          <a:xfrm>
            <a:off x="3977867" y="4325428"/>
            <a:ext cx="135268" cy="143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12B54F-1728-42A1-8C1F-5F618D20271E}"/>
              </a:ext>
            </a:extLst>
          </p:cNvPr>
          <p:cNvSpPr/>
          <p:nvPr/>
        </p:nvSpPr>
        <p:spPr>
          <a:xfrm>
            <a:off x="3977867" y="773617"/>
            <a:ext cx="135268" cy="143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D5C3BA-FDFD-4B8A-AA5A-C89FAB8A9199}"/>
              </a:ext>
            </a:extLst>
          </p:cNvPr>
          <p:cNvSpPr/>
          <p:nvPr/>
        </p:nvSpPr>
        <p:spPr>
          <a:xfrm>
            <a:off x="5616167" y="4314167"/>
            <a:ext cx="135268" cy="143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A4C3BE9-29E2-4A06-BAE5-02038C5389AF}"/>
              </a:ext>
            </a:extLst>
          </p:cNvPr>
          <p:cNvSpPr/>
          <p:nvPr/>
        </p:nvSpPr>
        <p:spPr>
          <a:xfrm>
            <a:off x="5616167" y="761925"/>
            <a:ext cx="135268" cy="143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8FBD2B-492A-4DCF-A590-686CB8E1651E}"/>
              </a:ext>
            </a:extLst>
          </p:cNvPr>
          <p:cNvSpPr/>
          <p:nvPr/>
        </p:nvSpPr>
        <p:spPr>
          <a:xfrm>
            <a:off x="11038614" y="3156087"/>
            <a:ext cx="135268" cy="143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C0A275-619E-4A36-9359-31E394BE9655}"/>
              </a:ext>
            </a:extLst>
          </p:cNvPr>
          <p:cNvSpPr/>
          <p:nvPr/>
        </p:nvSpPr>
        <p:spPr>
          <a:xfrm>
            <a:off x="11038614" y="2080691"/>
            <a:ext cx="135268" cy="143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014110-876A-4DC9-8D1D-13968DC3B99D}"/>
              </a:ext>
            </a:extLst>
          </p:cNvPr>
          <p:cNvSpPr txBox="1"/>
          <p:nvPr/>
        </p:nvSpPr>
        <p:spPr>
          <a:xfrm>
            <a:off x="957633" y="1003656"/>
            <a:ext cx="639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A7268-AA42-4913-86FE-AD37CDA3409B}"/>
              </a:ext>
            </a:extLst>
          </p:cNvPr>
          <p:cNvSpPr txBox="1"/>
          <p:nvPr/>
        </p:nvSpPr>
        <p:spPr>
          <a:xfrm>
            <a:off x="5364080" y="4314166"/>
            <a:ext cx="639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A8B8-0870-4532-B2D9-4D35FB21EADE}"/>
              </a:ext>
            </a:extLst>
          </p:cNvPr>
          <p:cNvSpPr txBox="1"/>
          <p:nvPr/>
        </p:nvSpPr>
        <p:spPr>
          <a:xfrm>
            <a:off x="3725780" y="-189716"/>
            <a:ext cx="639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F522A2-3D6A-481E-9630-30E55BE9847A}"/>
              </a:ext>
            </a:extLst>
          </p:cNvPr>
          <p:cNvSpPr txBox="1"/>
          <p:nvPr/>
        </p:nvSpPr>
        <p:spPr>
          <a:xfrm>
            <a:off x="3713794" y="4314167"/>
            <a:ext cx="639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2F58A2-2211-4A52-B590-0D2F06D0B9A3}"/>
              </a:ext>
            </a:extLst>
          </p:cNvPr>
          <p:cNvSpPr txBox="1"/>
          <p:nvPr/>
        </p:nvSpPr>
        <p:spPr>
          <a:xfrm>
            <a:off x="5364080" y="-227157"/>
            <a:ext cx="639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0FE6C9-E539-4021-B2B4-DAA0F829B314}"/>
              </a:ext>
            </a:extLst>
          </p:cNvPr>
          <p:cNvSpPr txBox="1"/>
          <p:nvPr/>
        </p:nvSpPr>
        <p:spPr>
          <a:xfrm>
            <a:off x="10786527" y="1088236"/>
            <a:ext cx="639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BE8185-FC5A-4520-BFFE-63A59F001631}"/>
              </a:ext>
            </a:extLst>
          </p:cNvPr>
          <p:cNvSpPr txBox="1"/>
          <p:nvPr/>
        </p:nvSpPr>
        <p:spPr>
          <a:xfrm>
            <a:off x="10786527" y="3149867"/>
            <a:ext cx="639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C8B86D-5657-40FF-8D93-2B42D4019D10}"/>
              </a:ext>
            </a:extLst>
          </p:cNvPr>
          <p:cNvSpPr/>
          <p:nvPr/>
        </p:nvSpPr>
        <p:spPr>
          <a:xfrm>
            <a:off x="38004" y="2330519"/>
            <a:ext cx="7841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BF24E2-0236-4858-8879-3C4F17C9FA0A}"/>
              </a:ext>
            </a:extLst>
          </p:cNvPr>
          <p:cNvSpPr/>
          <p:nvPr/>
        </p:nvSpPr>
        <p:spPr>
          <a:xfrm>
            <a:off x="13098337" y="1626763"/>
            <a:ext cx="8258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E21E5F3-105A-459B-9F5B-023136344126}"/>
              </a:ext>
            </a:extLst>
          </p:cNvPr>
          <p:cNvSpPr/>
          <p:nvPr/>
        </p:nvSpPr>
        <p:spPr>
          <a:xfrm>
            <a:off x="12314660" y="2452361"/>
            <a:ext cx="135268" cy="143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183174-1AF7-4156-B20B-3BD6CC2964C2}"/>
              </a:ext>
            </a:extLst>
          </p:cNvPr>
          <p:cNvSpPr/>
          <p:nvPr/>
        </p:nvSpPr>
        <p:spPr>
          <a:xfrm>
            <a:off x="12318081" y="3317875"/>
            <a:ext cx="135268" cy="143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8C7F2EA-77E7-4B98-ACDE-130CBB250BF5}"/>
              </a:ext>
            </a:extLst>
          </p:cNvPr>
          <p:cNvSpPr/>
          <p:nvPr/>
        </p:nvSpPr>
        <p:spPr>
          <a:xfrm>
            <a:off x="12317206" y="2851775"/>
            <a:ext cx="135268" cy="143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1F2299-A1EC-4054-945D-2BD9F5CD083F}"/>
              </a:ext>
            </a:extLst>
          </p:cNvPr>
          <p:cNvSpPr txBox="1"/>
          <p:nvPr/>
        </p:nvSpPr>
        <p:spPr>
          <a:xfrm>
            <a:off x="12088880" y="1579823"/>
            <a:ext cx="639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BF47C3-2B1B-44DE-984A-05A7641A9A9E}"/>
              </a:ext>
            </a:extLst>
          </p:cNvPr>
          <p:cNvSpPr txBox="1"/>
          <p:nvPr/>
        </p:nvSpPr>
        <p:spPr>
          <a:xfrm>
            <a:off x="12089743" y="3212050"/>
            <a:ext cx="639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32DFD26-7F6A-48BD-9CDC-7276EE0A32C4}"/>
              </a:ext>
            </a:extLst>
          </p:cNvPr>
          <p:cNvSpPr/>
          <p:nvPr/>
        </p:nvSpPr>
        <p:spPr>
          <a:xfrm>
            <a:off x="12468832" y="2472911"/>
            <a:ext cx="1024466" cy="339725"/>
          </a:xfrm>
          <a:custGeom>
            <a:avLst/>
            <a:gdLst>
              <a:gd name="connsiteX0" fmla="*/ 0 w 1024466"/>
              <a:gd name="connsiteY0" fmla="*/ 339725 h 339725"/>
              <a:gd name="connsiteX1" fmla="*/ 502708 w 1024466"/>
              <a:gd name="connsiteY1" fmla="*/ 135467 h 339725"/>
              <a:gd name="connsiteX2" fmla="*/ 854075 w 1024466"/>
              <a:gd name="connsiteY2" fmla="*/ 103717 h 339725"/>
              <a:gd name="connsiteX3" fmla="*/ 1024466 w 1024466"/>
              <a:gd name="connsiteY3" fmla="*/ 0 h 33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66" h="339725">
                <a:moveTo>
                  <a:pt x="0" y="339725"/>
                </a:moveTo>
                <a:cubicBezTo>
                  <a:pt x="180181" y="257263"/>
                  <a:pt x="360362" y="174802"/>
                  <a:pt x="502708" y="135467"/>
                </a:cubicBezTo>
                <a:cubicBezTo>
                  <a:pt x="645054" y="96132"/>
                  <a:pt x="767115" y="126295"/>
                  <a:pt x="854075" y="103717"/>
                </a:cubicBezTo>
                <a:cubicBezTo>
                  <a:pt x="941035" y="81139"/>
                  <a:pt x="974195" y="36513"/>
                  <a:pt x="10244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F00C7E-242D-41C3-A794-6F10457E0150}"/>
              </a:ext>
            </a:extLst>
          </p:cNvPr>
          <p:cNvSpPr/>
          <p:nvPr/>
        </p:nvSpPr>
        <p:spPr>
          <a:xfrm>
            <a:off x="849112" y="2831977"/>
            <a:ext cx="135268" cy="143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81C17A-37D0-4453-9E09-2A6B5C7516A0}"/>
              </a:ext>
            </a:extLst>
          </p:cNvPr>
          <p:cNvCxnSpPr>
            <a:cxnSpLocks/>
          </p:cNvCxnSpPr>
          <p:nvPr/>
        </p:nvCxnSpPr>
        <p:spPr>
          <a:xfrm flipV="1">
            <a:off x="912279" y="665274"/>
            <a:ext cx="26833" cy="21935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E74D3C-A085-4BE7-BDAD-B70D6F4ED556}"/>
              </a:ext>
            </a:extLst>
          </p:cNvPr>
          <p:cNvSpPr txBox="1"/>
          <p:nvPr/>
        </p:nvSpPr>
        <p:spPr>
          <a:xfrm>
            <a:off x="647964" y="-596438"/>
            <a:ext cx="639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E8FF68-B76F-481E-B046-AFE326F8DC2F}"/>
              </a:ext>
            </a:extLst>
          </p:cNvPr>
          <p:cNvSpPr txBox="1"/>
          <p:nvPr/>
        </p:nvSpPr>
        <p:spPr>
          <a:xfrm>
            <a:off x="14081318" y="2098827"/>
            <a:ext cx="639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639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Camarena, Ernesto</dc:creator>
  <cp:lastModifiedBy>Camarena, Ernesto</cp:lastModifiedBy>
  <cp:revision>10</cp:revision>
  <dcterms:created xsi:type="dcterms:W3CDTF">2020-04-06T23:30:11Z</dcterms:created>
  <dcterms:modified xsi:type="dcterms:W3CDTF">2020-04-07T00:26:07Z</dcterms:modified>
</cp:coreProperties>
</file>