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702" y="-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4019-B435-4253-913F-6685FA48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D885A-B8CF-4390-9C27-B404F7478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3F6F-D1E5-4A7B-9DB3-2CC505BC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DC44-01B8-4091-A961-3BE74C9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04F1-F1F6-44FF-98C9-1C8A8035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BEDB-4CE1-44CF-B87C-E0A8BEF8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B918-FCBD-4409-A203-61FB49933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6A0F-0D2F-468A-BFAF-11459FEF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6470-E5D7-4DE7-A104-0877A31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D47F-49C0-4118-AB38-446B0F9B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9227-8A1E-4F93-8DA7-D3A53A797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FEBCE-86AC-4E55-9559-C361A920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511B-75C5-467B-956F-4FDEF628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7AE5-CE63-4B20-8F0E-2FF9EA6D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5FA-318F-4E96-8597-65AC1D9A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1EE0-28D4-4478-8307-C9F2DA96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48C-B593-4562-A5FE-D8D6831D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BA37-64E6-4808-91A3-992EC5BE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F1AE-6269-4509-9362-DE896C14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F58E-0975-41A0-97B8-5ECC79E9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7704-76FB-4BA5-AF9D-39F04FAB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40B9-1891-4627-BF77-196DE210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5A8F-BBDF-450D-B3B8-1E631DE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B9DC-5D1E-4F88-8F0D-CDF03BDE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3FD4-C47B-4AFF-B0B9-FDF05F93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D522-65F4-4895-8B08-48DDF0AA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63CB-2848-4439-9EAD-62359F38F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A02C1-EFED-49AE-B797-13E16BC9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70FC-D1F6-4CEF-B449-8E079E7C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B033-D4F3-428F-8C6D-3021B747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5910-56C1-4203-8224-E6EEB68E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DE83-FA9F-41DA-86EE-B4AA43FB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B216-06D5-468F-AE4C-3B65CFB9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C143D-83E4-49F3-AD71-69E97552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0F962-F4E9-414E-A7ED-E42FE158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6A6B7-0E7D-4EC4-A553-736837113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1B575-0120-40B7-B999-05DAA87F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5D5AA-A094-48C7-B381-70013025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4A150-A678-4904-B6FA-FED7944B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6541-0AF3-4613-B0F4-CDC08C91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13C2B-AC68-4644-8598-77B78A2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AE22A-D6F0-493A-97CB-84461C94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2AF8-C970-4E46-BCAE-636E12B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806B5-9E53-45DE-8EC3-C192C16B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D1FC7-88F2-4E2D-B03C-5EC2AD7A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8C00-612B-48D6-A9DC-7301AD5D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8FC4-2733-43F4-8450-AC1BE62D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EF77-91AC-43C4-B2B5-99961A7D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5EA45-B4C2-48CA-8D86-7494E62F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507F2-54FC-45A8-A657-8A4AC7DB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2B48-0F5E-43E2-BEA9-076FB4C9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70CA-BA4B-4E41-BE72-BF3D6C55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EFAF-496A-4D0F-9633-84E30635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B1B2C-3B07-4398-820A-44624C459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097EC-F352-4866-970E-7AC376A2A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76B56-1FFE-404E-A44D-6C2B9F7D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729B6-66A3-4941-8CB9-CA2FBF0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1A45-5C04-4C1C-B338-EF898BB5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36B3-C02D-4825-8703-961B8C14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E000-F47B-406C-BE1C-87374B99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3A18-460D-41DD-8A7A-29BD77427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CE51-DAD0-4025-B67A-B30CD629C7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D699-CC78-40BC-98E4-9B8FD265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7FBC-53DE-40B5-8626-A815930B1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65B9-EAEA-4259-B91B-9C3B47879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7FDBF1-6CD2-400A-89AC-8AAAE5393BD1}"/>
              </a:ext>
            </a:extLst>
          </p:cNvPr>
          <p:cNvCxnSpPr>
            <a:cxnSpLocks/>
          </p:cNvCxnSpPr>
          <p:nvPr/>
        </p:nvCxnSpPr>
        <p:spPr>
          <a:xfrm flipV="1">
            <a:off x="5171404" y="86627"/>
            <a:ext cx="1214" cy="74168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C528580-F7C5-42DE-A1A9-9F3E0E151FF6}"/>
              </a:ext>
            </a:extLst>
          </p:cNvPr>
          <p:cNvGrpSpPr/>
          <p:nvPr/>
        </p:nvGrpSpPr>
        <p:grpSpPr>
          <a:xfrm rot="4474208">
            <a:off x="4407722" y="3114033"/>
            <a:ext cx="1232656" cy="1615763"/>
            <a:chOff x="1844484" y="3060211"/>
            <a:chExt cx="1232656" cy="17259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CBECCB-37DD-42A0-8DB0-31FC9DCEF6E2}"/>
                </a:ext>
              </a:extLst>
            </p:cNvPr>
            <p:cNvSpPr/>
            <p:nvPr/>
          </p:nvSpPr>
          <p:spPr>
            <a:xfrm rot="11668820">
              <a:off x="1844484" y="3462168"/>
              <a:ext cx="739157" cy="80662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232206-E0C4-4350-AC66-317B1D8C098E}"/>
                </a:ext>
              </a:extLst>
            </p:cNvPr>
            <p:cNvSpPr/>
            <p:nvPr/>
          </p:nvSpPr>
          <p:spPr>
            <a:xfrm rot="15088204" flipH="1">
              <a:off x="2260746" y="3490701"/>
              <a:ext cx="648482" cy="984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E1CD91-3D73-4453-9A89-B1D8D7631A7E}"/>
                </a:ext>
              </a:extLst>
            </p:cNvPr>
            <p:cNvSpPr/>
            <p:nvPr/>
          </p:nvSpPr>
          <p:spPr>
            <a:xfrm rot="6085071">
              <a:off x="2007066" y="2952015"/>
              <a:ext cx="624291" cy="840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590091-5561-4556-B764-22782B8FBC17}"/>
                </a:ext>
              </a:extLst>
            </p:cNvPr>
            <p:cNvSpPr/>
            <p:nvPr/>
          </p:nvSpPr>
          <p:spPr>
            <a:xfrm rot="15088204" flipH="1">
              <a:off x="2023849" y="3874547"/>
              <a:ext cx="838962" cy="984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FD67345-B5B0-4C17-8F1E-15CFC5B1FF9E}"/>
              </a:ext>
            </a:extLst>
          </p:cNvPr>
          <p:cNvSpPr/>
          <p:nvPr/>
        </p:nvSpPr>
        <p:spPr>
          <a:xfrm rot="5216251">
            <a:off x="3542919" y="3532812"/>
            <a:ext cx="624292" cy="84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FD2E5A-5701-4DF8-814C-6858EC5AC07F}"/>
              </a:ext>
            </a:extLst>
          </p:cNvPr>
          <p:cNvGrpSpPr/>
          <p:nvPr/>
        </p:nvGrpSpPr>
        <p:grpSpPr>
          <a:xfrm>
            <a:off x="1183285" y="3706896"/>
            <a:ext cx="730837" cy="744113"/>
            <a:chOff x="10829927" y="2640107"/>
            <a:chExt cx="730837" cy="74411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984B5E-B671-45AE-96DC-B3444778817E}"/>
                </a:ext>
              </a:extLst>
            </p:cNvPr>
            <p:cNvSpPr txBox="1"/>
            <p:nvPr/>
          </p:nvSpPr>
          <p:spPr>
            <a:xfrm>
              <a:off x="10829927" y="2640107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5F5E8C-0959-4E13-A916-3014CE02AB34}"/>
                </a:ext>
              </a:extLst>
            </p:cNvPr>
            <p:cNvSpPr txBox="1"/>
            <p:nvPr/>
          </p:nvSpPr>
          <p:spPr>
            <a:xfrm>
              <a:off x="11087472" y="3014888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699722-ACB4-4D12-B8BA-46F455ECA35C}"/>
              </a:ext>
            </a:extLst>
          </p:cNvPr>
          <p:cNvCxnSpPr>
            <a:cxnSpLocks/>
          </p:cNvCxnSpPr>
          <p:nvPr/>
        </p:nvCxnSpPr>
        <p:spPr>
          <a:xfrm flipV="1">
            <a:off x="5149184" y="680956"/>
            <a:ext cx="10837" cy="5783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D2A77A-8091-4463-B630-91D0BBFDE55C}"/>
              </a:ext>
            </a:extLst>
          </p:cNvPr>
          <p:cNvCxnSpPr>
            <a:cxnSpLocks/>
          </p:cNvCxnSpPr>
          <p:nvPr/>
        </p:nvCxnSpPr>
        <p:spPr>
          <a:xfrm flipH="1">
            <a:off x="1565295" y="3915589"/>
            <a:ext cx="72661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F3A7356-9264-425D-82B7-97DF3802DDD4}"/>
              </a:ext>
            </a:extLst>
          </p:cNvPr>
          <p:cNvSpPr/>
          <p:nvPr/>
        </p:nvSpPr>
        <p:spPr>
          <a:xfrm rot="161986" flipH="1">
            <a:off x="250415" y="2794745"/>
            <a:ext cx="8673352" cy="3088190"/>
          </a:xfrm>
          <a:custGeom>
            <a:avLst/>
            <a:gdLst>
              <a:gd name="connsiteX0" fmla="*/ 6181696 w 6181696"/>
              <a:gd name="connsiteY0" fmla="*/ 343068 h 2096919"/>
              <a:gd name="connsiteX1" fmla="*/ 3832196 w 6181696"/>
              <a:gd name="connsiteY1" fmla="*/ 168 h 2096919"/>
              <a:gd name="connsiteX2" fmla="*/ 1076296 w 6181696"/>
              <a:gd name="connsiteY2" fmla="*/ 381168 h 2096919"/>
              <a:gd name="connsiteX3" fmla="*/ 9496 w 6181696"/>
              <a:gd name="connsiteY3" fmla="*/ 1409868 h 2096919"/>
              <a:gd name="connsiteX4" fmla="*/ 644496 w 6181696"/>
              <a:gd name="connsiteY4" fmla="*/ 2082968 h 2096919"/>
              <a:gd name="connsiteX5" fmla="*/ 2155796 w 6181696"/>
              <a:gd name="connsiteY5" fmla="*/ 1790868 h 2096919"/>
              <a:gd name="connsiteX6" fmla="*/ 3959196 w 6181696"/>
              <a:gd name="connsiteY6" fmla="*/ 927268 h 2096919"/>
              <a:gd name="connsiteX7" fmla="*/ 6168996 w 6181696"/>
              <a:gd name="connsiteY7" fmla="*/ 406568 h 2096919"/>
              <a:gd name="connsiteX0" fmla="*/ 6181696 w 6188046"/>
              <a:gd name="connsiteY0" fmla="*/ 343068 h 2096919"/>
              <a:gd name="connsiteX1" fmla="*/ 3832196 w 6188046"/>
              <a:gd name="connsiteY1" fmla="*/ 168 h 2096919"/>
              <a:gd name="connsiteX2" fmla="*/ 1076296 w 6188046"/>
              <a:gd name="connsiteY2" fmla="*/ 381168 h 2096919"/>
              <a:gd name="connsiteX3" fmla="*/ 9496 w 6188046"/>
              <a:gd name="connsiteY3" fmla="*/ 1409868 h 2096919"/>
              <a:gd name="connsiteX4" fmla="*/ 644496 w 6188046"/>
              <a:gd name="connsiteY4" fmla="*/ 2082968 h 2096919"/>
              <a:gd name="connsiteX5" fmla="*/ 2155796 w 6188046"/>
              <a:gd name="connsiteY5" fmla="*/ 1790868 h 2096919"/>
              <a:gd name="connsiteX6" fmla="*/ 3959196 w 6188046"/>
              <a:gd name="connsiteY6" fmla="*/ 927268 h 2096919"/>
              <a:gd name="connsiteX7" fmla="*/ 6188046 w 6188046"/>
              <a:gd name="connsiteY7" fmla="*/ 343068 h 2096919"/>
              <a:gd name="connsiteX0" fmla="*/ 6181696 w 6188046"/>
              <a:gd name="connsiteY0" fmla="*/ 343068 h 2097216"/>
              <a:gd name="connsiteX1" fmla="*/ 3832196 w 6188046"/>
              <a:gd name="connsiteY1" fmla="*/ 168 h 2097216"/>
              <a:gd name="connsiteX2" fmla="*/ 1076296 w 6188046"/>
              <a:gd name="connsiteY2" fmla="*/ 381168 h 2097216"/>
              <a:gd name="connsiteX3" fmla="*/ 9496 w 6188046"/>
              <a:gd name="connsiteY3" fmla="*/ 1409868 h 2097216"/>
              <a:gd name="connsiteX4" fmla="*/ 644496 w 6188046"/>
              <a:gd name="connsiteY4" fmla="*/ 2082968 h 2097216"/>
              <a:gd name="connsiteX5" fmla="*/ 2155796 w 6188046"/>
              <a:gd name="connsiteY5" fmla="*/ 1790868 h 2097216"/>
              <a:gd name="connsiteX6" fmla="*/ 3692496 w 6188046"/>
              <a:gd name="connsiteY6" fmla="*/ 896788 h 2097216"/>
              <a:gd name="connsiteX7" fmla="*/ 6188046 w 6188046"/>
              <a:gd name="connsiteY7" fmla="*/ 343068 h 2097216"/>
              <a:gd name="connsiteX0" fmla="*/ 6181696 w 6188046"/>
              <a:gd name="connsiteY0" fmla="*/ 343068 h 2097216"/>
              <a:gd name="connsiteX1" fmla="*/ 3832196 w 6188046"/>
              <a:gd name="connsiteY1" fmla="*/ 168 h 2097216"/>
              <a:gd name="connsiteX2" fmla="*/ 1076296 w 6188046"/>
              <a:gd name="connsiteY2" fmla="*/ 381168 h 2097216"/>
              <a:gd name="connsiteX3" fmla="*/ 9496 w 6188046"/>
              <a:gd name="connsiteY3" fmla="*/ 1409868 h 2097216"/>
              <a:gd name="connsiteX4" fmla="*/ 644496 w 6188046"/>
              <a:gd name="connsiteY4" fmla="*/ 2082968 h 2097216"/>
              <a:gd name="connsiteX5" fmla="*/ 2155796 w 6188046"/>
              <a:gd name="connsiteY5" fmla="*/ 1790868 h 2097216"/>
              <a:gd name="connsiteX6" fmla="*/ 3692496 w 6188046"/>
              <a:gd name="connsiteY6" fmla="*/ 896788 h 2097216"/>
              <a:gd name="connsiteX7" fmla="*/ 6188046 w 6188046"/>
              <a:gd name="connsiteY7" fmla="*/ 343068 h 2097216"/>
              <a:gd name="connsiteX0" fmla="*/ 6181696 w 6188046"/>
              <a:gd name="connsiteY0" fmla="*/ 343068 h 2097216"/>
              <a:gd name="connsiteX1" fmla="*/ 3832196 w 6188046"/>
              <a:gd name="connsiteY1" fmla="*/ 168 h 2097216"/>
              <a:gd name="connsiteX2" fmla="*/ 1076296 w 6188046"/>
              <a:gd name="connsiteY2" fmla="*/ 381168 h 2097216"/>
              <a:gd name="connsiteX3" fmla="*/ 9496 w 6188046"/>
              <a:gd name="connsiteY3" fmla="*/ 1409868 h 2097216"/>
              <a:gd name="connsiteX4" fmla="*/ 644496 w 6188046"/>
              <a:gd name="connsiteY4" fmla="*/ 2082968 h 2097216"/>
              <a:gd name="connsiteX5" fmla="*/ 2155796 w 6188046"/>
              <a:gd name="connsiteY5" fmla="*/ 1790868 h 2097216"/>
              <a:gd name="connsiteX6" fmla="*/ 3692496 w 6188046"/>
              <a:gd name="connsiteY6" fmla="*/ 896788 h 2097216"/>
              <a:gd name="connsiteX7" fmla="*/ 6188046 w 6188046"/>
              <a:gd name="connsiteY7" fmla="*/ 343068 h 2097216"/>
              <a:gd name="connsiteX0" fmla="*/ 6139718 w 6146068"/>
              <a:gd name="connsiteY0" fmla="*/ 343068 h 2097216"/>
              <a:gd name="connsiteX1" fmla="*/ 3790218 w 6146068"/>
              <a:gd name="connsiteY1" fmla="*/ 168 h 2097216"/>
              <a:gd name="connsiteX2" fmla="*/ 1034318 w 6146068"/>
              <a:gd name="connsiteY2" fmla="*/ 381168 h 2097216"/>
              <a:gd name="connsiteX3" fmla="*/ 10380 w 6146068"/>
              <a:gd name="connsiteY3" fmla="*/ 1409868 h 2097216"/>
              <a:gd name="connsiteX4" fmla="*/ 602518 w 6146068"/>
              <a:gd name="connsiteY4" fmla="*/ 2082968 h 2097216"/>
              <a:gd name="connsiteX5" fmla="*/ 2113818 w 6146068"/>
              <a:gd name="connsiteY5" fmla="*/ 1790868 h 2097216"/>
              <a:gd name="connsiteX6" fmla="*/ 3650518 w 6146068"/>
              <a:gd name="connsiteY6" fmla="*/ 896788 h 2097216"/>
              <a:gd name="connsiteX7" fmla="*/ 6146068 w 6146068"/>
              <a:gd name="connsiteY7" fmla="*/ 343068 h 2097216"/>
              <a:gd name="connsiteX0" fmla="*/ 6135519 w 6141869"/>
              <a:gd name="connsiteY0" fmla="*/ 343068 h 2097216"/>
              <a:gd name="connsiteX1" fmla="*/ 3786019 w 6141869"/>
              <a:gd name="connsiteY1" fmla="*/ 168 h 2097216"/>
              <a:gd name="connsiteX2" fmla="*/ 1030119 w 6141869"/>
              <a:gd name="connsiteY2" fmla="*/ 381168 h 2097216"/>
              <a:gd name="connsiteX3" fmla="*/ 6181 w 6141869"/>
              <a:gd name="connsiteY3" fmla="*/ 1409868 h 2097216"/>
              <a:gd name="connsiteX4" fmla="*/ 598319 w 6141869"/>
              <a:gd name="connsiteY4" fmla="*/ 2082968 h 2097216"/>
              <a:gd name="connsiteX5" fmla="*/ 2109619 w 6141869"/>
              <a:gd name="connsiteY5" fmla="*/ 1790868 h 2097216"/>
              <a:gd name="connsiteX6" fmla="*/ 3646319 w 6141869"/>
              <a:gd name="connsiteY6" fmla="*/ 896788 h 2097216"/>
              <a:gd name="connsiteX7" fmla="*/ 6141869 w 6141869"/>
              <a:gd name="connsiteY7" fmla="*/ 343068 h 2097216"/>
              <a:gd name="connsiteX0" fmla="*/ 6130885 w 6137235"/>
              <a:gd name="connsiteY0" fmla="*/ 343068 h 2097216"/>
              <a:gd name="connsiteX1" fmla="*/ 3781385 w 6137235"/>
              <a:gd name="connsiteY1" fmla="*/ 168 h 2097216"/>
              <a:gd name="connsiteX2" fmla="*/ 1025485 w 6137235"/>
              <a:gd name="connsiteY2" fmla="*/ 381168 h 2097216"/>
              <a:gd name="connsiteX3" fmla="*/ 1547 w 6137235"/>
              <a:gd name="connsiteY3" fmla="*/ 1409868 h 2097216"/>
              <a:gd name="connsiteX4" fmla="*/ 593685 w 6137235"/>
              <a:gd name="connsiteY4" fmla="*/ 2082968 h 2097216"/>
              <a:gd name="connsiteX5" fmla="*/ 2104985 w 6137235"/>
              <a:gd name="connsiteY5" fmla="*/ 1790868 h 2097216"/>
              <a:gd name="connsiteX6" fmla="*/ 3641685 w 6137235"/>
              <a:gd name="connsiteY6" fmla="*/ 896788 h 2097216"/>
              <a:gd name="connsiteX7" fmla="*/ 6137235 w 6137235"/>
              <a:gd name="connsiteY7" fmla="*/ 343068 h 2097216"/>
              <a:gd name="connsiteX0" fmla="*/ 6130885 w 6137235"/>
              <a:gd name="connsiteY0" fmla="*/ 343068 h 2098764"/>
              <a:gd name="connsiteX1" fmla="*/ 3781385 w 6137235"/>
              <a:gd name="connsiteY1" fmla="*/ 168 h 2098764"/>
              <a:gd name="connsiteX2" fmla="*/ 1025485 w 6137235"/>
              <a:gd name="connsiteY2" fmla="*/ 381168 h 2098764"/>
              <a:gd name="connsiteX3" fmla="*/ 1547 w 6137235"/>
              <a:gd name="connsiteY3" fmla="*/ 1409868 h 2098764"/>
              <a:gd name="connsiteX4" fmla="*/ 593685 w 6137235"/>
              <a:gd name="connsiteY4" fmla="*/ 2082968 h 2098764"/>
              <a:gd name="connsiteX5" fmla="*/ 2104985 w 6137235"/>
              <a:gd name="connsiteY5" fmla="*/ 1790868 h 2098764"/>
              <a:gd name="connsiteX6" fmla="*/ 3641685 w 6137235"/>
              <a:gd name="connsiteY6" fmla="*/ 896788 h 2098764"/>
              <a:gd name="connsiteX7" fmla="*/ 6137235 w 6137235"/>
              <a:gd name="connsiteY7" fmla="*/ 343068 h 2098764"/>
              <a:gd name="connsiteX0" fmla="*/ 6130885 w 6137235"/>
              <a:gd name="connsiteY0" fmla="*/ 266990 h 2022686"/>
              <a:gd name="connsiteX1" fmla="*/ 3767097 w 6137235"/>
              <a:gd name="connsiteY1" fmla="*/ 290 h 2022686"/>
              <a:gd name="connsiteX2" fmla="*/ 1025485 w 6137235"/>
              <a:gd name="connsiteY2" fmla="*/ 305090 h 2022686"/>
              <a:gd name="connsiteX3" fmla="*/ 1547 w 6137235"/>
              <a:gd name="connsiteY3" fmla="*/ 1333790 h 2022686"/>
              <a:gd name="connsiteX4" fmla="*/ 593685 w 6137235"/>
              <a:gd name="connsiteY4" fmla="*/ 2006890 h 2022686"/>
              <a:gd name="connsiteX5" fmla="*/ 2104985 w 6137235"/>
              <a:gd name="connsiteY5" fmla="*/ 1714790 h 2022686"/>
              <a:gd name="connsiteX6" fmla="*/ 3641685 w 6137235"/>
              <a:gd name="connsiteY6" fmla="*/ 820710 h 2022686"/>
              <a:gd name="connsiteX7" fmla="*/ 6137235 w 6137235"/>
              <a:gd name="connsiteY7" fmla="*/ 266990 h 2022686"/>
              <a:gd name="connsiteX0" fmla="*/ 6130885 w 6137235"/>
              <a:gd name="connsiteY0" fmla="*/ 278999 h 2034695"/>
              <a:gd name="connsiteX1" fmla="*/ 3767097 w 6137235"/>
              <a:gd name="connsiteY1" fmla="*/ 12299 h 2034695"/>
              <a:gd name="connsiteX2" fmla="*/ 1025485 w 6137235"/>
              <a:gd name="connsiteY2" fmla="*/ 317099 h 2034695"/>
              <a:gd name="connsiteX3" fmla="*/ 1547 w 6137235"/>
              <a:gd name="connsiteY3" fmla="*/ 1345799 h 2034695"/>
              <a:gd name="connsiteX4" fmla="*/ 593685 w 6137235"/>
              <a:gd name="connsiteY4" fmla="*/ 2018899 h 2034695"/>
              <a:gd name="connsiteX5" fmla="*/ 2104985 w 6137235"/>
              <a:gd name="connsiteY5" fmla="*/ 1726799 h 2034695"/>
              <a:gd name="connsiteX6" fmla="*/ 3641685 w 6137235"/>
              <a:gd name="connsiteY6" fmla="*/ 832719 h 2034695"/>
              <a:gd name="connsiteX7" fmla="*/ 6137235 w 6137235"/>
              <a:gd name="connsiteY7" fmla="*/ 278999 h 20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7235" h="2034695">
                <a:moveTo>
                  <a:pt x="6130885" y="278999"/>
                </a:moveTo>
                <a:cubicBezTo>
                  <a:pt x="5381585" y="104374"/>
                  <a:pt x="4641810" y="67862"/>
                  <a:pt x="3767097" y="12299"/>
                </a:cubicBezTo>
                <a:cubicBezTo>
                  <a:pt x="2892384" y="-43264"/>
                  <a:pt x="1653077" y="94849"/>
                  <a:pt x="1025485" y="317099"/>
                </a:cubicBezTo>
                <a:cubicBezTo>
                  <a:pt x="397893" y="539349"/>
                  <a:pt x="25889" y="1057403"/>
                  <a:pt x="1547" y="1345799"/>
                </a:cubicBezTo>
                <a:cubicBezTo>
                  <a:pt x="-22795" y="1634195"/>
                  <a:pt x="243112" y="1955399"/>
                  <a:pt x="593685" y="2018899"/>
                </a:cubicBezTo>
                <a:cubicBezTo>
                  <a:pt x="944258" y="2082399"/>
                  <a:pt x="1616035" y="1948309"/>
                  <a:pt x="2104985" y="1726799"/>
                </a:cubicBezTo>
                <a:cubicBezTo>
                  <a:pt x="2593935" y="1505289"/>
                  <a:pt x="2969643" y="1074019"/>
                  <a:pt x="3641685" y="832719"/>
                </a:cubicBezTo>
                <a:cubicBezTo>
                  <a:pt x="4313727" y="591419"/>
                  <a:pt x="5366768" y="423990"/>
                  <a:pt x="6137235" y="278999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1A3B2F-E146-4C2F-8B59-79B362644AC3}"/>
              </a:ext>
            </a:extLst>
          </p:cNvPr>
          <p:cNvCxnSpPr>
            <a:cxnSpLocks/>
          </p:cNvCxnSpPr>
          <p:nvPr/>
        </p:nvCxnSpPr>
        <p:spPr>
          <a:xfrm flipV="1">
            <a:off x="1873271" y="714886"/>
            <a:ext cx="6790188" cy="61428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B19CC22-4D7F-4CCC-969E-02BC640F6F42}"/>
              </a:ext>
            </a:extLst>
          </p:cNvPr>
          <p:cNvCxnSpPr>
            <a:cxnSpLocks/>
          </p:cNvCxnSpPr>
          <p:nvPr/>
        </p:nvCxnSpPr>
        <p:spPr>
          <a:xfrm flipH="1" flipV="1">
            <a:off x="1809549" y="668956"/>
            <a:ext cx="6998386" cy="67701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52D1BA-B244-4E8B-AE32-7EB2154517B2}"/>
              </a:ext>
            </a:extLst>
          </p:cNvPr>
          <p:cNvGrpSpPr/>
          <p:nvPr/>
        </p:nvGrpSpPr>
        <p:grpSpPr>
          <a:xfrm>
            <a:off x="1386752" y="10821"/>
            <a:ext cx="654655" cy="744392"/>
            <a:chOff x="10906109" y="2639828"/>
            <a:chExt cx="654655" cy="74439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D41095D-427A-4D5E-B386-7C53C6BDE82B}"/>
                </a:ext>
              </a:extLst>
            </p:cNvPr>
            <p:cNvSpPr txBox="1"/>
            <p:nvPr/>
          </p:nvSpPr>
          <p:spPr>
            <a:xfrm>
              <a:off x="10906109" y="2639828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4919408-5762-4E6A-82A6-4327029BC8FC}"/>
                </a:ext>
              </a:extLst>
            </p:cNvPr>
            <p:cNvSpPr txBox="1"/>
            <p:nvPr/>
          </p:nvSpPr>
          <p:spPr>
            <a:xfrm>
              <a:off x="11087472" y="3014888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0A0258-B236-4B1B-8532-B25AFF03FB84}"/>
              </a:ext>
            </a:extLst>
          </p:cNvPr>
          <p:cNvSpPr/>
          <p:nvPr/>
        </p:nvSpPr>
        <p:spPr>
          <a:xfrm>
            <a:off x="4537955" y="2720873"/>
            <a:ext cx="436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40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28DF88F-6538-4E9D-8DFE-0A06F3BD57FA}"/>
              </a:ext>
            </a:extLst>
          </p:cNvPr>
          <p:cNvGrpSpPr/>
          <p:nvPr/>
        </p:nvGrpSpPr>
        <p:grpSpPr>
          <a:xfrm>
            <a:off x="3743635" y="2540726"/>
            <a:ext cx="1405549" cy="1362339"/>
            <a:chOff x="3969871" y="1556712"/>
            <a:chExt cx="1179313" cy="2362747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7ABFC92-D0C9-45DF-AB0D-4BC631B706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9871" y="1556712"/>
              <a:ext cx="1179313" cy="23627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44F859A-3AE2-4A66-8476-B5702DCC75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5954" y="1709015"/>
              <a:ext cx="324805" cy="6432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C9D215A-F148-45A7-B046-44BF696420BE}"/>
              </a:ext>
            </a:extLst>
          </p:cNvPr>
          <p:cNvGrpSpPr/>
          <p:nvPr/>
        </p:nvGrpSpPr>
        <p:grpSpPr>
          <a:xfrm rot="1615496">
            <a:off x="4821912" y="2495443"/>
            <a:ext cx="670936" cy="1316941"/>
            <a:chOff x="3969871" y="1556712"/>
            <a:chExt cx="1179313" cy="236274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A9DD71E-0224-407D-8D33-7B1A5CC01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9871" y="1556712"/>
              <a:ext cx="1179313" cy="23627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8BE2861-C922-4D12-806F-35AFEAC49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5954" y="1709015"/>
              <a:ext cx="324805" cy="6432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3FDB02-F78E-4CFC-9DDE-9116CF3AA337}"/>
              </a:ext>
            </a:extLst>
          </p:cNvPr>
          <p:cNvGrpSpPr/>
          <p:nvPr/>
        </p:nvGrpSpPr>
        <p:grpSpPr>
          <a:xfrm rot="17828645">
            <a:off x="4122798" y="3294570"/>
            <a:ext cx="666570" cy="1259506"/>
            <a:chOff x="3969871" y="1556712"/>
            <a:chExt cx="1179313" cy="236274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1490DBE-7A6E-4348-8FA2-F1F29D647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9871" y="1556712"/>
              <a:ext cx="1179313" cy="23627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9D5791E-A965-47B4-AB72-12336E9761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5954" y="1709015"/>
              <a:ext cx="324805" cy="6432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1ECCA6A-7BD3-48D7-9D96-B09894E68084}"/>
              </a:ext>
            </a:extLst>
          </p:cNvPr>
          <p:cNvCxnSpPr>
            <a:cxnSpLocks/>
          </p:cNvCxnSpPr>
          <p:nvPr/>
        </p:nvCxnSpPr>
        <p:spPr>
          <a:xfrm flipV="1">
            <a:off x="7929967" y="3917350"/>
            <a:ext cx="107917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05E8D7B-A9D2-4396-9517-91803961BC1E}"/>
              </a:ext>
            </a:extLst>
          </p:cNvPr>
          <p:cNvGrpSpPr/>
          <p:nvPr/>
        </p:nvGrpSpPr>
        <p:grpSpPr>
          <a:xfrm>
            <a:off x="8831162" y="3216986"/>
            <a:ext cx="654655" cy="744392"/>
            <a:chOff x="10906109" y="2639828"/>
            <a:chExt cx="654655" cy="74439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897447-1AD2-414A-8C8D-1B1E5C46CDE5}"/>
                </a:ext>
              </a:extLst>
            </p:cNvPr>
            <p:cNvSpPr txBox="1"/>
            <p:nvPr/>
          </p:nvSpPr>
          <p:spPr>
            <a:xfrm>
              <a:off x="10906109" y="2639828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85BC77D-C123-4EFE-AF67-192B11059906}"/>
                </a:ext>
              </a:extLst>
            </p:cNvPr>
            <p:cNvSpPr txBox="1"/>
            <p:nvPr/>
          </p:nvSpPr>
          <p:spPr>
            <a:xfrm>
              <a:off x="11087472" y="3014888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5471F6-2161-4C99-BDE6-9C0E434B25C5}"/>
              </a:ext>
            </a:extLst>
          </p:cNvPr>
          <p:cNvGrpSpPr/>
          <p:nvPr/>
        </p:nvGrpSpPr>
        <p:grpSpPr>
          <a:xfrm>
            <a:off x="5137197" y="-221965"/>
            <a:ext cx="1297691" cy="755800"/>
            <a:chOff x="4934762" y="-258998"/>
            <a:chExt cx="1297691" cy="7558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C170D9-3BC9-4A58-A22C-77617FA588C6}"/>
                </a:ext>
              </a:extLst>
            </p:cNvPr>
            <p:cNvGrpSpPr/>
            <p:nvPr/>
          </p:nvGrpSpPr>
          <p:grpSpPr>
            <a:xfrm>
              <a:off x="4934762" y="-257014"/>
              <a:ext cx="742897" cy="753816"/>
              <a:chOff x="414466" y="1399823"/>
              <a:chExt cx="742897" cy="75381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D42FE2-B453-4F60-B2FF-CE84A6EBE703}"/>
                  </a:ext>
                </a:extLst>
              </p:cNvPr>
              <p:cNvSpPr txBox="1"/>
              <p:nvPr/>
            </p:nvSpPr>
            <p:spPr>
              <a:xfrm>
                <a:off x="414466" y="1399823"/>
                <a:ext cx="4732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70979A-B523-4641-927E-38A4FD9D8479}"/>
                  </a:ext>
                </a:extLst>
              </p:cNvPr>
              <p:cNvSpPr txBox="1"/>
              <p:nvPr/>
            </p:nvSpPr>
            <p:spPr>
              <a:xfrm>
                <a:off x="684071" y="1784307"/>
                <a:ext cx="473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F6ADE3-BE79-4252-90DB-399A77E181F5}"/>
                </a:ext>
              </a:extLst>
            </p:cNvPr>
            <p:cNvGrpSpPr/>
            <p:nvPr/>
          </p:nvGrpSpPr>
          <p:grpSpPr>
            <a:xfrm>
              <a:off x="5562997" y="-230921"/>
              <a:ext cx="669456" cy="715029"/>
              <a:chOff x="414466" y="1399823"/>
              <a:chExt cx="669456" cy="71502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B0B754-DA2B-4220-81EA-E358F5C03468}"/>
                  </a:ext>
                </a:extLst>
              </p:cNvPr>
              <p:cNvSpPr txBox="1"/>
              <p:nvPr/>
            </p:nvSpPr>
            <p:spPr>
              <a:xfrm>
                <a:off x="414466" y="1399823"/>
                <a:ext cx="4732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3FC0EA2-CDDE-4DC8-B206-802373F2329F}"/>
                  </a:ext>
                </a:extLst>
              </p:cNvPr>
              <p:cNvSpPr txBox="1"/>
              <p:nvPr/>
            </p:nvSpPr>
            <p:spPr>
              <a:xfrm>
                <a:off x="610630" y="1745520"/>
                <a:ext cx="473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3CD2038-5247-4A39-8B11-16031E75D5BD}"/>
                </a:ext>
              </a:extLst>
            </p:cNvPr>
            <p:cNvSpPr txBox="1"/>
            <p:nvPr/>
          </p:nvSpPr>
          <p:spPr>
            <a:xfrm>
              <a:off x="5407058" y="-258998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C9DDF2-40EB-49AF-9256-BD6FCF200198}"/>
              </a:ext>
            </a:extLst>
          </p:cNvPr>
          <p:cNvGrpSpPr/>
          <p:nvPr/>
        </p:nvGrpSpPr>
        <p:grpSpPr>
          <a:xfrm>
            <a:off x="2680529" y="3904797"/>
            <a:ext cx="2316106" cy="781694"/>
            <a:chOff x="6631626" y="1290754"/>
            <a:chExt cx="2316106" cy="781694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D9229CF-19AB-49B4-BF1B-6D723E304005}"/>
                </a:ext>
              </a:extLst>
            </p:cNvPr>
            <p:cNvSpPr txBox="1"/>
            <p:nvPr/>
          </p:nvSpPr>
          <p:spPr>
            <a:xfrm>
              <a:off x="6631626" y="1316195"/>
              <a:ext cx="18129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(w ,t)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8A80947-B17B-4CCC-A354-2619308C7B73}"/>
                </a:ext>
              </a:extLst>
            </p:cNvPr>
            <p:cNvSpPr txBox="1"/>
            <p:nvPr/>
          </p:nvSpPr>
          <p:spPr>
            <a:xfrm>
              <a:off x="7025694" y="1693744"/>
              <a:ext cx="18129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58BB3BF-91DB-44F4-856D-B2D6BA1546F9}"/>
                </a:ext>
              </a:extLst>
            </p:cNvPr>
            <p:cNvSpPr txBox="1"/>
            <p:nvPr/>
          </p:nvSpPr>
          <p:spPr>
            <a:xfrm>
              <a:off x="7586782" y="1703116"/>
              <a:ext cx="50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D51103B-25CC-4FDD-A3FE-1A8B6DFA5B56}"/>
                </a:ext>
              </a:extLst>
            </p:cNvPr>
            <p:cNvSpPr txBox="1"/>
            <p:nvPr/>
          </p:nvSpPr>
          <p:spPr>
            <a:xfrm>
              <a:off x="7134735" y="1290754"/>
              <a:ext cx="18129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BF663A1-BA22-4812-A957-FAE0F2E5012C}"/>
              </a:ext>
            </a:extLst>
          </p:cNvPr>
          <p:cNvGrpSpPr/>
          <p:nvPr/>
        </p:nvGrpSpPr>
        <p:grpSpPr>
          <a:xfrm>
            <a:off x="5320931" y="2020256"/>
            <a:ext cx="2316106" cy="781694"/>
            <a:chOff x="6631626" y="1290754"/>
            <a:chExt cx="2316106" cy="78169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22474DA-A1FD-4D6A-A633-A0E5CF46EB17}"/>
                </a:ext>
              </a:extLst>
            </p:cNvPr>
            <p:cNvSpPr txBox="1"/>
            <p:nvPr/>
          </p:nvSpPr>
          <p:spPr>
            <a:xfrm>
              <a:off x="6631626" y="1316195"/>
              <a:ext cx="18129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(w ,t)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BD97EAF-A8A0-4A5A-AD91-63DCD179A199}"/>
                </a:ext>
              </a:extLst>
            </p:cNvPr>
            <p:cNvSpPr txBox="1"/>
            <p:nvPr/>
          </p:nvSpPr>
          <p:spPr>
            <a:xfrm>
              <a:off x="7025694" y="1693744"/>
              <a:ext cx="18129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AFA7797-CB97-452A-8481-FC01A8DBEA46}"/>
                </a:ext>
              </a:extLst>
            </p:cNvPr>
            <p:cNvSpPr txBox="1"/>
            <p:nvPr/>
          </p:nvSpPr>
          <p:spPr>
            <a:xfrm>
              <a:off x="7529632" y="1703116"/>
              <a:ext cx="50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E64A818-C46F-42D8-9FF3-F617D696D5F3}"/>
                </a:ext>
              </a:extLst>
            </p:cNvPr>
            <p:cNvSpPr txBox="1"/>
            <p:nvPr/>
          </p:nvSpPr>
          <p:spPr>
            <a:xfrm>
              <a:off x="7134735" y="1290754"/>
              <a:ext cx="18129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793C911-1B2C-436F-ADF6-940CC9E8EA64}"/>
              </a:ext>
            </a:extLst>
          </p:cNvPr>
          <p:cNvGrpSpPr/>
          <p:nvPr/>
        </p:nvGrpSpPr>
        <p:grpSpPr>
          <a:xfrm>
            <a:off x="1971450" y="1813532"/>
            <a:ext cx="3726088" cy="795517"/>
            <a:chOff x="1967810" y="1493358"/>
            <a:chExt cx="3726088" cy="79551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8549864-5485-4EC7-9878-AA49F1199173}"/>
                </a:ext>
              </a:extLst>
            </p:cNvPr>
            <p:cNvGrpSpPr/>
            <p:nvPr/>
          </p:nvGrpSpPr>
          <p:grpSpPr>
            <a:xfrm>
              <a:off x="3377792" y="1514641"/>
              <a:ext cx="2316106" cy="772321"/>
              <a:chOff x="6631626" y="1290754"/>
              <a:chExt cx="2316106" cy="772321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3E33682-7C32-48FA-BDD7-0683401C652A}"/>
                  </a:ext>
                </a:extLst>
              </p:cNvPr>
              <p:cNvSpPr txBox="1"/>
              <p:nvPr/>
            </p:nvSpPr>
            <p:spPr>
              <a:xfrm>
                <a:off x="6631626" y="1316195"/>
                <a:ext cx="18129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A3787B7-D64A-4A1A-B5EF-A0A361915A54}"/>
                  </a:ext>
                </a:extLst>
              </p:cNvPr>
              <p:cNvSpPr txBox="1"/>
              <p:nvPr/>
            </p:nvSpPr>
            <p:spPr>
              <a:xfrm>
                <a:off x="7025694" y="1693744"/>
                <a:ext cx="181299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2B12F3-3DE8-435B-A096-FC8E802CA7EB}"/>
                  </a:ext>
                </a:extLst>
              </p:cNvPr>
              <p:cNvSpPr txBox="1"/>
              <p:nvPr/>
            </p:nvSpPr>
            <p:spPr>
              <a:xfrm>
                <a:off x="7134735" y="1290754"/>
                <a:ext cx="181299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B3EA51C-83B6-4066-8C3F-0ADF2D1928F7}"/>
                </a:ext>
              </a:extLst>
            </p:cNvPr>
            <p:cNvGrpSpPr/>
            <p:nvPr/>
          </p:nvGrpSpPr>
          <p:grpSpPr>
            <a:xfrm>
              <a:off x="1967810" y="1493358"/>
              <a:ext cx="3638914" cy="772321"/>
              <a:chOff x="6631625" y="1290754"/>
              <a:chExt cx="2424381" cy="772321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DF087A1-6BF9-4E0D-9431-CAD5BD3243B5}"/>
                  </a:ext>
                </a:extLst>
              </p:cNvPr>
              <p:cNvSpPr txBox="1"/>
              <p:nvPr/>
            </p:nvSpPr>
            <p:spPr>
              <a:xfrm>
                <a:off x="6631625" y="1316195"/>
                <a:ext cx="2424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,     ,   )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302F640-0DEE-4631-AEA7-9118939B6324}"/>
                  </a:ext>
                </a:extLst>
              </p:cNvPr>
              <p:cNvSpPr txBox="1"/>
              <p:nvPr/>
            </p:nvSpPr>
            <p:spPr>
              <a:xfrm>
                <a:off x="6869166" y="1693744"/>
                <a:ext cx="22241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5968904-46D6-4417-AC5D-8B214C811B13}"/>
                  </a:ext>
                </a:extLst>
              </p:cNvPr>
              <p:cNvSpPr txBox="1"/>
              <p:nvPr/>
            </p:nvSpPr>
            <p:spPr>
              <a:xfrm>
                <a:off x="6978205" y="1290754"/>
                <a:ext cx="181299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6C2848-86E3-4E95-AEAA-2E262FA70F24}"/>
                </a:ext>
              </a:extLst>
            </p:cNvPr>
            <p:cNvGrpSpPr/>
            <p:nvPr/>
          </p:nvGrpSpPr>
          <p:grpSpPr>
            <a:xfrm>
              <a:off x="2650283" y="1508786"/>
              <a:ext cx="1082038" cy="772321"/>
              <a:chOff x="6631626" y="1290754"/>
              <a:chExt cx="3234306" cy="772321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7955C2F-D93A-4084-947E-DD3B96C859A3}"/>
                  </a:ext>
                </a:extLst>
              </p:cNvPr>
              <p:cNvSpPr txBox="1"/>
              <p:nvPr/>
            </p:nvSpPr>
            <p:spPr>
              <a:xfrm>
                <a:off x="6631626" y="1316195"/>
                <a:ext cx="8603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endPara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2A99D71-EE2E-4B61-9795-C42C69BF849B}"/>
                  </a:ext>
                </a:extLst>
              </p:cNvPr>
              <p:cNvSpPr txBox="1"/>
              <p:nvPr/>
            </p:nvSpPr>
            <p:spPr>
              <a:xfrm>
                <a:off x="7744597" y="1693744"/>
                <a:ext cx="50424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99138BC-42BD-4163-A87C-ADFD74DA8E29}"/>
                  </a:ext>
                </a:extLst>
              </p:cNvPr>
              <p:cNvSpPr txBox="1"/>
              <p:nvPr/>
            </p:nvSpPr>
            <p:spPr>
              <a:xfrm>
                <a:off x="8052934" y="1290754"/>
                <a:ext cx="181299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F2EE5AC-D561-4C75-B71F-F9337F0E2AAA}"/>
                </a:ext>
              </a:extLst>
            </p:cNvPr>
            <p:cNvSpPr/>
            <p:nvPr/>
          </p:nvSpPr>
          <p:spPr>
            <a:xfrm>
              <a:off x="4131047" y="1580989"/>
              <a:ext cx="4363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4000" dirty="0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62FEF5-FF92-4B74-9CA2-ED4589448449}"/>
              </a:ext>
            </a:extLst>
          </p:cNvPr>
          <p:cNvCxnSpPr>
            <a:cxnSpLocks/>
          </p:cNvCxnSpPr>
          <p:nvPr/>
        </p:nvCxnSpPr>
        <p:spPr>
          <a:xfrm flipV="1">
            <a:off x="165036" y="3901247"/>
            <a:ext cx="10321688" cy="211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8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Camarena, Ernesto</dc:creator>
  <cp:lastModifiedBy>Camarena, Ernesto</cp:lastModifiedBy>
  <cp:revision>5</cp:revision>
  <dcterms:created xsi:type="dcterms:W3CDTF">2020-08-07T19:41:17Z</dcterms:created>
  <dcterms:modified xsi:type="dcterms:W3CDTF">2021-02-09T01:04:35Z</dcterms:modified>
</cp:coreProperties>
</file>