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5D5FF"/>
    <a:srgbClr val="FF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4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D9210-0DCD-4EDE-9A95-7405F5DF9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EF1F8-ABE7-4D76-8013-D68032BEE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908FB-4A0F-4B44-AA8D-62905160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D41F-CA1F-40D9-9AAC-4DBA7B8E6FF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6D7F2-0DC9-42CF-A643-6D698344F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F90E7-5F95-42BF-960E-6DAEF509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2175-779C-4F21-9B96-323F1E36A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2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38A1-4735-48DE-A3FF-5A54F387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51CE8-35A1-4FCB-A305-B95DDFF0E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0CF00-BFCA-4DA3-8E4B-98D183BA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D41F-CA1F-40D9-9AAC-4DBA7B8E6FF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3FFD6-6407-4832-8ABF-2DDE2319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CF1AD-206D-41EA-B5E6-95BBA0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2175-779C-4F21-9B96-323F1E36A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3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DBC8FB-6F7A-45F1-A4B5-A1746EB57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2FA8D-9B2D-4B91-B372-8906D458F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BC34F-7623-4E65-93A1-1286318D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D41F-CA1F-40D9-9AAC-4DBA7B8E6FF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9C2FE-B239-4B4C-8FFE-AFDE9977F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29A32-3054-4F70-96EE-0E399566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2175-779C-4F21-9B96-323F1E36A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8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7BC5-B8D4-46F3-A8CA-85C28AEF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1A7F4-1303-47B1-B35B-825CE8FA6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19B91-ADB7-4E45-8800-38B56896D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D41F-CA1F-40D9-9AAC-4DBA7B8E6FF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0ECAC-4D07-4D22-9709-1195D046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EF15C-62DD-4150-971B-898E6D8C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2175-779C-4F21-9B96-323F1E36A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9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41DD-D053-4F72-8129-4B6303116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70DEB-DCE3-4445-9DC7-ECED6C75E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C845B-D617-48BC-92C0-B92F37D4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D41F-CA1F-40D9-9AAC-4DBA7B8E6FF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4B312-8411-4B14-BC1A-94B2C113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1BF8B-91A9-4CE2-A345-40C1ADD7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2175-779C-4F21-9B96-323F1E36A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4F44-5C37-4063-91FC-65FE96CF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7A154-58B9-4F4B-92FA-7AC983617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CB4EF-48CB-4D9D-9737-B6F0E818B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6123A-8BD3-44A8-830F-4B426E35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D41F-CA1F-40D9-9AAC-4DBA7B8E6FF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96108-03B3-4770-BC1C-D605E33F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84BEB-72D8-4BA4-9315-6B350728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2175-779C-4F21-9B96-323F1E36A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5DE6-546E-49EF-9519-9B73320D2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08D89-EC76-472A-9A19-0B2422560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182C4-C6D3-4820-9150-B941512E9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7F625-D8E5-44D6-8545-2B551A43E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75E257-8C5C-464B-A2AC-9F20FC5F9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6F43AF-1F4A-4A97-95C8-7D19C574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D41F-CA1F-40D9-9AAC-4DBA7B8E6FF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184094-6A68-46FB-B5C5-E85738A2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4AFDBC-A919-4A47-BC22-3DC9A80F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2175-779C-4F21-9B96-323F1E36A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1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C8F2F-9A21-4411-8578-CF4B71C6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B7E425-BACC-4413-B7B0-C58FD547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D41F-CA1F-40D9-9AAC-4DBA7B8E6FF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9C0D8-9345-4271-B1C7-E2AA05AD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78998-D0CC-4EF9-B4BA-9C22576F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2175-779C-4F21-9B96-323F1E36A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9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9447A-59C0-41B2-BCEA-B8E3877D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D41F-CA1F-40D9-9AAC-4DBA7B8E6FF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827CB-611A-467E-A8E6-1D16D28FA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BE40E-300C-4ECD-BCA3-A39EC5A3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2175-779C-4F21-9B96-323F1E36A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3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95EB-4EA8-4FD3-BAAC-0AB673D4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96FA2-4999-459C-BD48-5F26EDE8B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8EACD-615F-4F05-8584-47D07F609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25EDE-F4B4-41E6-8603-67E47256A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D41F-CA1F-40D9-9AAC-4DBA7B8E6FF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6D650-6539-44F4-B765-E1AAD12B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6725F-A10F-4F8D-A9E5-D4A7FB6F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2175-779C-4F21-9B96-323F1E36A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4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A37-64BD-4A0D-95DB-7BB2586A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BA414-3DE8-430E-B0AB-FD638BBD5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A779F-9FC5-444D-8B02-08F351035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98A6C-EF5F-40AE-905E-8B2B04A5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D41F-CA1F-40D9-9AAC-4DBA7B8E6FF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84074-4B24-4072-9D23-7E918CF1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B1E6F-01D0-42C7-AF1C-AEEBF360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2175-779C-4F21-9B96-323F1E36A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2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86EB81-3CA0-495B-A2B1-DA3CC436E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C44D3-1C1E-499E-B40B-7A73D423E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4C27B-73CB-40C7-90A8-F7DE4D927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ED41F-CA1F-40D9-9AAC-4DBA7B8E6FF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B54BA-204C-49C6-8D5F-2CC2B7D10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75C01-F093-45C3-A4DF-8BA9EA6FC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62175-779C-4F21-9B96-323F1E36A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2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7238B15-4E23-4F56-A59A-2704A885A3C6}"/>
              </a:ext>
            </a:extLst>
          </p:cNvPr>
          <p:cNvGrpSpPr/>
          <p:nvPr/>
        </p:nvGrpSpPr>
        <p:grpSpPr>
          <a:xfrm>
            <a:off x="836121" y="809506"/>
            <a:ext cx="696090" cy="811331"/>
            <a:chOff x="836121" y="809506"/>
            <a:chExt cx="696090" cy="81133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72C2DE3-0EE7-4628-AF1D-8617C56CEAA2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956285" y="853895"/>
              <a:ext cx="429747" cy="36318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B3A81BE-E571-440A-B684-27951BE8DC88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>
              <a:off x="1430421" y="934601"/>
              <a:ext cx="57402" cy="458505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F455C98-7D57-4451-95E3-AD0D7199E9B6}"/>
                </a:ext>
              </a:extLst>
            </p:cNvPr>
            <p:cNvCxnSpPr>
              <a:stCxn id="8" idx="6"/>
              <a:endCxn id="7" idx="2"/>
            </p:cNvCxnSpPr>
            <p:nvPr/>
          </p:nvCxnSpPr>
          <p:spPr>
            <a:xfrm flipV="1">
              <a:off x="924898" y="1437495"/>
              <a:ext cx="518536" cy="138954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1425E2-9E64-41CF-98B2-F509E0159E99}"/>
                </a:ext>
              </a:extLst>
            </p:cNvPr>
            <p:cNvCxnSpPr>
              <a:cxnSpLocks/>
              <a:stCxn id="8" idx="7"/>
              <a:endCxn id="6" idx="4"/>
            </p:cNvCxnSpPr>
            <p:nvPr/>
          </p:nvCxnSpPr>
          <p:spPr>
            <a:xfrm flipV="1">
              <a:off x="911897" y="1177084"/>
              <a:ext cx="213724" cy="367977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2819868-189B-41F6-AD07-17449CDDB685}"/>
                </a:ext>
              </a:extLst>
            </p:cNvPr>
            <p:cNvCxnSpPr>
              <a:cxnSpLocks/>
              <a:stCxn id="6" idx="0"/>
              <a:endCxn id="4" idx="5"/>
            </p:cNvCxnSpPr>
            <p:nvPr/>
          </p:nvCxnSpPr>
          <p:spPr>
            <a:xfrm flipH="1" flipV="1">
              <a:off x="943284" y="885282"/>
              <a:ext cx="182337" cy="203025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B786E5B-C65A-4EFE-A183-12761499F8F1}"/>
                </a:ext>
              </a:extLst>
            </p:cNvPr>
            <p:cNvSpPr/>
            <p:nvPr/>
          </p:nvSpPr>
          <p:spPr>
            <a:xfrm>
              <a:off x="867508" y="809506"/>
              <a:ext cx="88777" cy="8877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F21A2D4-631C-458E-8954-32348BB311D6}"/>
                </a:ext>
              </a:extLst>
            </p:cNvPr>
            <p:cNvSpPr/>
            <p:nvPr/>
          </p:nvSpPr>
          <p:spPr>
            <a:xfrm>
              <a:off x="1386032" y="845824"/>
              <a:ext cx="88777" cy="8877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71539E8-7D20-40A6-A06C-53CE81F1990B}"/>
                </a:ext>
              </a:extLst>
            </p:cNvPr>
            <p:cNvSpPr/>
            <p:nvPr/>
          </p:nvSpPr>
          <p:spPr>
            <a:xfrm>
              <a:off x="1081232" y="1088307"/>
              <a:ext cx="88777" cy="8877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7A904C8-9150-4B82-A5E4-78348DDF6DF8}"/>
                </a:ext>
              </a:extLst>
            </p:cNvPr>
            <p:cNvSpPr/>
            <p:nvPr/>
          </p:nvSpPr>
          <p:spPr>
            <a:xfrm>
              <a:off x="1443434" y="1393106"/>
              <a:ext cx="88777" cy="8877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F5F0E1-7237-4373-8769-84D75C53B5BE}"/>
                </a:ext>
              </a:extLst>
            </p:cNvPr>
            <p:cNvSpPr/>
            <p:nvPr/>
          </p:nvSpPr>
          <p:spPr>
            <a:xfrm>
              <a:off x="836121" y="1532060"/>
              <a:ext cx="88777" cy="8877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Plus Sign 26">
            <a:extLst>
              <a:ext uri="{FF2B5EF4-FFF2-40B4-BE49-F238E27FC236}">
                <a16:creationId xmlns:a16="http://schemas.microsoft.com/office/drawing/2014/main" id="{F188361C-C94C-44B0-A620-3B721DBFC08A}"/>
              </a:ext>
            </a:extLst>
          </p:cNvPr>
          <p:cNvSpPr/>
          <p:nvPr/>
        </p:nvSpPr>
        <p:spPr>
          <a:xfrm>
            <a:off x="1339344" y="1017990"/>
            <a:ext cx="582168" cy="582168"/>
          </a:xfrm>
          <a:prstGeom prst="mathPlus">
            <a:avLst>
              <a:gd name="adj1" fmla="val 1469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CAE91E7-5DA2-4351-83E5-062D511C76FA}"/>
              </a:ext>
            </a:extLst>
          </p:cNvPr>
          <p:cNvGrpSpPr/>
          <p:nvPr/>
        </p:nvGrpSpPr>
        <p:grpSpPr>
          <a:xfrm>
            <a:off x="2158521" y="814230"/>
            <a:ext cx="581836" cy="775220"/>
            <a:chOff x="2158521" y="814230"/>
            <a:chExt cx="581836" cy="77522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CCD9A6D-F88A-4BD5-A0F0-A41DD9578BE9}"/>
                </a:ext>
              </a:extLst>
            </p:cNvPr>
            <p:cNvCxnSpPr>
              <a:cxnSpLocks/>
              <a:stCxn id="29" idx="6"/>
              <a:endCxn id="30" idx="2"/>
            </p:cNvCxnSpPr>
            <p:nvPr/>
          </p:nvCxnSpPr>
          <p:spPr>
            <a:xfrm flipV="1">
              <a:off x="2247298" y="858619"/>
              <a:ext cx="404282" cy="1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69D0864-7BE2-498C-9160-0804F9847815}"/>
                </a:ext>
              </a:extLst>
            </p:cNvPr>
            <p:cNvCxnSpPr>
              <a:cxnSpLocks/>
              <a:stCxn id="32" idx="0"/>
              <a:endCxn id="30" idx="4"/>
            </p:cNvCxnSpPr>
            <p:nvPr/>
          </p:nvCxnSpPr>
          <p:spPr>
            <a:xfrm flipV="1">
              <a:off x="2695969" y="903007"/>
              <a:ext cx="0" cy="597665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C7C36E2-04BD-420E-98BD-E222A67BC61D}"/>
                </a:ext>
              </a:extLst>
            </p:cNvPr>
            <p:cNvCxnSpPr>
              <a:cxnSpLocks/>
              <a:stCxn id="31" idx="6"/>
              <a:endCxn id="32" idx="2"/>
            </p:cNvCxnSpPr>
            <p:nvPr/>
          </p:nvCxnSpPr>
          <p:spPr>
            <a:xfrm flipV="1">
              <a:off x="2247298" y="1545061"/>
              <a:ext cx="404282" cy="1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D48DA9-5727-478B-A0DC-0855941E79C5}"/>
                </a:ext>
              </a:extLst>
            </p:cNvPr>
            <p:cNvCxnSpPr>
              <a:cxnSpLocks/>
              <a:stCxn id="31" idx="0"/>
              <a:endCxn id="29" idx="4"/>
            </p:cNvCxnSpPr>
            <p:nvPr/>
          </p:nvCxnSpPr>
          <p:spPr>
            <a:xfrm flipV="1">
              <a:off x="2202910" y="903008"/>
              <a:ext cx="0" cy="597665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434A7CE-F0DB-4D9D-9CDB-8A8DD28CE5BB}"/>
                </a:ext>
              </a:extLst>
            </p:cNvPr>
            <p:cNvSpPr/>
            <p:nvPr/>
          </p:nvSpPr>
          <p:spPr>
            <a:xfrm>
              <a:off x="2158521" y="814231"/>
              <a:ext cx="88777" cy="8877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D050776-31BE-4F91-B761-F4B10B6CC5A2}"/>
                </a:ext>
              </a:extLst>
            </p:cNvPr>
            <p:cNvSpPr/>
            <p:nvPr/>
          </p:nvSpPr>
          <p:spPr>
            <a:xfrm>
              <a:off x="2651580" y="814230"/>
              <a:ext cx="88777" cy="8877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C1BFD19-5B7A-4E1E-B190-7A02FBE3377C}"/>
                </a:ext>
              </a:extLst>
            </p:cNvPr>
            <p:cNvSpPr/>
            <p:nvPr/>
          </p:nvSpPr>
          <p:spPr>
            <a:xfrm>
              <a:off x="2158521" y="1500673"/>
              <a:ext cx="88777" cy="8877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DDD4AB-DC23-4EAB-B62D-F35060192DD7}"/>
                </a:ext>
              </a:extLst>
            </p:cNvPr>
            <p:cNvSpPr/>
            <p:nvPr/>
          </p:nvSpPr>
          <p:spPr>
            <a:xfrm>
              <a:off x="2651580" y="1500672"/>
              <a:ext cx="88777" cy="8877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Plus Sign 47">
            <a:extLst>
              <a:ext uri="{FF2B5EF4-FFF2-40B4-BE49-F238E27FC236}">
                <a16:creationId xmlns:a16="http://schemas.microsoft.com/office/drawing/2014/main" id="{6F48D95D-BC6D-449C-864F-1C1804202113}"/>
              </a:ext>
            </a:extLst>
          </p:cNvPr>
          <p:cNvSpPr/>
          <p:nvPr/>
        </p:nvSpPr>
        <p:spPr>
          <a:xfrm>
            <a:off x="2573784" y="1016204"/>
            <a:ext cx="582168" cy="582168"/>
          </a:xfrm>
          <a:prstGeom prst="mathPlus">
            <a:avLst>
              <a:gd name="adj1" fmla="val 1469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31DE9C2-9C2A-468D-AEF4-A8344F244E86}"/>
              </a:ext>
            </a:extLst>
          </p:cNvPr>
          <p:cNvGrpSpPr/>
          <p:nvPr/>
        </p:nvGrpSpPr>
        <p:grpSpPr>
          <a:xfrm rot="1336500">
            <a:off x="3496365" y="735458"/>
            <a:ext cx="586318" cy="856792"/>
            <a:chOff x="3669013" y="817779"/>
            <a:chExt cx="586318" cy="856792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C24F533-0284-431D-8626-BF0FE040F78E}"/>
                </a:ext>
              </a:extLst>
            </p:cNvPr>
            <p:cNvGrpSpPr/>
            <p:nvPr/>
          </p:nvGrpSpPr>
          <p:grpSpPr>
            <a:xfrm>
              <a:off x="3669013" y="948656"/>
              <a:ext cx="586318" cy="725915"/>
              <a:chOff x="2158521" y="814230"/>
              <a:chExt cx="586318" cy="725915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C8EE8C5-DC1F-4ACF-AA90-48F46078F891}"/>
                  </a:ext>
                </a:extLst>
              </p:cNvPr>
              <p:cNvCxnSpPr>
                <a:cxnSpLocks/>
                <a:stCxn id="55" idx="6"/>
                <a:endCxn id="56" idx="2"/>
              </p:cNvCxnSpPr>
              <p:nvPr/>
            </p:nvCxnSpPr>
            <p:spPr>
              <a:xfrm flipV="1">
                <a:off x="2247298" y="858619"/>
                <a:ext cx="404282" cy="1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CF7D1AD-DE25-40D5-A8D6-9C75A90DF98F}"/>
                  </a:ext>
                </a:extLst>
              </p:cNvPr>
              <p:cNvCxnSpPr>
                <a:cxnSpLocks/>
                <a:stCxn id="58" idx="0"/>
                <a:endCxn id="56" idx="4"/>
              </p:cNvCxnSpPr>
              <p:nvPr/>
            </p:nvCxnSpPr>
            <p:spPr>
              <a:xfrm flipH="1" flipV="1">
                <a:off x="2695969" y="903007"/>
                <a:ext cx="4482" cy="54836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BED7D03-ECBF-4CB7-A230-1121F6D49E70}"/>
                  </a:ext>
                </a:extLst>
              </p:cNvPr>
              <p:cNvCxnSpPr>
                <a:cxnSpLocks/>
                <a:stCxn id="57" idx="6"/>
                <a:endCxn id="58" idx="2"/>
              </p:cNvCxnSpPr>
              <p:nvPr/>
            </p:nvCxnSpPr>
            <p:spPr>
              <a:xfrm flipV="1">
                <a:off x="2251780" y="1495756"/>
                <a:ext cx="404282" cy="1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76FF7C7-73B9-492B-9855-8217322D0E7F}"/>
                  </a:ext>
                </a:extLst>
              </p:cNvPr>
              <p:cNvCxnSpPr>
                <a:cxnSpLocks/>
                <a:stCxn id="57" idx="0"/>
                <a:endCxn id="55" idx="4"/>
              </p:cNvCxnSpPr>
              <p:nvPr/>
            </p:nvCxnSpPr>
            <p:spPr>
              <a:xfrm flipH="1" flipV="1">
                <a:off x="2202910" y="903008"/>
                <a:ext cx="4482" cy="54836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55FF94F-0CCC-4B1D-BFB5-0954958DFA67}"/>
                  </a:ext>
                </a:extLst>
              </p:cNvPr>
              <p:cNvSpPr/>
              <p:nvPr/>
            </p:nvSpPr>
            <p:spPr>
              <a:xfrm>
                <a:off x="2158521" y="814231"/>
                <a:ext cx="88777" cy="88777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43C77ED-72FD-419B-8446-93C1AD1BC710}"/>
                  </a:ext>
                </a:extLst>
              </p:cNvPr>
              <p:cNvSpPr/>
              <p:nvPr/>
            </p:nvSpPr>
            <p:spPr>
              <a:xfrm>
                <a:off x="2651580" y="814230"/>
                <a:ext cx="88777" cy="88777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A78AC59-2915-44D7-9DE0-5287544ECA39}"/>
                  </a:ext>
                </a:extLst>
              </p:cNvPr>
              <p:cNvSpPr/>
              <p:nvPr/>
            </p:nvSpPr>
            <p:spPr>
              <a:xfrm>
                <a:off x="2163003" y="1451368"/>
                <a:ext cx="88777" cy="88777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E419241-B2AC-47EB-9D02-98FEA836E363}"/>
                  </a:ext>
                </a:extLst>
              </p:cNvPr>
              <p:cNvSpPr/>
              <p:nvPr/>
            </p:nvSpPr>
            <p:spPr>
              <a:xfrm>
                <a:off x="2656062" y="1451367"/>
                <a:ext cx="88777" cy="88777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4CFD503-8EAD-4972-823E-5D26483C5D95}"/>
                </a:ext>
              </a:extLst>
            </p:cNvPr>
            <p:cNvCxnSpPr>
              <a:cxnSpLocks/>
              <a:endCxn id="59" idx="4"/>
            </p:cNvCxnSpPr>
            <p:nvPr/>
          </p:nvCxnSpPr>
          <p:spPr>
            <a:xfrm flipV="1">
              <a:off x="3959931" y="906556"/>
              <a:ext cx="0" cy="80238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CEF9289-CF24-46ED-B16A-5DEF81623250}"/>
                </a:ext>
              </a:extLst>
            </p:cNvPr>
            <p:cNvSpPr/>
            <p:nvPr/>
          </p:nvSpPr>
          <p:spPr>
            <a:xfrm>
              <a:off x="3915542" y="817779"/>
              <a:ext cx="88777" cy="8877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Plus Sign 64">
            <a:extLst>
              <a:ext uri="{FF2B5EF4-FFF2-40B4-BE49-F238E27FC236}">
                <a16:creationId xmlns:a16="http://schemas.microsoft.com/office/drawing/2014/main" id="{497FD41A-C137-440D-AFE4-5FE310ED9373}"/>
              </a:ext>
            </a:extLst>
          </p:cNvPr>
          <p:cNvSpPr/>
          <p:nvPr/>
        </p:nvSpPr>
        <p:spPr>
          <a:xfrm>
            <a:off x="3864938" y="1051330"/>
            <a:ext cx="582168" cy="582168"/>
          </a:xfrm>
          <a:prstGeom prst="mathPlus">
            <a:avLst>
              <a:gd name="adj1" fmla="val 1469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Circular 65">
            <a:extLst>
              <a:ext uri="{FF2B5EF4-FFF2-40B4-BE49-F238E27FC236}">
                <a16:creationId xmlns:a16="http://schemas.microsoft.com/office/drawing/2014/main" id="{3131ED6C-E593-4B6A-9930-EF6302C68BBE}"/>
              </a:ext>
            </a:extLst>
          </p:cNvPr>
          <p:cNvSpPr/>
          <p:nvPr/>
        </p:nvSpPr>
        <p:spPr>
          <a:xfrm rot="1352677">
            <a:off x="3865665" y="628346"/>
            <a:ext cx="206507" cy="206507"/>
          </a:xfrm>
          <a:prstGeom prst="circularArrow">
            <a:avLst>
              <a:gd name="adj1" fmla="val 12500"/>
              <a:gd name="adj2" fmla="val 968615"/>
              <a:gd name="adj3" fmla="val 20457681"/>
              <a:gd name="adj4" fmla="val 11465443"/>
              <a:gd name="adj5" fmla="val 125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AF4C32A-8447-450E-B9D9-71B9DFB53AB5}"/>
              </a:ext>
            </a:extLst>
          </p:cNvPr>
          <p:cNvGrpSpPr/>
          <p:nvPr/>
        </p:nvGrpSpPr>
        <p:grpSpPr>
          <a:xfrm>
            <a:off x="571721" y="3973996"/>
            <a:ext cx="1196575" cy="1200329"/>
            <a:chOff x="3696342" y="3147519"/>
            <a:chExt cx="1196575" cy="120032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D5AFD2-F321-48B9-BA89-43CF2AFC070E}"/>
                </a:ext>
              </a:extLst>
            </p:cNvPr>
            <p:cNvSpPr/>
            <p:nvPr/>
          </p:nvSpPr>
          <p:spPr>
            <a:xfrm>
              <a:off x="3696342" y="3148976"/>
              <a:ext cx="1196575" cy="1196575"/>
            </a:xfrm>
            <a:prstGeom prst="ellipse">
              <a:avLst/>
            </a:prstGeom>
            <a:solidFill>
              <a:srgbClr val="0000FF"/>
            </a:solidFill>
            <a:ln w="889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B6E1F4A-202B-4649-9212-D658CACAECB8}"/>
                </a:ext>
              </a:extLst>
            </p:cNvPr>
            <p:cNvSpPr txBox="1"/>
            <p:nvPr/>
          </p:nvSpPr>
          <p:spPr>
            <a:xfrm>
              <a:off x="3716576" y="3147519"/>
              <a:ext cx="116199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bg1"/>
                  </a:solidFill>
                  <a:latin typeface="Gill Sans MT Ext Condensed Bold" panose="020B0902020104020203" pitchFamily="34" charset="0"/>
                </a:rPr>
                <a:t>SILT</a:t>
              </a:r>
            </a:p>
          </p:txBody>
        </p:sp>
      </p:grp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11EF6695-C008-4C40-96C1-122AA9ECD1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0" t="9297" r="14727" b="22473"/>
          <a:stretch/>
        </p:blipFill>
        <p:spPr>
          <a:xfrm>
            <a:off x="2168348" y="3948356"/>
            <a:ext cx="1327639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0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MT Ext Condensed 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Kelsie Larson</dc:creator>
  <cp:lastModifiedBy>Larson, Kelsie M.</cp:lastModifiedBy>
  <cp:revision>12</cp:revision>
  <dcterms:created xsi:type="dcterms:W3CDTF">2020-01-16T17:24:05Z</dcterms:created>
  <dcterms:modified xsi:type="dcterms:W3CDTF">2020-11-17T22:49:51Z</dcterms:modified>
</cp:coreProperties>
</file>