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92" r:id="rId3"/>
    <p:sldId id="293" r:id="rId4"/>
    <p:sldId id="260" r:id="rId5"/>
    <p:sldId id="264" r:id="rId6"/>
    <p:sldId id="262" r:id="rId7"/>
    <p:sldId id="266" r:id="rId8"/>
    <p:sldId id="269" r:id="rId9"/>
    <p:sldId id="298" r:id="rId10"/>
    <p:sldId id="270" r:id="rId11"/>
    <p:sldId id="271" r:id="rId12"/>
    <p:sldId id="272" r:id="rId13"/>
    <p:sldId id="274" r:id="rId14"/>
    <p:sldId id="275" r:id="rId15"/>
    <p:sldId id="294" r:id="rId16"/>
    <p:sldId id="279" r:id="rId17"/>
    <p:sldId id="295" r:id="rId18"/>
    <p:sldId id="280" r:id="rId19"/>
    <p:sldId id="299" r:id="rId20"/>
    <p:sldId id="300" r:id="rId21"/>
    <p:sldId id="301" r:id="rId22"/>
    <p:sldId id="302" r:id="rId23"/>
    <p:sldId id="276" r:id="rId24"/>
    <p:sldId id="277" r:id="rId25"/>
    <p:sldId id="281" r:id="rId26"/>
    <p:sldId id="282" r:id="rId27"/>
    <p:sldId id="283" r:id="rId28"/>
    <p:sldId id="284" r:id="rId29"/>
    <p:sldId id="285"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778" autoAdjust="0"/>
    <p:restoredTop sz="94660"/>
  </p:normalViewPr>
  <p:slideViewPr>
    <p:cSldViewPr snapToGrid="0">
      <p:cViewPr varScale="1">
        <p:scale>
          <a:sx n="67" d="100"/>
          <a:sy n="67" d="100"/>
        </p:scale>
        <p:origin x="944" y="60"/>
      </p:cViewPr>
      <p:guideLst/>
    </p:cSldViewPr>
  </p:slideViewPr>
  <p:notesTextViewPr>
    <p:cViewPr>
      <p:scale>
        <a:sx n="3" d="2"/>
        <a:sy n="3" d="2"/>
      </p:scale>
      <p:origin x="0" y="0"/>
    </p:cViewPr>
  </p:notesTextViewPr>
  <p:sorterViewPr>
    <p:cViewPr>
      <p:scale>
        <a:sx n="150" d="100"/>
        <a:sy n="150" d="100"/>
      </p:scale>
      <p:origin x="0" y="-1842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6E6A8-E6C0-433A-9376-012CC672E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E08CCA2-4840-4C75-86D9-7D3CE58472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2E87FA-B6F6-43CE-8D6D-90FAD5015D6D}"/>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5" name="Footer Placeholder 4">
            <a:extLst>
              <a:ext uri="{FF2B5EF4-FFF2-40B4-BE49-F238E27FC236}">
                <a16:creationId xmlns:a16="http://schemas.microsoft.com/office/drawing/2014/main" id="{73E38531-CBD5-4FB3-8F16-D6CCF5B438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80566-342F-4B16-A9DA-76E1E34E7FB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0050345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29E62-7B19-49D8-BE58-25B14B46656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B198601-1BA6-4E47-ABAC-A2A4C7E716A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878A70-5E26-411C-A44A-7CDE3C6B386C}"/>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5" name="Footer Placeholder 4">
            <a:extLst>
              <a:ext uri="{FF2B5EF4-FFF2-40B4-BE49-F238E27FC236}">
                <a16:creationId xmlns:a16="http://schemas.microsoft.com/office/drawing/2014/main" id="{AE0FE2F6-24D0-4D22-84E3-DEC3EAE20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5CA891-D335-4694-85EF-8DB4265BB1D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075788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E499F4-92A9-4133-A0AC-5EBA5BBACA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22BAEC5-6FE1-4766-A31C-73323E0DD77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6DCF94-46EE-4368-B022-1302E4041D36}"/>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5" name="Footer Placeholder 4">
            <a:extLst>
              <a:ext uri="{FF2B5EF4-FFF2-40B4-BE49-F238E27FC236}">
                <a16:creationId xmlns:a16="http://schemas.microsoft.com/office/drawing/2014/main" id="{D3242539-E23B-411F-98CB-AE9D87D673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91E485-A510-43A6-92E9-E4AAFA4F8AB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630203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0796FC-AED2-4919-A938-C7EC0130A8F2}"/>
              </a:ext>
            </a:extLst>
          </p:cNvPr>
          <p:cNvSpPr>
            <a:spLocks noGrp="1"/>
          </p:cNvSpPr>
          <p:nvPr>
            <p:ph type="title"/>
          </p:nvPr>
        </p:nvSpPr>
        <p:spPr>
          <a:xfrm>
            <a:off x="838200" y="365125"/>
            <a:ext cx="10515600" cy="706029"/>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808FCC22-B14A-4AB8-8972-6F014AA34DCA}"/>
              </a:ext>
            </a:extLst>
          </p:cNvPr>
          <p:cNvSpPr>
            <a:spLocks noGrp="1"/>
          </p:cNvSpPr>
          <p:nvPr>
            <p:ph idx="1"/>
          </p:nvPr>
        </p:nvSpPr>
        <p:spPr>
          <a:xfrm>
            <a:off x="838200" y="1071154"/>
            <a:ext cx="10515600" cy="5105809"/>
          </a:xfrm>
        </p:spPr>
        <p:txBody>
          <a:bodyPr/>
          <a:lstStyle>
            <a:lvl1pPr>
              <a:defRPr sz="2400"/>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E5A8C03-3CB6-43A6-BD0F-20C5108F31F8}"/>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5" name="Footer Placeholder 4">
            <a:extLst>
              <a:ext uri="{FF2B5EF4-FFF2-40B4-BE49-F238E27FC236}">
                <a16:creationId xmlns:a16="http://schemas.microsoft.com/office/drawing/2014/main" id="{1950EDBC-E1D2-42AB-A359-1877D3FC2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A88D11-AF4D-4C05-8BF7-095D4CB7EB5E}"/>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60387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C8137-7DB3-4ABF-A97F-0D677DB794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25A0871-AC17-4290-B3BD-F3214995C0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4D4314C-4DD0-42DF-B143-3C34A9D56F64}"/>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5" name="Footer Placeholder 4">
            <a:extLst>
              <a:ext uri="{FF2B5EF4-FFF2-40B4-BE49-F238E27FC236}">
                <a16:creationId xmlns:a16="http://schemas.microsoft.com/office/drawing/2014/main" id="{A838F624-D5F0-4E5B-8677-EFF1660E7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C438D4-08FF-4452-9C13-8E26EDE6938F}"/>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480570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2AE9-BD90-4D8C-A161-9ACBD42E87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12C460-45F4-45CC-A73A-266C70823CF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940A00-F192-4667-83E6-562BCF9842E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2E68F7-EF58-48F9-9A6B-30F2364648F5}"/>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6" name="Footer Placeholder 5">
            <a:extLst>
              <a:ext uri="{FF2B5EF4-FFF2-40B4-BE49-F238E27FC236}">
                <a16:creationId xmlns:a16="http://schemas.microsoft.com/office/drawing/2014/main" id="{F87DA15B-2E9B-48E8-B462-84D55C2DFF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99B2CC-46FC-4314-A628-E82558428252}"/>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566112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DCF4A-95BF-40D5-AE23-24E2A7752E8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3EF4C0-3807-4AA3-A7E5-90BA286369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0E8AB1F-BBEF-4B21-AA22-07339E54FF5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2667A9-41B8-4BB5-BE75-0B029C1BA3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1650CEE2-D3F6-4CD7-8520-15DDECFDF61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0E77E7-57C5-4203-8253-346A40A1218C}"/>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8" name="Footer Placeholder 7">
            <a:extLst>
              <a:ext uri="{FF2B5EF4-FFF2-40B4-BE49-F238E27FC236}">
                <a16:creationId xmlns:a16="http://schemas.microsoft.com/office/drawing/2014/main" id="{79A2855F-05FA-482B-B208-CB420EE748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7A83A4D-D348-4926-948D-D4B5452AA766}"/>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573321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50541-D913-461D-95C0-A0DE88DF6BA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A5C95A-B49D-4A7C-A636-48335EA1B4B1}"/>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4" name="Footer Placeholder 3">
            <a:extLst>
              <a:ext uri="{FF2B5EF4-FFF2-40B4-BE49-F238E27FC236}">
                <a16:creationId xmlns:a16="http://schemas.microsoft.com/office/drawing/2014/main" id="{E0DF34C2-4E2F-48CA-B791-2DB3BDFA8D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F9E7BE-773C-449E-A68E-B02EDCF654D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36364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9F1C61-0554-4BAE-B98B-6EB439D800A8}"/>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3" name="Footer Placeholder 2">
            <a:extLst>
              <a:ext uri="{FF2B5EF4-FFF2-40B4-BE49-F238E27FC236}">
                <a16:creationId xmlns:a16="http://schemas.microsoft.com/office/drawing/2014/main" id="{96D5B114-F23E-498E-8690-63F0695ACD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DE9EE5-F88B-4681-A3D7-325E07F62387}"/>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2168117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310B4-4ECF-41E8-8A97-A190013784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716EBA-42B7-4E1B-A7DC-C986539C60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8251D2-D9DA-4F16-95BF-FF5EA3B8A5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F9583E1-058D-4130-BF78-76062635CB30}"/>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6" name="Footer Placeholder 5">
            <a:extLst>
              <a:ext uri="{FF2B5EF4-FFF2-40B4-BE49-F238E27FC236}">
                <a16:creationId xmlns:a16="http://schemas.microsoft.com/office/drawing/2014/main" id="{51243AD8-0593-46C7-A98F-93495F7E98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CB3425-6B56-45FF-A3B3-CF54A14EA04C}"/>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117054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5D100-F609-4F3F-B17A-291934BE1F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2967FA-1964-49DC-91AC-831919A187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4176E9C-7F4E-493A-B046-A04F256FFA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972FF76-965E-43EE-8CD5-E086C3027954}"/>
              </a:ext>
            </a:extLst>
          </p:cNvPr>
          <p:cNvSpPr>
            <a:spLocks noGrp="1"/>
          </p:cNvSpPr>
          <p:nvPr>
            <p:ph type="dt" sz="half" idx="10"/>
          </p:nvPr>
        </p:nvSpPr>
        <p:spPr/>
        <p:txBody>
          <a:bodyPr/>
          <a:lstStyle/>
          <a:p>
            <a:fld id="{8533E0F2-2AD4-4925-AF24-655B90CC03A3}" type="datetimeFigureOut">
              <a:rPr lang="en-US" smtClean="0"/>
              <a:t>11/19/2019</a:t>
            </a:fld>
            <a:endParaRPr lang="en-US"/>
          </a:p>
        </p:txBody>
      </p:sp>
      <p:sp>
        <p:nvSpPr>
          <p:cNvPr id="6" name="Footer Placeholder 5">
            <a:extLst>
              <a:ext uri="{FF2B5EF4-FFF2-40B4-BE49-F238E27FC236}">
                <a16:creationId xmlns:a16="http://schemas.microsoft.com/office/drawing/2014/main" id="{483EC312-777D-4B81-BEEF-D260393AD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2FE218-BF17-4238-8224-979493089675}"/>
              </a:ext>
            </a:extLst>
          </p:cNvPr>
          <p:cNvSpPr>
            <a:spLocks noGrp="1"/>
          </p:cNvSpPr>
          <p:nvPr>
            <p:ph type="sldNum" sz="quarter" idx="12"/>
          </p:nvPr>
        </p:nvSpPr>
        <p:spPr/>
        <p:txBody>
          <a:bodyPr/>
          <a:lstStyle/>
          <a:p>
            <a:fld id="{ED93AE5C-9FA6-4B06-A4AB-E89C171F7EF7}" type="slidenum">
              <a:rPr lang="en-US" smtClean="0"/>
              <a:t>‹#›</a:t>
            </a:fld>
            <a:endParaRPr lang="en-US"/>
          </a:p>
        </p:txBody>
      </p:sp>
    </p:spTree>
    <p:extLst>
      <p:ext uri="{BB962C8B-B14F-4D97-AF65-F5344CB8AC3E}">
        <p14:creationId xmlns:p14="http://schemas.microsoft.com/office/powerpoint/2010/main" val="384509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F4708F-BA25-4502-9779-E86A89D14463}"/>
              </a:ext>
            </a:extLst>
          </p:cNvPr>
          <p:cNvSpPr>
            <a:spLocks noGrp="1"/>
          </p:cNvSpPr>
          <p:nvPr>
            <p:ph type="title"/>
          </p:nvPr>
        </p:nvSpPr>
        <p:spPr>
          <a:xfrm>
            <a:off x="838200" y="365126"/>
            <a:ext cx="10515600" cy="7413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1C352E-84B1-46CD-9072-1720E85BD9F8}"/>
              </a:ext>
            </a:extLst>
          </p:cNvPr>
          <p:cNvSpPr>
            <a:spLocks noGrp="1"/>
          </p:cNvSpPr>
          <p:nvPr>
            <p:ph type="body" idx="1"/>
          </p:nvPr>
        </p:nvSpPr>
        <p:spPr>
          <a:xfrm>
            <a:off x="838200" y="1214077"/>
            <a:ext cx="10515600" cy="496288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FF4E7FF-929F-4BAF-B9E1-CB5B79BC0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33E0F2-2AD4-4925-AF24-655B90CC03A3}" type="datetimeFigureOut">
              <a:rPr lang="en-US" smtClean="0"/>
              <a:t>11/19/2019</a:t>
            </a:fld>
            <a:endParaRPr lang="en-US"/>
          </a:p>
        </p:txBody>
      </p:sp>
      <p:sp>
        <p:nvSpPr>
          <p:cNvPr id="5" name="Footer Placeholder 4">
            <a:extLst>
              <a:ext uri="{FF2B5EF4-FFF2-40B4-BE49-F238E27FC236}">
                <a16:creationId xmlns:a16="http://schemas.microsoft.com/office/drawing/2014/main" id="{94B15F17-2729-4DD9-8AA1-243D9477F3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6BB686-54DE-4491-9E45-231995845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93AE5C-9FA6-4B06-A4AB-E89C171F7EF7}" type="slidenum">
              <a:rPr lang="en-US" smtClean="0"/>
              <a:t>‹#›</a:t>
            </a:fld>
            <a:endParaRPr lang="en-US"/>
          </a:p>
        </p:txBody>
      </p:sp>
    </p:spTree>
    <p:extLst>
      <p:ext uri="{BB962C8B-B14F-4D97-AF65-F5344CB8AC3E}">
        <p14:creationId xmlns:p14="http://schemas.microsoft.com/office/powerpoint/2010/main" val="114529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19916" y="735033"/>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itle 1">
            <a:extLst>
              <a:ext uri="{FF2B5EF4-FFF2-40B4-BE49-F238E27FC236}">
                <a16:creationId xmlns:a16="http://schemas.microsoft.com/office/drawing/2014/main" id="{84862C28-AABA-4E3D-A0FA-40A099AFBBCE}"/>
              </a:ext>
            </a:extLst>
          </p:cNvPr>
          <p:cNvSpPr txBox="1">
            <a:spLocks/>
          </p:cNvSpPr>
          <p:nvPr/>
        </p:nvSpPr>
        <p:spPr>
          <a:xfrm>
            <a:off x="3092054" y="1507407"/>
            <a:ext cx="17148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Phenomena, PIRT</a:t>
            </a:r>
          </a:p>
        </p:txBody>
      </p:sp>
      <p:sp>
        <p:nvSpPr>
          <p:cNvPr id="59" name="Title 1">
            <a:extLst>
              <a:ext uri="{FF2B5EF4-FFF2-40B4-BE49-F238E27FC236}">
                <a16:creationId xmlns:a16="http://schemas.microsoft.com/office/drawing/2014/main" id="{CAD6E8D7-1754-4C56-BC0B-F944D1FECCDC}"/>
              </a:ext>
            </a:extLst>
          </p:cNvPr>
          <p:cNvSpPr txBox="1">
            <a:spLocks/>
          </p:cNvSpPr>
          <p:nvPr/>
        </p:nvSpPr>
        <p:spPr>
          <a:xfrm>
            <a:off x="6169144" y="1507360"/>
            <a:ext cx="1455177"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Assess, PCMM</a:t>
            </a:r>
          </a:p>
        </p:txBody>
      </p:sp>
      <p:sp>
        <p:nvSpPr>
          <p:cNvPr id="60" name="Title 1">
            <a:extLst>
              <a:ext uri="{FF2B5EF4-FFF2-40B4-BE49-F238E27FC236}">
                <a16:creationId xmlns:a16="http://schemas.microsoft.com/office/drawing/2014/main" id="{928D9622-DF04-4B45-80F6-02862088969F}"/>
              </a:ext>
            </a:extLst>
          </p:cNvPr>
          <p:cNvSpPr txBox="1">
            <a:spLocks/>
          </p:cNvSpPr>
          <p:nvPr/>
        </p:nvSpPr>
        <p:spPr>
          <a:xfrm>
            <a:off x="9167778" y="1514259"/>
            <a:ext cx="134200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600" dirty="0">
                <a:latin typeface="+mn-lt"/>
              </a:rPr>
              <a:t>Communicate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6469867" y="17375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64" name="TextBox 63">
            <a:extLst>
              <a:ext uri="{FF2B5EF4-FFF2-40B4-BE49-F238E27FC236}">
                <a16:creationId xmlns:a16="http://schemas.microsoft.com/office/drawing/2014/main" id="{040107CC-9F9D-47A8-8636-80206B59DEAE}"/>
              </a:ext>
            </a:extLst>
          </p:cNvPr>
          <p:cNvSpPr txBox="1"/>
          <p:nvPr/>
        </p:nvSpPr>
        <p:spPr>
          <a:xfrm>
            <a:off x="2624858" y="2191291"/>
            <a:ext cx="2649193" cy="2246769"/>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Defining key physical phenomena and ranking importance is the primary function of a PIRT (Phenomena Identification and Ranking Table). A secondary function is to further assess the adequacy and gaps in the simulation capabilities, and available experimental data in an expanded PIRT </a:t>
            </a:r>
          </a:p>
        </p:txBody>
      </p:sp>
      <p:pic>
        <p:nvPicPr>
          <p:cNvPr id="74" name="Picture 73">
            <a:extLst>
              <a:ext uri="{FF2B5EF4-FFF2-40B4-BE49-F238E27FC236}">
                <a16:creationId xmlns:a16="http://schemas.microsoft.com/office/drawing/2014/main" id="{721E1F3A-BCB8-49A1-917B-660FF9BC840C}"/>
              </a:ext>
            </a:extLst>
          </p:cNvPr>
          <p:cNvPicPr>
            <a:picLocks noChangeAspect="1"/>
          </p:cNvPicPr>
          <p:nvPr/>
        </p:nvPicPr>
        <p:blipFill>
          <a:blip r:embed="rId3"/>
          <a:stretch>
            <a:fillRect/>
          </a:stretch>
        </p:blipFill>
        <p:spPr>
          <a:xfrm>
            <a:off x="3505424" y="4826854"/>
            <a:ext cx="888060" cy="498977"/>
          </a:xfrm>
          <a:prstGeom prst="rect">
            <a:avLst/>
          </a:prstGeom>
        </p:spPr>
      </p:pic>
      <p:sp>
        <p:nvSpPr>
          <p:cNvPr id="75" name="TextBox 74">
            <a:extLst>
              <a:ext uri="{FF2B5EF4-FFF2-40B4-BE49-F238E27FC236}">
                <a16:creationId xmlns:a16="http://schemas.microsoft.com/office/drawing/2014/main" id="{29B39E2A-A84E-489F-86F5-0B58EC55C181}"/>
              </a:ext>
            </a:extLst>
          </p:cNvPr>
          <p:cNvSpPr txBox="1"/>
          <p:nvPr/>
        </p:nvSpPr>
        <p:spPr>
          <a:xfrm>
            <a:off x="3502696"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6" name="TextBox 75">
            <a:extLst>
              <a:ext uri="{FF2B5EF4-FFF2-40B4-BE49-F238E27FC236}">
                <a16:creationId xmlns:a16="http://schemas.microsoft.com/office/drawing/2014/main" id="{CBB2EBF1-3332-4A3E-B600-53534BB23828}"/>
              </a:ext>
            </a:extLst>
          </p:cNvPr>
          <p:cNvSpPr txBox="1"/>
          <p:nvPr/>
        </p:nvSpPr>
        <p:spPr>
          <a:xfrm>
            <a:off x="5572136" y="2191291"/>
            <a:ext cx="2649193" cy="2462213"/>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The Predictive Capability Maturity Model is an expert elicitation process designed to characterize and communicate the completeness and rigor of the approaches used in computational model definition, code and solution verification, validation, and uncertainty quantification for an application prediction.</a:t>
            </a:r>
          </a:p>
        </p:txBody>
      </p:sp>
      <p:pic>
        <p:nvPicPr>
          <p:cNvPr id="77" name="Picture 76">
            <a:extLst>
              <a:ext uri="{FF2B5EF4-FFF2-40B4-BE49-F238E27FC236}">
                <a16:creationId xmlns:a16="http://schemas.microsoft.com/office/drawing/2014/main" id="{D2EE9D59-201F-472F-887B-4D4CD3D23F45}"/>
              </a:ext>
            </a:extLst>
          </p:cNvPr>
          <p:cNvPicPr>
            <a:picLocks noChangeAspect="1"/>
          </p:cNvPicPr>
          <p:nvPr/>
        </p:nvPicPr>
        <p:blipFill>
          <a:blip r:embed="rId3"/>
          <a:stretch>
            <a:fillRect/>
          </a:stretch>
        </p:blipFill>
        <p:spPr>
          <a:xfrm>
            <a:off x="6452702" y="4826854"/>
            <a:ext cx="888060" cy="498977"/>
          </a:xfrm>
          <a:prstGeom prst="rect">
            <a:avLst/>
          </a:prstGeom>
        </p:spPr>
      </p:pic>
      <p:sp>
        <p:nvSpPr>
          <p:cNvPr id="78" name="TextBox 77">
            <a:extLst>
              <a:ext uri="{FF2B5EF4-FFF2-40B4-BE49-F238E27FC236}">
                <a16:creationId xmlns:a16="http://schemas.microsoft.com/office/drawing/2014/main" id="{2B7197D6-F18E-4289-B916-3AC3A56BFCCB}"/>
              </a:ext>
            </a:extLst>
          </p:cNvPr>
          <p:cNvSpPr txBox="1"/>
          <p:nvPr/>
        </p:nvSpPr>
        <p:spPr>
          <a:xfrm>
            <a:off x="6449974" y="5308527"/>
            <a:ext cx="893516" cy="276999"/>
          </a:xfrm>
          <a:prstGeom prst="rect">
            <a:avLst/>
          </a:prstGeom>
          <a:solidFill>
            <a:schemeClr val="accent1">
              <a:lumMod val="75000"/>
            </a:schemeClr>
          </a:solidFill>
        </p:spPr>
        <p:txBody>
          <a:bodyPr wrap="square" rtlCol="0">
            <a:spAutoFit/>
          </a:bodyPr>
          <a:lstStyle/>
          <a:p>
            <a:r>
              <a:rPr lang="en-US" sz="1200" dirty="0">
                <a:solidFill>
                  <a:schemeClr val="bg1"/>
                </a:solidFill>
              </a:rPr>
              <a:t>Reference</a:t>
            </a:r>
          </a:p>
        </p:txBody>
      </p:sp>
      <p:sp>
        <p:nvSpPr>
          <p:cNvPr id="79" name="TextBox 78">
            <a:extLst>
              <a:ext uri="{FF2B5EF4-FFF2-40B4-BE49-F238E27FC236}">
                <a16:creationId xmlns:a16="http://schemas.microsoft.com/office/drawing/2014/main" id="{EEF8C80A-3578-4D45-BBC8-03BB5ED07C29}"/>
              </a:ext>
            </a:extLst>
          </p:cNvPr>
          <p:cNvSpPr txBox="1"/>
          <p:nvPr/>
        </p:nvSpPr>
        <p:spPr>
          <a:xfrm>
            <a:off x="8514182" y="2191290"/>
            <a:ext cx="2649193" cy="2031325"/>
          </a:xfrm>
          <a:prstGeom prst="rect">
            <a:avLst/>
          </a:prstGeom>
          <a:solidFill>
            <a:schemeClr val="bg2"/>
          </a:solidFill>
          <a:ln>
            <a:solidFill>
              <a:schemeClr val="tx2">
                <a:lumMod val="60000"/>
                <a:lumOff val="40000"/>
              </a:schemeClr>
            </a:solidFill>
          </a:ln>
        </p:spPr>
        <p:txBody>
          <a:bodyPr wrap="square" rtlCol="0">
            <a:spAutoFit/>
          </a:bodyPr>
          <a:lstStyle/>
          <a:p>
            <a:r>
              <a:rPr lang="en-US" sz="1400" dirty="0"/>
              <a:t>References to documents with details of </a:t>
            </a:r>
          </a:p>
          <a:p>
            <a:pPr marL="285750" indent="-285750">
              <a:buFontTx/>
              <a:buChar char="-"/>
            </a:pPr>
            <a:endParaRPr lang="en-US" sz="1400" dirty="0"/>
          </a:p>
          <a:p>
            <a:pPr marL="285750" indent="-285750">
              <a:buFontTx/>
              <a:buChar char="-"/>
            </a:pPr>
            <a:r>
              <a:rPr lang="en-US" sz="1400" dirty="0" err="1"/>
              <a:t>ModSim</a:t>
            </a:r>
            <a:r>
              <a:rPr lang="en-US" sz="1400" dirty="0"/>
              <a:t> limitations and risks</a:t>
            </a:r>
          </a:p>
          <a:p>
            <a:pPr marL="285750" indent="-285750">
              <a:buFontTx/>
              <a:buChar char="-"/>
            </a:pPr>
            <a:r>
              <a:rPr lang="en-US" sz="1400" dirty="0"/>
              <a:t>Peer reviews</a:t>
            </a:r>
          </a:p>
          <a:p>
            <a:pPr marL="285750" indent="-285750">
              <a:buFontTx/>
              <a:buChar char="-"/>
            </a:pPr>
            <a:r>
              <a:rPr lang="en-US" sz="1400" dirty="0"/>
              <a:t>PCMM assessment</a:t>
            </a:r>
          </a:p>
          <a:p>
            <a:pPr marL="285750" indent="-285750">
              <a:buFontTx/>
              <a:buChar char="-"/>
            </a:pPr>
            <a:r>
              <a:rPr lang="en-US" sz="1400" dirty="0"/>
              <a:t>Documentation structure</a:t>
            </a:r>
          </a:p>
          <a:p>
            <a:pPr marL="285750" indent="-285750">
              <a:buFontTx/>
              <a:buChar char="-"/>
            </a:pPr>
            <a:r>
              <a:rPr lang="en-US" sz="1400" dirty="0"/>
              <a:t>Plausible prediction bounds</a:t>
            </a:r>
          </a:p>
          <a:p>
            <a:endParaRPr lang="en-US" sz="1400" dirty="0"/>
          </a:p>
        </p:txBody>
      </p:sp>
      <p:sp>
        <p:nvSpPr>
          <p:cNvPr id="22" name="Title 1">
            <a:extLst>
              <a:ext uri="{FF2B5EF4-FFF2-40B4-BE49-F238E27FC236}">
                <a16:creationId xmlns:a16="http://schemas.microsoft.com/office/drawing/2014/main" id="{F8408438-0D73-406A-BABE-94EDA842D8A0}"/>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dirty="0" err="1"/>
              <a:t>CompSim</a:t>
            </a:r>
            <a:r>
              <a:rPr lang="en-US" sz="3200" dirty="0"/>
              <a:t> Credibility Process</a:t>
            </a:r>
          </a:p>
        </p:txBody>
      </p:sp>
      <p:sp>
        <p:nvSpPr>
          <p:cNvPr id="23" name="TextBox 22">
            <a:extLst>
              <a:ext uri="{FF2B5EF4-FFF2-40B4-BE49-F238E27FC236}">
                <a16:creationId xmlns:a16="http://schemas.microsoft.com/office/drawing/2014/main" id="{2F248522-99A5-4C27-899A-2FDD807DE0E8}"/>
              </a:ext>
            </a:extLst>
          </p:cNvPr>
          <p:cNvSpPr txBox="1"/>
          <p:nvPr/>
        </p:nvSpPr>
        <p:spPr>
          <a:xfrm>
            <a:off x="3885297" y="5232769"/>
            <a:ext cx="2376826" cy="1077218"/>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Need graphical indication that an element has been touched – no progress bar</a:t>
            </a:r>
          </a:p>
        </p:txBody>
      </p:sp>
      <p:sp>
        <p:nvSpPr>
          <p:cNvPr id="17" name="Title 1">
            <a:extLst>
              <a:ext uri="{FF2B5EF4-FFF2-40B4-BE49-F238E27FC236}">
                <a16:creationId xmlns:a16="http://schemas.microsoft.com/office/drawing/2014/main" id="{5A0FFC47-A97B-4FEC-B5A2-DB18809549C2}"/>
              </a:ext>
            </a:extLst>
          </p:cNvPr>
          <p:cNvSpPr txBox="1">
            <a:spLocks/>
          </p:cNvSpPr>
          <p:nvPr/>
        </p:nvSpPr>
        <p:spPr>
          <a:xfrm>
            <a:off x="7800975" y="5737751"/>
            <a:ext cx="3418741" cy="281259"/>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500" dirty="0">
                <a:latin typeface="+mn-lt"/>
              </a:rPr>
              <a:t>Generate</a:t>
            </a:r>
            <a:r>
              <a:rPr lang="en-US" sz="1400" dirty="0">
                <a:latin typeface="+mn-lt"/>
              </a:rPr>
              <a:t> Credibility Report from Current State</a:t>
            </a:r>
          </a:p>
        </p:txBody>
      </p:sp>
    </p:spTree>
    <p:extLst>
      <p:ext uri="{BB962C8B-B14F-4D97-AF65-F5344CB8AC3E}">
        <p14:creationId xmlns:p14="http://schemas.microsoft.com/office/powerpoint/2010/main" val="3803978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2" name="Star: 7 Points 11">
            <a:extLst>
              <a:ext uri="{FF2B5EF4-FFF2-40B4-BE49-F238E27FC236}">
                <a16:creationId xmlns:a16="http://schemas.microsoft.com/office/drawing/2014/main" id="{9D2E67AA-2F84-4EFC-8141-896BDF5E466F}"/>
              </a:ext>
            </a:extLst>
          </p:cNvPr>
          <p:cNvSpPr/>
          <p:nvPr/>
        </p:nvSpPr>
        <p:spPr>
          <a:xfrm>
            <a:off x="8061107" y="553014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 name="Rectangle 1">
            <a:extLst>
              <a:ext uri="{FF2B5EF4-FFF2-40B4-BE49-F238E27FC236}">
                <a16:creationId xmlns:a16="http://schemas.microsoft.com/office/drawing/2014/main" id="{E34B7882-6E41-47C8-8FBA-DBDE0C0AC6B7}"/>
              </a:ext>
            </a:extLst>
          </p:cNvPr>
          <p:cNvSpPr/>
          <p:nvPr/>
        </p:nvSpPr>
        <p:spPr>
          <a:xfrm>
            <a:off x="806059" y="2821206"/>
            <a:ext cx="875397" cy="13000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itle 1">
            <a:extLst>
              <a:ext uri="{FF2B5EF4-FFF2-40B4-BE49-F238E27FC236}">
                <a16:creationId xmlns:a16="http://schemas.microsoft.com/office/drawing/2014/main" id="{D0FF9AD3-BCBB-44D6-9139-A7795C29C228}"/>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extBox 10">
            <a:extLst>
              <a:ext uri="{FF2B5EF4-FFF2-40B4-BE49-F238E27FC236}">
                <a16:creationId xmlns:a16="http://schemas.microsoft.com/office/drawing/2014/main" id="{39EE52A4-C678-468E-B1E5-0F5A69B51392}"/>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D9429B6-0074-4F61-A112-EF98F5477E9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4B887E27-C960-4092-81EB-D6415D9B040E}"/>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F3586C74-3310-4B73-8469-51F6D00D3A58}"/>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F7B69705-51E1-4E3D-B113-B0449F41F81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95022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1130012567"/>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a:t>
                      </a:r>
                    </a:p>
                  </a:txBody>
                  <a:tcPr>
                    <a:solidFill>
                      <a:schemeClr val="bg1"/>
                    </a:solidFill>
                  </a:tcPr>
                </a:tc>
                <a:extLst>
                  <a:ext uri="{0D108BD9-81ED-4DB2-BD59-A6C34878D82A}">
                    <a16:rowId xmlns:a16="http://schemas.microsoft.com/office/drawing/2014/main" val="3105970048"/>
                  </a:ext>
                </a:extLst>
              </a:tr>
            </a:tbl>
          </a:graphicData>
        </a:graphic>
      </p:graphicFrame>
      <p:sp>
        <p:nvSpPr>
          <p:cNvPr id="11" name="TextBox 10">
            <a:extLst>
              <a:ext uri="{FF2B5EF4-FFF2-40B4-BE49-F238E27FC236}">
                <a16:creationId xmlns:a16="http://schemas.microsoft.com/office/drawing/2014/main" id="{7DB53A7F-B9F3-4E5F-82E5-70E590EEA404}"/>
              </a:ext>
            </a:extLst>
          </p:cNvPr>
          <p:cNvSpPr txBox="1"/>
          <p:nvPr/>
        </p:nvSpPr>
        <p:spPr>
          <a:xfrm>
            <a:off x="7553901" y="2939432"/>
            <a:ext cx="2292149"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Typing</a:t>
            </a:r>
          </a:p>
        </p:txBody>
      </p:sp>
      <p:cxnSp>
        <p:nvCxnSpPr>
          <p:cNvPr id="13" name="Straight Connector 12">
            <a:extLst>
              <a:ext uri="{FF2B5EF4-FFF2-40B4-BE49-F238E27FC236}">
                <a16:creationId xmlns:a16="http://schemas.microsoft.com/office/drawing/2014/main" id="{27F7AF49-F3FF-41CD-B958-0FEC4DAA3D9A}"/>
              </a:ext>
            </a:extLst>
          </p:cNvPr>
          <p:cNvCxnSpPr/>
          <p:nvPr/>
        </p:nvCxnSpPr>
        <p:spPr>
          <a:xfrm>
            <a:off x="8852871" y="2430476"/>
            <a:ext cx="0" cy="280039"/>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 name="Title 1">
            <a:extLst>
              <a:ext uri="{FF2B5EF4-FFF2-40B4-BE49-F238E27FC236}">
                <a16:creationId xmlns:a16="http://schemas.microsoft.com/office/drawing/2014/main" id="{0C67B32A-6F86-4D56-88C5-A9C60906E3E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9D2E67AA-2F84-4EFC-8141-896BDF5E466F}"/>
              </a:ext>
            </a:extLst>
          </p:cNvPr>
          <p:cNvSpPr/>
          <p:nvPr/>
        </p:nvSpPr>
        <p:spPr>
          <a:xfrm>
            <a:off x="9003891" y="24304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5" name="TextBox 14">
            <a:extLst>
              <a:ext uri="{FF2B5EF4-FFF2-40B4-BE49-F238E27FC236}">
                <a16:creationId xmlns:a16="http://schemas.microsoft.com/office/drawing/2014/main" id="{215D3296-EECD-403D-AC88-FE1B633E9B9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6" name="TextBox 15">
            <a:extLst>
              <a:ext uri="{FF2B5EF4-FFF2-40B4-BE49-F238E27FC236}">
                <a16:creationId xmlns:a16="http://schemas.microsoft.com/office/drawing/2014/main" id="{69DB5FE2-C671-4117-BC95-1F52288CA2CF}"/>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7" name="TextBox 16">
            <a:extLst>
              <a:ext uri="{FF2B5EF4-FFF2-40B4-BE49-F238E27FC236}">
                <a16:creationId xmlns:a16="http://schemas.microsoft.com/office/drawing/2014/main" id="{BF6979E0-8F9D-4AC1-B6A6-0FAF091B00A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600C0A9B-02DC-4FBA-9F01-24AEB5E0EE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F8BB5B40-5584-423B-9306-6534846859E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480701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ext uri="{D42A27DB-BD31-4B8C-83A1-F6EECF244321}">
                <p14:modId xmlns:p14="http://schemas.microsoft.com/office/powerpoint/2010/main" val="388380386"/>
              </p:ext>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2" name="Star: 7 Points 11">
            <a:extLst>
              <a:ext uri="{FF2B5EF4-FFF2-40B4-BE49-F238E27FC236}">
                <a16:creationId xmlns:a16="http://schemas.microsoft.com/office/drawing/2014/main" id="{9D2E67AA-2F84-4EFC-8141-896BDF5E466F}"/>
              </a:ext>
            </a:extLst>
          </p:cNvPr>
          <p:cNvSpPr/>
          <p:nvPr/>
        </p:nvSpPr>
        <p:spPr>
          <a:xfrm>
            <a:off x="3519443" y="254871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544E330E-4F53-42E9-90F2-041271307E8A}"/>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3" name="TextBox 12">
            <a:extLst>
              <a:ext uri="{FF2B5EF4-FFF2-40B4-BE49-F238E27FC236}">
                <a16:creationId xmlns:a16="http://schemas.microsoft.com/office/drawing/2014/main" id="{974754BF-83E5-409A-97F8-F6904278F6B0}"/>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2BEC1B1-5A8F-4B0C-B122-377F0DF63E59}"/>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B14D600A-7022-43D8-B02D-B81620010604}"/>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8CD3894A-9296-4905-B732-3B591F1809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C401F21D-1B9B-4AD0-921C-19883335526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106822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1" name="Title 1">
            <a:extLst>
              <a:ext uri="{FF2B5EF4-FFF2-40B4-BE49-F238E27FC236}">
                <a16:creationId xmlns:a16="http://schemas.microsoft.com/office/drawing/2014/main" id="{6575D0F8-10A8-4CB9-B9DA-F6A62EEED78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pic>
        <p:nvPicPr>
          <p:cNvPr id="3" name="Picture 2">
            <a:extLst>
              <a:ext uri="{FF2B5EF4-FFF2-40B4-BE49-F238E27FC236}">
                <a16:creationId xmlns:a16="http://schemas.microsoft.com/office/drawing/2014/main" id="{6E105FF7-ACB4-429B-8128-CE075A6AFF50}"/>
              </a:ext>
            </a:extLst>
          </p:cNvPr>
          <p:cNvPicPr>
            <a:picLocks noChangeAspect="1"/>
          </p:cNvPicPr>
          <p:nvPr/>
        </p:nvPicPr>
        <p:blipFill rotWithShape="1">
          <a:blip r:embed="rId4"/>
          <a:srcRect l="3449" r="11422"/>
          <a:stretch/>
        </p:blipFill>
        <p:spPr>
          <a:xfrm>
            <a:off x="4099631" y="2124843"/>
            <a:ext cx="6847167" cy="3186136"/>
          </a:xfrm>
          <a:prstGeom prst="rect">
            <a:avLst/>
          </a:prstGeom>
          <a:solidFill>
            <a:schemeClr val="bg1"/>
          </a:solidFill>
          <a:ln w="19050">
            <a:solidFill>
              <a:schemeClr val="accent1">
                <a:shade val="50000"/>
              </a:schemeClr>
            </a:solidFill>
          </a:ln>
        </p:spPr>
      </p:pic>
      <p:sp>
        <p:nvSpPr>
          <p:cNvPr id="19" name="TextBox 18">
            <a:extLst>
              <a:ext uri="{FF2B5EF4-FFF2-40B4-BE49-F238E27FC236}">
                <a16:creationId xmlns:a16="http://schemas.microsoft.com/office/drawing/2014/main" id="{05FE9002-5DA5-4273-8634-559C15511163}"/>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0" name="TextBox 19">
            <a:extLst>
              <a:ext uri="{FF2B5EF4-FFF2-40B4-BE49-F238E27FC236}">
                <a16:creationId xmlns:a16="http://schemas.microsoft.com/office/drawing/2014/main" id="{7AD391CA-5253-4995-9A8A-C130C224D72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13AB35AA-1FF1-4DAE-97FE-689AC69EBD35}"/>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822AEFE0-6E41-4831-9ADA-1FA1819C4CD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870C6757-3CCF-4D62-9ED7-93BDB01A3A4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Star: 7 Points 23">
            <a:extLst>
              <a:ext uri="{FF2B5EF4-FFF2-40B4-BE49-F238E27FC236}">
                <a16:creationId xmlns:a16="http://schemas.microsoft.com/office/drawing/2014/main" id="{7EEF20C4-E718-428E-8392-997B07A6EDE2}"/>
              </a:ext>
            </a:extLst>
          </p:cNvPr>
          <p:cNvSpPr/>
          <p:nvPr/>
        </p:nvSpPr>
        <p:spPr>
          <a:xfrm>
            <a:off x="10080918" y="538118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15064517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14686" y="502663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3" name="TextBox 2">
            <a:extLst>
              <a:ext uri="{FF2B5EF4-FFF2-40B4-BE49-F238E27FC236}">
                <a16:creationId xmlns:a16="http://schemas.microsoft.com/office/drawing/2014/main" id="{47D93754-C601-4CBA-B434-DBD9DC5160CE}"/>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3" name="TextBox 12">
            <a:extLst>
              <a:ext uri="{FF2B5EF4-FFF2-40B4-BE49-F238E27FC236}">
                <a16:creationId xmlns:a16="http://schemas.microsoft.com/office/drawing/2014/main" id="{8DDEEBAF-64DA-4CBB-8F62-EBC9710DE6F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4" name="TextBox 13">
            <a:extLst>
              <a:ext uri="{FF2B5EF4-FFF2-40B4-BE49-F238E27FC236}">
                <a16:creationId xmlns:a16="http://schemas.microsoft.com/office/drawing/2014/main" id="{EEE2D359-0A4C-4DE7-87D4-4B3ECFA13179}"/>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5" name="TextBox 14">
            <a:extLst>
              <a:ext uri="{FF2B5EF4-FFF2-40B4-BE49-F238E27FC236}">
                <a16:creationId xmlns:a16="http://schemas.microsoft.com/office/drawing/2014/main" id="{690E4BD2-8370-4E57-B748-0AD1E4C19002}"/>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8" name="TextBox 17">
            <a:extLst>
              <a:ext uri="{FF2B5EF4-FFF2-40B4-BE49-F238E27FC236}">
                <a16:creationId xmlns:a16="http://schemas.microsoft.com/office/drawing/2014/main" id="{580BF375-5DFF-47F6-95A7-3BC66753382C}"/>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88395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50048" y="21309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7527435-09FC-43A0-9D3A-89CA19C77497}"/>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424A023B-FE99-4E06-99CE-90C5C40AAAA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2" name="TextBox 21">
            <a:extLst>
              <a:ext uri="{FF2B5EF4-FFF2-40B4-BE49-F238E27FC236}">
                <a16:creationId xmlns:a16="http://schemas.microsoft.com/office/drawing/2014/main" id="{DDF4D19C-41D8-4597-958C-04F2F5004DFD}"/>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3" name="TextBox 22">
            <a:extLst>
              <a:ext uri="{FF2B5EF4-FFF2-40B4-BE49-F238E27FC236}">
                <a16:creationId xmlns:a16="http://schemas.microsoft.com/office/drawing/2014/main" id="{0EB1B31C-C752-4D43-BFFD-9B14C46C42FB}"/>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4" name="TextBox 23">
            <a:extLst>
              <a:ext uri="{FF2B5EF4-FFF2-40B4-BE49-F238E27FC236}">
                <a16:creationId xmlns:a16="http://schemas.microsoft.com/office/drawing/2014/main" id="{DF2A7646-E5F4-48E4-8B85-47C8840C69B0}"/>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5" name="TextBox 24">
            <a:extLst>
              <a:ext uri="{FF2B5EF4-FFF2-40B4-BE49-F238E27FC236}">
                <a16:creationId xmlns:a16="http://schemas.microsoft.com/office/drawing/2014/main" id="{A036CDC7-0E6E-413D-9B8C-2E3C8618023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6" name="TextBox 25">
            <a:extLst>
              <a:ext uri="{FF2B5EF4-FFF2-40B4-BE49-F238E27FC236}">
                <a16:creationId xmlns:a16="http://schemas.microsoft.com/office/drawing/2014/main" id="{0455A260-4833-4326-96BD-46C1E078D612}"/>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644135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3DBC77C2-8F34-4DC7-8458-2A0AB2B69204}"/>
              </a:ext>
            </a:extLst>
          </p:cNvPr>
          <p:cNvSpPr txBox="1"/>
          <p:nvPr/>
        </p:nvSpPr>
        <p:spPr>
          <a:xfrm>
            <a:off x="2596138" y="252652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Customer</a:t>
            </a:r>
          </a:p>
        </p:txBody>
      </p:sp>
      <p:sp>
        <p:nvSpPr>
          <p:cNvPr id="19" name="TextBox 18">
            <a:extLst>
              <a:ext uri="{FF2B5EF4-FFF2-40B4-BE49-F238E27FC236}">
                <a16:creationId xmlns:a16="http://schemas.microsoft.com/office/drawing/2014/main" id="{8A8141AD-C106-40D9-BE9D-CCC4BD955989}"/>
              </a:ext>
            </a:extLst>
          </p:cNvPr>
          <p:cNvSpPr txBox="1"/>
          <p:nvPr/>
        </p:nvSpPr>
        <p:spPr>
          <a:xfrm>
            <a:off x="2596138" y="276801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0" name="TextBox 19">
            <a:extLst>
              <a:ext uri="{FF2B5EF4-FFF2-40B4-BE49-F238E27FC236}">
                <a16:creationId xmlns:a16="http://schemas.microsoft.com/office/drawing/2014/main" id="{E0703F07-23C1-45EA-BBC9-2843BE296E55}"/>
              </a:ext>
            </a:extLst>
          </p:cNvPr>
          <p:cNvSpPr txBox="1"/>
          <p:nvPr/>
        </p:nvSpPr>
        <p:spPr>
          <a:xfrm>
            <a:off x="2596138" y="3015893"/>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Experimentalist</a:t>
            </a:r>
          </a:p>
        </p:txBody>
      </p:sp>
      <p:sp>
        <p:nvSpPr>
          <p:cNvPr id="21" name="TextBox 20">
            <a:extLst>
              <a:ext uri="{FF2B5EF4-FFF2-40B4-BE49-F238E27FC236}">
                <a16:creationId xmlns:a16="http://schemas.microsoft.com/office/drawing/2014/main" id="{78B74651-FFCB-4CC9-96EB-8248CB400733}"/>
              </a:ext>
            </a:extLst>
          </p:cNvPr>
          <p:cNvSpPr txBox="1"/>
          <p:nvPr/>
        </p:nvSpPr>
        <p:spPr>
          <a:xfrm>
            <a:off x="2596138" y="3262114"/>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Code Developer</a:t>
            </a:r>
          </a:p>
        </p:txBody>
      </p:sp>
      <p:sp>
        <p:nvSpPr>
          <p:cNvPr id="12" name="Star: 7 Points 11">
            <a:extLst>
              <a:ext uri="{FF2B5EF4-FFF2-40B4-BE49-F238E27FC236}">
                <a16:creationId xmlns:a16="http://schemas.microsoft.com/office/drawing/2014/main" id="{D218E57D-123A-4821-8CD5-1119CC29F9DC}"/>
              </a:ext>
            </a:extLst>
          </p:cNvPr>
          <p:cNvSpPr/>
          <p:nvPr/>
        </p:nvSpPr>
        <p:spPr>
          <a:xfrm>
            <a:off x="4317572" y="266199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extBox 21">
            <a:extLst>
              <a:ext uri="{FF2B5EF4-FFF2-40B4-BE49-F238E27FC236}">
                <a16:creationId xmlns:a16="http://schemas.microsoft.com/office/drawing/2014/main" id="{38843340-BC91-4C14-948D-561DB9ABAE97}"/>
              </a:ext>
            </a:extLst>
          </p:cNvPr>
          <p:cNvSpPr txBox="1"/>
          <p:nvPr/>
        </p:nvSpPr>
        <p:spPr>
          <a:xfrm>
            <a:off x="2594629" y="3508335"/>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V&amp;V Partner</a:t>
            </a:r>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08363478-3A51-4EF3-BE2A-AD296CB4ADF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0EA3225E-C9BF-4131-B4D8-24E387DA22D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B9901DB5-D3DE-4742-B105-6E66AF51DAE1}"/>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65942D10-B7ED-4653-8253-42C4C3BEA6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A3D8FC00-05AF-4F9B-A621-48A26060BC3E}"/>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73900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8"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16127"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79CD8D2A-7DE3-4075-904B-602388BEB846}"/>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4" name="TextBox 23">
            <a:extLst>
              <a:ext uri="{FF2B5EF4-FFF2-40B4-BE49-F238E27FC236}">
                <a16:creationId xmlns:a16="http://schemas.microsoft.com/office/drawing/2014/main" id="{A54AFEFB-9D09-45A0-88B5-5943727CF1CC}"/>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33496F3-CBD9-48E2-9DD9-0F132167F2CC}"/>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A89786B5-8AF8-4612-8B99-6BB85E612CAE}"/>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7" name="Title 1">
            <a:extLst>
              <a:ext uri="{FF2B5EF4-FFF2-40B4-BE49-F238E27FC236}">
                <a16:creationId xmlns:a16="http://schemas.microsoft.com/office/drawing/2014/main" id="{878B6506-1CCC-41CD-95BD-2EF64905CC95}"/>
              </a:ext>
            </a:extLst>
          </p:cNvPr>
          <p:cNvSpPr txBox="1">
            <a:spLocks/>
          </p:cNvSpPr>
          <p:nvPr/>
        </p:nvSpPr>
        <p:spPr>
          <a:xfrm>
            <a:off x="8856179" y="574013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PCMM Tool</a:t>
            </a:r>
          </a:p>
        </p:txBody>
      </p:sp>
      <p:sp>
        <p:nvSpPr>
          <p:cNvPr id="12" name="Star: 7 Points 11">
            <a:extLst>
              <a:ext uri="{FF2B5EF4-FFF2-40B4-BE49-F238E27FC236}">
                <a16:creationId xmlns:a16="http://schemas.microsoft.com/office/drawing/2014/main" id="{D218E57D-123A-4821-8CD5-1119CC29F9DC}"/>
              </a:ext>
            </a:extLst>
          </p:cNvPr>
          <p:cNvSpPr/>
          <p:nvPr/>
        </p:nvSpPr>
        <p:spPr>
          <a:xfrm>
            <a:off x="8211936" y="552439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8" name="TextBox 27">
            <a:extLst>
              <a:ext uri="{FF2B5EF4-FFF2-40B4-BE49-F238E27FC236}">
                <a16:creationId xmlns:a16="http://schemas.microsoft.com/office/drawing/2014/main" id="{890B0FF1-03FE-4758-B8D3-E49A2F31066A}"/>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9" name="TextBox 28">
            <a:extLst>
              <a:ext uri="{FF2B5EF4-FFF2-40B4-BE49-F238E27FC236}">
                <a16:creationId xmlns:a16="http://schemas.microsoft.com/office/drawing/2014/main" id="{0D2DD102-A907-4F62-8486-62AEC892B21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0" name="TextBox 29">
            <a:extLst>
              <a:ext uri="{FF2B5EF4-FFF2-40B4-BE49-F238E27FC236}">
                <a16:creationId xmlns:a16="http://schemas.microsoft.com/office/drawing/2014/main" id="{6AD1A138-92B9-4ABD-915C-51181F8C29DF}"/>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1" name="TextBox 30">
            <a:extLst>
              <a:ext uri="{FF2B5EF4-FFF2-40B4-BE49-F238E27FC236}">
                <a16:creationId xmlns:a16="http://schemas.microsoft.com/office/drawing/2014/main" id="{A4CF2E0D-57E9-4E67-856D-11F382EFCB70}"/>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2" name="TextBox 31">
            <a:extLst>
              <a:ext uri="{FF2B5EF4-FFF2-40B4-BE49-F238E27FC236}">
                <a16:creationId xmlns:a16="http://schemas.microsoft.com/office/drawing/2014/main" id="{655AD59A-C70A-432A-8CFB-887E28567DF1}"/>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251000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2" name="Star: 7 Points 11">
            <a:extLst>
              <a:ext uri="{FF2B5EF4-FFF2-40B4-BE49-F238E27FC236}">
                <a16:creationId xmlns:a16="http://schemas.microsoft.com/office/drawing/2014/main" id="{D218E57D-123A-4821-8CD5-1119CC29F9DC}"/>
              </a:ext>
            </a:extLst>
          </p:cNvPr>
          <p:cNvSpPr/>
          <p:nvPr/>
        </p:nvSpPr>
        <p:spPr>
          <a:xfrm>
            <a:off x="7211536"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C63650C5-990B-4B99-B342-8D16EE914147}"/>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19" name="TextBox 18">
            <a:extLst>
              <a:ext uri="{FF2B5EF4-FFF2-40B4-BE49-F238E27FC236}">
                <a16:creationId xmlns:a16="http://schemas.microsoft.com/office/drawing/2014/main" id="{A599BE71-B7F6-4023-AC7D-DB31270F8D3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0" name="TextBox 19">
            <a:extLst>
              <a:ext uri="{FF2B5EF4-FFF2-40B4-BE49-F238E27FC236}">
                <a16:creationId xmlns:a16="http://schemas.microsoft.com/office/drawing/2014/main" id="{E5F63234-7ED6-4292-BD48-A8D2DD8C70B3}"/>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1" name="TextBox 20">
            <a:extLst>
              <a:ext uri="{FF2B5EF4-FFF2-40B4-BE49-F238E27FC236}">
                <a16:creationId xmlns:a16="http://schemas.microsoft.com/office/drawing/2014/main" id="{88C8973C-98AE-44B2-9B77-2A896853690F}"/>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8D54C18D-147E-4A35-B858-55E4B35CEBCD}"/>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249002C9-3A74-4469-ABFF-9AAC67CF5DF6}"/>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EBA4397E-D194-4BAC-9E7E-5733E80D737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D54FF9D8-933C-4BD8-8F72-5645B470C49B}"/>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19271494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0"/>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1" name="Title 1">
            <a:extLst>
              <a:ext uri="{FF2B5EF4-FFF2-40B4-BE49-F238E27FC236}">
                <a16:creationId xmlns:a16="http://schemas.microsoft.com/office/drawing/2014/main" id="{649934C0-FEB7-4A3C-B5BC-AFBCD089D7CF}"/>
              </a:ext>
            </a:extLst>
          </p:cNvPr>
          <p:cNvSpPr txBox="1">
            <a:spLocks/>
          </p:cNvSpPr>
          <p:nvPr/>
        </p:nvSpPr>
        <p:spPr>
          <a:xfrm>
            <a:off x="6578438" y="5737296"/>
            <a:ext cx="1522970" cy="266802"/>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Examine Evidence</a:t>
            </a:r>
          </a:p>
        </p:txBody>
      </p:sp>
      <p:sp>
        <p:nvSpPr>
          <p:cNvPr id="12" name="Star: 7 Points 11">
            <a:extLst>
              <a:ext uri="{FF2B5EF4-FFF2-40B4-BE49-F238E27FC236}">
                <a16:creationId xmlns:a16="http://schemas.microsoft.com/office/drawing/2014/main" id="{D218E57D-123A-4821-8CD5-1119CC29F9DC}"/>
              </a:ext>
            </a:extLst>
          </p:cNvPr>
          <p:cNvSpPr/>
          <p:nvPr/>
        </p:nvSpPr>
        <p:spPr>
          <a:xfrm>
            <a:off x="6452642" y="53674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32" name="Title 1">
            <a:extLst>
              <a:ext uri="{FF2B5EF4-FFF2-40B4-BE49-F238E27FC236}">
                <a16:creationId xmlns:a16="http://schemas.microsoft.com/office/drawing/2014/main" id="{A6E91464-17C4-488A-9845-23B169A79914}"/>
              </a:ext>
            </a:extLst>
          </p:cNvPr>
          <p:cNvSpPr txBox="1">
            <a:spLocks/>
          </p:cNvSpPr>
          <p:nvPr/>
        </p:nvSpPr>
        <p:spPr>
          <a:xfrm>
            <a:off x="8121011" y="5737296"/>
            <a:ext cx="741881" cy="284621"/>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Tree>
    <p:extLst>
      <p:ext uri="{BB962C8B-B14F-4D97-AF65-F5344CB8AC3E}">
        <p14:creationId xmlns:p14="http://schemas.microsoft.com/office/powerpoint/2010/main" val="428717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4310546" y="172135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0" name="Picture 19">
            <a:extLst>
              <a:ext uri="{FF2B5EF4-FFF2-40B4-BE49-F238E27FC236}">
                <a16:creationId xmlns:a16="http://schemas.microsoft.com/office/drawing/2014/main" id="{02469DF5-2911-4CB6-8889-6CD46CA5D44B}"/>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1" name="TextBox 20">
            <a:extLst>
              <a:ext uri="{FF2B5EF4-FFF2-40B4-BE49-F238E27FC236}">
                <a16:creationId xmlns:a16="http://schemas.microsoft.com/office/drawing/2014/main" id="{9E07D3D2-2AF9-433E-9327-A8E6A9176465}"/>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2" name="TextBox 21">
            <a:extLst>
              <a:ext uri="{FF2B5EF4-FFF2-40B4-BE49-F238E27FC236}">
                <a16:creationId xmlns:a16="http://schemas.microsoft.com/office/drawing/2014/main" id="{EBAA161D-7A96-4991-B8B7-ECDBB1D3A902}"/>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3" name="TextBox 22">
            <a:extLst>
              <a:ext uri="{FF2B5EF4-FFF2-40B4-BE49-F238E27FC236}">
                <a16:creationId xmlns:a16="http://schemas.microsoft.com/office/drawing/2014/main" id="{D2ABA7DC-32ED-4C96-B3F5-7412CF15F97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4" name="TextBox 23">
            <a:extLst>
              <a:ext uri="{FF2B5EF4-FFF2-40B4-BE49-F238E27FC236}">
                <a16:creationId xmlns:a16="http://schemas.microsoft.com/office/drawing/2014/main" id="{395738C6-E240-40BD-8CA5-B1330F8D6936}"/>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5" name="TextBox 24">
            <a:extLst>
              <a:ext uri="{FF2B5EF4-FFF2-40B4-BE49-F238E27FC236}">
                <a16:creationId xmlns:a16="http://schemas.microsoft.com/office/drawing/2014/main" id="{E91845AE-D703-4CC3-8D8F-658C4AA4BCE7}"/>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6460158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extLst/>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2" name="Star: 7 Points 11">
            <a:extLst>
              <a:ext uri="{FF2B5EF4-FFF2-40B4-BE49-F238E27FC236}">
                <a16:creationId xmlns:a16="http://schemas.microsoft.com/office/drawing/2014/main" id="{9D2E67AA-2F84-4EFC-8141-896BDF5E466F}"/>
              </a:ext>
            </a:extLst>
          </p:cNvPr>
          <p:cNvSpPr/>
          <p:nvPr/>
        </p:nvSpPr>
        <p:spPr>
          <a:xfrm>
            <a:off x="3519443" y="254871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1" name="Title 1">
            <a:extLst>
              <a:ext uri="{FF2B5EF4-FFF2-40B4-BE49-F238E27FC236}">
                <a16:creationId xmlns:a16="http://schemas.microsoft.com/office/drawing/2014/main" id="{544E330E-4F53-42E9-90F2-041271307E8A}"/>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3" name="TextBox 12">
            <a:extLst>
              <a:ext uri="{FF2B5EF4-FFF2-40B4-BE49-F238E27FC236}">
                <a16:creationId xmlns:a16="http://schemas.microsoft.com/office/drawing/2014/main" id="{974754BF-83E5-409A-97F8-F6904278F6B0}"/>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62BEC1B1-5A8F-4B0C-B122-377F0DF63E59}"/>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B14D600A-7022-43D8-B02D-B81620010604}"/>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6" name="TextBox 15">
            <a:extLst>
              <a:ext uri="{FF2B5EF4-FFF2-40B4-BE49-F238E27FC236}">
                <a16:creationId xmlns:a16="http://schemas.microsoft.com/office/drawing/2014/main" id="{8CD3894A-9296-4905-B732-3B591F1809C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7" name="TextBox 16">
            <a:extLst>
              <a:ext uri="{FF2B5EF4-FFF2-40B4-BE49-F238E27FC236}">
                <a16:creationId xmlns:a16="http://schemas.microsoft.com/office/drawing/2014/main" id="{C401F21D-1B9B-4AD0-921C-19883335526D}"/>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29700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graphicFrame>
        <p:nvGraphicFramePr>
          <p:cNvPr id="2" name="Table 1">
            <a:extLst>
              <a:ext uri="{FF2B5EF4-FFF2-40B4-BE49-F238E27FC236}">
                <a16:creationId xmlns:a16="http://schemas.microsoft.com/office/drawing/2014/main" id="{7D05A871-E9C9-4C5D-9285-82D9EB183309}"/>
              </a:ext>
            </a:extLst>
          </p:cNvPr>
          <p:cNvGraphicFramePr>
            <a:graphicFrameLocks noGrp="1"/>
          </p:cNvGraphicFramePr>
          <p:nvPr/>
        </p:nvGraphicFramePr>
        <p:xfrm>
          <a:off x="3271423" y="2013442"/>
          <a:ext cx="6574627" cy="741680"/>
        </p:xfrm>
        <a:graphic>
          <a:graphicData uri="http://schemas.openxmlformats.org/drawingml/2006/table">
            <a:tbl>
              <a:tblPr firstRow="1" bandRow="1">
                <a:tableStyleId>{5C22544A-7EE6-4342-B048-85BDC9FD1C3A}</a:tableStyleId>
              </a:tblPr>
              <a:tblGrid>
                <a:gridCol w="1807614">
                  <a:extLst>
                    <a:ext uri="{9D8B030D-6E8A-4147-A177-3AD203B41FA5}">
                      <a16:colId xmlns:a16="http://schemas.microsoft.com/office/drawing/2014/main" val="3861621164"/>
                    </a:ext>
                  </a:extLst>
                </a:gridCol>
                <a:gridCol w="4767013">
                  <a:extLst>
                    <a:ext uri="{9D8B030D-6E8A-4147-A177-3AD203B41FA5}">
                      <a16:colId xmlns:a16="http://schemas.microsoft.com/office/drawing/2014/main" val="1297770301"/>
                    </a:ext>
                  </a:extLst>
                </a:gridCol>
              </a:tblGrid>
              <a:tr h="370840">
                <a:tc>
                  <a:txBody>
                    <a:bodyPr/>
                    <a:lstStyle/>
                    <a:p>
                      <a:r>
                        <a:rPr lang="en-US" dirty="0"/>
                        <a:t>File Name</a:t>
                      </a:r>
                    </a:p>
                  </a:txBody>
                  <a:tcPr/>
                </a:tc>
                <a:tc>
                  <a:txBody>
                    <a:bodyPr/>
                    <a:lstStyle/>
                    <a:p>
                      <a:r>
                        <a:rPr lang="en-US" dirty="0"/>
                        <a:t>Description</a:t>
                      </a:r>
                    </a:p>
                  </a:txBody>
                  <a:tcPr/>
                </a:tc>
                <a:extLst>
                  <a:ext uri="{0D108BD9-81ED-4DB2-BD59-A6C34878D82A}">
                    <a16:rowId xmlns:a16="http://schemas.microsoft.com/office/drawing/2014/main" val="1229025445"/>
                  </a:ext>
                </a:extLst>
              </a:tr>
              <a:tr h="370840">
                <a:tc>
                  <a:txBody>
                    <a:bodyPr/>
                    <a:lstStyle/>
                    <a:p>
                      <a:r>
                        <a:rPr lang="en-US" b="0" u="sng" dirty="0">
                          <a:solidFill>
                            <a:schemeClr val="accent1">
                              <a:lumMod val="75000"/>
                            </a:schemeClr>
                          </a:solidFill>
                        </a:rPr>
                        <a:t>SVER_Mesh.pptx</a:t>
                      </a:r>
                    </a:p>
                  </a:txBody>
                  <a:tcPr/>
                </a:tc>
                <a:tc>
                  <a:txBody>
                    <a:bodyPr/>
                    <a:lstStyle/>
                    <a:p>
                      <a:r>
                        <a:rPr lang="en-US" dirty="0"/>
                        <a:t>Solution verification with respect to mesh size</a:t>
                      </a:r>
                    </a:p>
                  </a:txBody>
                  <a:tcPr/>
                </a:tc>
                <a:extLst>
                  <a:ext uri="{0D108BD9-81ED-4DB2-BD59-A6C34878D82A}">
                    <a16:rowId xmlns:a16="http://schemas.microsoft.com/office/drawing/2014/main" val="3105970048"/>
                  </a:ext>
                </a:extLst>
              </a:tr>
            </a:tbl>
          </a:graphicData>
        </a:graphic>
      </p:graphicFrame>
      <p:sp>
        <p:nvSpPr>
          <p:cNvPr id="11" name="Title 1">
            <a:extLst>
              <a:ext uri="{FF2B5EF4-FFF2-40B4-BE49-F238E27FC236}">
                <a16:creationId xmlns:a16="http://schemas.microsoft.com/office/drawing/2014/main" id="{6575D0F8-10A8-4CB9-B9DA-F6A62EEED78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pic>
        <p:nvPicPr>
          <p:cNvPr id="3" name="Picture 2">
            <a:extLst>
              <a:ext uri="{FF2B5EF4-FFF2-40B4-BE49-F238E27FC236}">
                <a16:creationId xmlns:a16="http://schemas.microsoft.com/office/drawing/2014/main" id="{6E105FF7-ACB4-429B-8128-CE075A6AFF50}"/>
              </a:ext>
            </a:extLst>
          </p:cNvPr>
          <p:cNvPicPr>
            <a:picLocks noChangeAspect="1"/>
          </p:cNvPicPr>
          <p:nvPr/>
        </p:nvPicPr>
        <p:blipFill rotWithShape="1">
          <a:blip r:embed="rId4"/>
          <a:srcRect l="3449" r="11422"/>
          <a:stretch/>
        </p:blipFill>
        <p:spPr>
          <a:xfrm>
            <a:off x="4099631" y="2124843"/>
            <a:ext cx="6847167" cy="3186136"/>
          </a:xfrm>
          <a:prstGeom prst="rect">
            <a:avLst/>
          </a:prstGeom>
          <a:solidFill>
            <a:schemeClr val="bg1"/>
          </a:solidFill>
          <a:ln w="19050">
            <a:solidFill>
              <a:schemeClr val="accent1">
                <a:shade val="50000"/>
              </a:schemeClr>
            </a:solidFill>
          </a:ln>
        </p:spPr>
      </p:pic>
      <p:sp>
        <p:nvSpPr>
          <p:cNvPr id="19" name="TextBox 18">
            <a:extLst>
              <a:ext uri="{FF2B5EF4-FFF2-40B4-BE49-F238E27FC236}">
                <a16:creationId xmlns:a16="http://schemas.microsoft.com/office/drawing/2014/main" id="{05FE9002-5DA5-4273-8634-559C15511163}"/>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0" name="TextBox 19">
            <a:extLst>
              <a:ext uri="{FF2B5EF4-FFF2-40B4-BE49-F238E27FC236}">
                <a16:creationId xmlns:a16="http://schemas.microsoft.com/office/drawing/2014/main" id="{7AD391CA-5253-4995-9A8A-C130C224D729}"/>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13AB35AA-1FF1-4DAE-97FE-689AC69EBD35}"/>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822AEFE0-6E41-4831-9ADA-1FA1819C4CD9}"/>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870C6757-3CCF-4D62-9ED7-93BDB01A3A4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24" name="Star: 7 Points 23">
            <a:extLst>
              <a:ext uri="{FF2B5EF4-FFF2-40B4-BE49-F238E27FC236}">
                <a16:creationId xmlns:a16="http://schemas.microsoft.com/office/drawing/2014/main" id="{7EEF20C4-E718-428E-8392-997B07A6EDE2}"/>
              </a:ext>
            </a:extLst>
          </p:cNvPr>
          <p:cNvSpPr/>
          <p:nvPr/>
        </p:nvSpPr>
        <p:spPr>
          <a:xfrm>
            <a:off x="10080918" y="5381182"/>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16403321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0"/>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1" name="Title 1">
            <a:extLst>
              <a:ext uri="{FF2B5EF4-FFF2-40B4-BE49-F238E27FC236}">
                <a16:creationId xmlns:a16="http://schemas.microsoft.com/office/drawing/2014/main" id="{649934C0-FEB7-4A3C-B5BC-AFBCD089D7CF}"/>
              </a:ext>
            </a:extLst>
          </p:cNvPr>
          <p:cNvSpPr txBox="1">
            <a:spLocks/>
          </p:cNvSpPr>
          <p:nvPr/>
        </p:nvSpPr>
        <p:spPr>
          <a:xfrm>
            <a:off x="6578438" y="5737296"/>
            <a:ext cx="1522970" cy="266802"/>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Examine Evidence</a:t>
            </a:r>
          </a:p>
        </p:txBody>
      </p:sp>
      <p:sp>
        <p:nvSpPr>
          <p:cNvPr id="32" name="Title 1">
            <a:extLst>
              <a:ext uri="{FF2B5EF4-FFF2-40B4-BE49-F238E27FC236}">
                <a16:creationId xmlns:a16="http://schemas.microsoft.com/office/drawing/2014/main" id="{A6E91464-17C4-488A-9845-23B169A79914}"/>
              </a:ext>
            </a:extLst>
          </p:cNvPr>
          <p:cNvSpPr txBox="1">
            <a:spLocks/>
          </p:cNvSpPr>
          <p:nvPr/>
        </p:nvSpPr>
        <p:spPr>
          <a:xfrm>
            <a:off x="8121011" y="5737296"/>
            <a:ext cx="741881" cy="284621"/>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12" name="Star: 7 Points 11">
            <a:extLst>
              <a:ext uri="{FF2B5EF4-FFF2-40B4-BE49-F238E27FC236}">
                <a16:creationId xmlns:a16="http://schemas.microsoft.com/office/drawing/2014/main" id="{D218E57D-123A-4821-8CD5-1119CC29F9DC}"/>
              </a:ext>
            </a:extLst>
          </p:cNvPr>
          <p:cNvSpPr/>
          <p:nvPr/>
        </p:nvSpPr>
        <p:spPr>
          <a:xfrm>
            <a:off x="8065086" y="534585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Tree>
    <p:extLst>
      <p:ext uri="{BB962C8B-B14F-4D97-AF65-F5344CB8AC3E}">
        <p14:creationId xmlns:p14="http://schemas.microsoft.com/office/powerpoint/2010/main" val="291074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84B84F9D-9540-4731-8796-A95D1C0BBA66}"/>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60"/>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54906" y="1642453"/>
            <a:ext cx="6777411" cy="4349178"/>
          </a:xfrm>
          <a:prstGeom prst="rect">
            <a:avLst/>
          </a:prstGeom>
        </p:spPr>
      </p:pic>
      <p:sp>
        <p:nvSpPr>
          <p:cNvPr id="4" name="TextBox 3">
            <a:extLst>
              <a:ext uri="{FF2B5EF4-FFF2-40B4-BE49-F238E27FC236}">
                <a16:creationId xmlns:a16="http://schemas.microsoft.com/office/drawing/2014/main" id="{65FC7A7D-C902-4156-8B86-88CF38F6ADAA}"/>
              </a:ext>
            </a:extLst>
          </p:cNvPr>
          <p:cNvSpPr txBox="1"/>
          <p:nvPr/>
        </p:nvSpPr>
        <p:spPr>
          <a:xfrm>
            <a:off x="7327699" y="3718238"/>
            <a:ext cx="884386" cy="156011"/>
          </a:xfrm>
          <a:prstGeom prst="rect">
            <a:avLst/>
          </a:prstGeom>
          <a:solidFill>
            <a:schemeClr val="accent6">
              <a:lumMod val="75000"/>
            </a:schemeClr>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High</a:t>
            </a:r>
          </a:p>
        </p:txBody>
      </p:sp>
      <p:sp>
        <p:nvSpPr>
          <p:cNvPr id="13" name="TextBox 12">
            <a:extLst>
              <a:ext uri="{FF2B5EF4-FFF2-40B4-BE49-F238E27FC236}">
                <a16:creationId xmlns:a16="http://schemas.microsoft.com/office/drawing/2014/main" id="{980C369F-CA0A-4CFC-BD82-DCD4B6CFBF4D}"/>
              </a:ext>
            </a:extLst>
          </p:cNvPr>
          <p:cNvSpPr txBox="1"/>
          <p:nvPr/>
        </p:nvSpPr>
        <p:spPr>
          <a:xfrm>
            <a:off x="7327697" y="3872126"/>
            <a:ext cx="884385" cy="153888"/>
          </a:xfrm>
          <a:prstGeom prst="rect">
            <a:avLst/>
          </a:prstGeom>
          <a:solidFill>
            <a:srgbClr val="FFFF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Medium</a:t>
            </a:r>
          </a:p>
        </p:txBody>
      </p:sp>
      <p:sp>
        <p:nvSpPr>
          <p:cNvPr id="14" name="TextBox 13">
            <a:extLst>
              <a:ext uri="{FF2B5EF4-FFF2-40B4-BE49-F238E27FC236}">
                <a16:creationId xmlns:a16="http://schemas.microsoft.com/office/drawing/2014/main" id="{997970E7-0D09-4236-879E-EFCF86F3E9FE}"/>
              </a:ext>
            </a:extLst>
          </p:cNvPr>
          <p:cNvSpPr txBox="1"/>
          <p:nvPr/>
        </p:nvSpPr>
        <p:spPr>
          <a:xfrm>
            <a:off x="7327698" y="4026014"/>
            <a:ext cx="884384" cy="153888"/>
          </a:xfrm>
          <a:prstGeom prst="rect">
            <a:avLst/>
          </a:prstGeom>
          <a:solidFill>
            <a:srgbClr val="FF0000"/>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solidFill>
                  <a:schemeClr val="bg1"/>
                </a:solidFill>
              </a:rPr>
              <a:t>Low</a:t>
            </a:r>
          </a:p>
        </p:txBody>
      </p:sp>
      <p:sp>
        <p:nvSpPr>
          <p:cNvPr id="15" name="Title 1">
            <a:extLst>
              <a:ext uri="{FF2B5EF4-FFF2-40B4-BE49-F238E27FC236}">
                <a16:creationId xmlns:a16="http://schemas.microsoft.com/office/drawing/2014/main" id="{709F3A91-040E-413F-A959-520FCD62494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8C76A1F7-E8E4-4B87-BA82-A781C42168B6}"/>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0" name="TextBox 19">
            <a:extLst>
              <a:ext uri="{FF2B5EF4-FFF2-40B4-BE49-F238E27FC236}">
                <a16:creationId xmlns:a16="http://schemas.microsoft.com/office/drawing/2014/main" id="{31157CA3-FFA8-4B64-92E4-AB49511D8584}"/>
              </a:ext>
            </a:extLst>
          </p:cNvPr>
          <p:cNvSpPr txBox="1"/>
          <p:nvPr/>
        </p:nvSpPr>
        <p:spPr>
          <a:xfrm>
            <a:off x="7327697" y="3564017"/>
            <a:ext cx="884388" cy="153888"/>
          </a:xfrm>
          <a:prstGeom prst="rect">
            <a:avLst/>
          </a:prstGeom>
          <a:solidFill>
            <a:schemeClr val="bg1"/>
          </a:solidFill>
          <a:ln>
            <a:solidFill>
              <a:schemeClr val="accent1"/>
            </a:solidFill>
          </a:ln>
          <a:effectLst>
            <a:outerShdw blurRad="50800" dist="38100" dir="2700000" algn="tl" rotWithShape="0">
              <a:prstClr val="black">
                <a:alpha val="40000"/>
              </a:prstClr>
            </a:outerShdw>
          </a:effectLst>
          <a:scene3d>
            <a:camera prst="orthographicFront"/>
            <a:lightRig rig="threePt" dir="t"/>
          </a:scene3d>
          <a:sp3d>
            <a:bevelT/>
          </a:sp3d>
        </p:spPr>
        <p:txBody>
          <a:bodyPr wrap="square" tIns="0" bIns="0" rtlCol="0">
            <a:spAutoFit/>
          </a:bodyPr>
          <a:lstStyle/>
          <a:p>
            <a:r>
              <a:rPr lang="en-US" sz="1000" dirty="0"/>
              <a:t>Not Assessed</a:t>
            </a:r>
          </a:p>
        </p:txBody>
      </p:sp>
      <p:sp>
        <p:nvSpPr>
          <p:cNvPr id="12" name="Star: 7 Points 11">
            <a:extLst>
              <a:ext uri="{FF2B5EF4-FFF2-40B4-BE49-F238E27FC236}">
                <a16:creationId xmlns:a16="http://schemas.microsoft.com/office/drawing/2014/main" id="{D218E57D-123A-4821-8CD5-1119CC29F9DC}"/>
              </a:ext>
            </a:extLst>
          </p:cNvPr>
          <p:cNvSpPr/>
          <p:nvPr/>
        </p:nvSpPr>
        <p:spPr>
          <a:xfrm>
            <a:off x="8060205" y="369037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1" name="TextBox 20">
            <a:extLst>
              <a:ext uri="{FF2B5EF4-FFF2-40B4-BE49-F238E27FC236}">
                <a16:creationId xmlns:a16="http://schemas.microsoft.com/office/drawing/2014/main" id="{E2ABBE22-1A9D-48CB-9E8E-743FD811CD52}"/>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2" name="Action Button: Go Forward or Next 21">
            <a:hlinkClick r:id="" action="ppaction://noaction" highlightClick="1"/>
            <a:extLst>
              <a:ext uri="{FF2B5EF4-FFF2-40B4-BE49-F238E27FC236}">
                <a16:creationId xmlns:a16="http://schemas.microsoft.com/office/drawing/2014/main" id="{56D8D931-9ADF-4A62-92B2-E70B4EDBAB5B}"/>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F2C6DE05-CDD5-4D26-AEE5-8BA054B17FDC}"/>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4" name="TextBox 23">
            <a:extLst>
              <a:ext uri="{FF2B5EF4-FFF2-40B4-BE49-F238E27FC236}">
                <a16:creationId xmlns:a16="http://schemas.microsoft.com/office/drawing/2014/main" id="{B0C8530F-C9B3-4BB8-8962-739EBC90A6D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5" name="TextBox 24">
            <a:extLst>
              <a:ext uri="{FF2B5EF4-FFF2-40B4-BE49-F238E27FC236}">
                <a16:creationId xmlns:a16="http://schemas.microsoft.com/office/drawing/2014/main" id="{5722B338-098F-48AD-A1F7-321D685A7E52}"/>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6" name="TextBox 25">
            <a:extLst>
              <a:ext uri="{FF2B5EF4-FFF2-40B4-BE49-F238E27FC236}">
                <a16:creationId xmlns:a16="http://schemas.microsoft.com/office/drawing/2014/main" id="{64E013F7-F253-4F1E-9575-E9B729927414}"/>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7" name="TextBox 26">
            <a:extLst>
              <a:ext uri="{FF2B5EF4-FFF2-40B4-BE49-F238E27FC236}">
                <a16:creationId xmlns:a16="http://schemas.microsoft.com/office/drawing/2014/main" id="{D499382A-89DD-4693-AA8D-EB99B70AE76C}"/>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8" name="TextBox 27">
            <a:extLst>
              <a:ext uri="{FF2B5EF4-FFF2-40B4-BE49-F238E27FC236}">
                <a16:creationId xmlns:a16="http://schemas.microsoft.com/office/drawing/2014/main" id="{3D19FCC0-5ACB-4223-8CB6-2EDA70FD8B9B}"/>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9" name="TextBox 28">
            <a:extLst>
              <a:ext uri="{FF2B5EF4-FFF2-40B4-BE49-F238E27FC236}">
                <a16:creationId xmlns:a16="http://schemas.microsoft.com/office/drawing/2014/main" id="{1EEED99A-C184-44CD-AC35-E2E9792AC05E}"/>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0" name="TextBox 29">
            <a:extLst>
              <a:ext uri="{FF2B5EF4-FFF2-40B4-BE49-F238E27FC236}">
                <a16:creationId xmlns:a16="http://schemas.microsoft.com/office/drawing/2014/main" id="{E7A0C7BF-B49E-4414-8095-77B296177E06}"/>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43256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60632"/>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Star: 7 Points 11">
            <a:extLst>
              <a:ext uri="{FF2B5EF4-FFF2-40B4-BE49-F238E27FC236}">
                <a16:creationId xmlns:a16="http://schemas.microsoft.com/office/drawing/2014/main" id="{D218E57D-123A-4821-8CD5-1119CC29F9DC}"/>
              </a:ext>
            </a:extLst>
          </p:cNvPr>
          <p:cNvSpPr/>
          <p:nvPr/>
        </p:nvSpPr>
        <p:spPr>
          <a:xfrm>
            <a:off x="10201968" y="537659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5" name="Rectangle 4">
            <a:extLst>
              <a:ext uri="{FF2B5EF4-FFF2-40B4-BE49-F238E27FC236}">
                <a16:creationId xmlns:a16="http://schemas.microsoft.com/office/drawing/2014/main" id="{2E0A2B74-CAAE-4EC6-8238-81DAD92DCA2B}"/>
              </a:ext>
            </a:extLst>
          </p:cNvPr>
          <p:cNvSpPr/>
          <p:nvPr/>
        </p:nvSpPr>
        <p:spPr>
          <a:xfrm>
            <a:off x="7455991" y="3817042"/>
            <a:ext cx="962071" cy="87576"/>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A858A9-F8FD-4F33-BAAC-F3412B256062}"/>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p:spPr>
        <p:txBody>
          <a:bodyPr wrap="square" tIns="0" bIns="0" rtlCol="0">
            <a:spAutoFit/>
          </a:bodyPr>
          <a:lstStyle/>
          <a:p>
            <a:r>
              <a:rPr lang="en-US" sz="800" dirty="0"/>
              <a:t>Visual evidence only</a:t>
            </a:r>
          </a:p>
        </p:txBody>
      </p:sp>
      <p:sp>
        <p:nvSpPr>
          <p:cNvPr id="14" name="TextBox 13">
            <a:extLst>
              <a:ext uri="{FF2B5EF4-FFF2-40B4-BE49-F238E27FC236}">
                <a16:creationId xmlns:a16="http://schemas.microsoft.com/office/drawing/2014/main" id="{D55424AD-73D8-440D-86B1-3B9135C2F594}"/>
              </a:ext>
            </a:extLst>
          </p:cNvPr>
          <p:cNvSpPr txBox="1"/>
          <p:nvPr/>
        </p:nvSpPr>
        <p:spPr>
          <a:xfrm>
            <a:off x="9144016" y="4059173"/>
            <a:ext cx="2069250"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Comment added</a:t>
            </a:r>
          </a:p>
        </p:txBody>
      </p:sp>
      <p:sp>
        <p:nvSpPr>
          <p:cNvPr id="19" name="TextBox 18">
            <a:extLst>
              <a:ext uri="{FF2B5EF4-FFF2-40B4-BE49-F238E27FC236}">
                <a16:creationId xmlns:a16="http://schemas.microsoft.com/office/drawing/2014/main" id="{60223FC3-B909-49A8-82DA-602D35048546}"/>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Role</a:t>
            </a:r>
          </a:p>
        </p:txBody>
      </p:sp>
      <p:sp>
        <p:nvSpPr>
          <p:cNvPr id="20" name="Action Button: Go Forward or Next 19">
            <a:hlinkClick r:id="" action="ppaction://noaction" highlightClick="1"/>
            <a:extLst>
              <a:ext uri="{FF2B5EF4-FFF2-40B4-BE49-F238E27FC236}">
                <a16:creationId xmlns:a16="http://schemas.microsoft.com/office/drawing/2014/main" id="{01CBC837-9656-45A8-B6F4-E220FE92F3BF}"/>
              </a:ext>
            </a:extLst>
          </p:cNvPr>
          <p:cNvSpPr/>
          <p:nvPr/>
        </p:nvSpPr>
        <p:spPr>
          <a:xfrm rot="5400000">
            <a:off x="4225656" y="2260495"/>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7B242CD-17F0-4029-B931-3B1DF70FD542}"/>
              </a:ext>
            </a:extLst>
          </p:cNvPr>
          <p:cNvSpPr txBox="1"/>
          <p:nvPr/>
        </p:nvSpPr>
        <p:spPr>
          <a:xfrm>
            <a:off x="3118201" y="2235015"/>
            <a:ext cx="1044127"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Analyst</a:t>
            </a:r>
          </a:p>
        </p:txBody>
      </p:sp>
      <p:sp>
        <p:nvSpPr>
          <p:cNvPr id="22" name="TextBox 21">
            <a:extLst>
              <a:ext uri="{FF2B5EF4-FFF2-40B4-BE49-F238E27FC236}">
                <a16:creationId xmlns:a16="http://schemas.microsoft.com/office/drawing/2014/main" id="{EAF80AE7-CFC3-4932-A1BF-97D8238DF700}"/>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23" name="TextBox 22">
            <a:extLst>
              <a:ext uri="{FF2B5EF4-FFF2-40B4-BE49-F238E27FC236}">
                <a16:creationId xmlns:a16="http://schemas.microsoft.com/office/drawing/2014/main" id="{76F83C41-85A0-4A08-9ADE-4B0E64D2BBD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5" name="TextBox 24">
            <a:extLst>
              <a:ext uri="{FF2B5EF4-FFF2-40B4-BE49-F238E27FC236}">
                <a16:creationId xmlns:a16="http://schemas.microsoft.com/office/drawing/2014/main" id="{68D2514F-5066-465A-9D45-8552BBB059D7}"/>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6" name="TextBox 25">
            <a:extLst>
              <a:ext uri="{FF2B5EF4-FFF2-40B4-BE49-F238E27FC236}">
                <a16:creationId xmlns:a16="http://schemas.microsoft.com/office/drawing/2014/main" id="{9C74C306-49D6-46D8-A071-D0FB9C5AE2F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7" name="TextBox 26">
            <a:extLst>
              <a:ext uri="{FF2B5EF4-FFF2-40B4-BE49-F238E27FC236}">
                <a16:creationId xmlns:a16="http://schemas.microsoft.com/office/drawing/2014/main" id="{3F164F0D-BA22-4CF9-86A7-32CC1A1EA1C4}"/>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8" name="TextBox 27">
            <a:extLst>
              <a:ext uri="{FF2B5EF4-FFF2-40B4-BE49-F238E27FC236}">
                <a16:creationId xmlns:a16="http://schemas.microsoft.com/office/drawing/2014/main" id="{B88FE45C-A975-4990-95AB-0DA1D24043D9}"/>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473020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9" name="TextBox 8">
            <a:extLst>
              <a:ext uri="{FF2B5EF4-FFF2-40B4-BE49-F238E27FC236}">
                <a16:creationId xmlns:a16="http://schemas.microsoft.com/office/drawing/2014/main" id="{E031F00D-7BEB-4214-BB23-2D9DC2CEA55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0" name="TextBox 9">
            <a:extLst>
              <a:ext uri="{FF2B5EF4-FFF2-40B4-BE49-F238E27FC236}">
                <a16:creationId xmlns:a16="http://schemas.microsoft.com/office/drawing/2014/main" id="{DE3AE49D-2B0F-49F7-B71A-B1EDE4A1E90D}"/>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1" name="TextBox 10">
            <a:extLst>
              <a:ext uri="{FF2B5EF4-FFF2-40B4-BE49-F238E27FC236}">
                <a16:creationId xmlns:a16="http://schemas.microsoft.com/office/drawing/2014/main" id="{4E84CD3A-93D7-4B34-802F-F9C2668E424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2" name="TextBox 11">
            <a:extLst>
              <a:ext uri="{FF2B5EF4-FFF2-40B4-BE49-F238E27FC236}">
                <a16:creationId xmlns:a16="http://schemas.microsoft.com/office/drawing/2014/main" id="{4CD740B6-2884-4BAE-B877-75484936FD1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3091858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A82142C-4727-4373-8F93-B7271FF005FE}"/>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3" y="4895685"/>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2" y="5162968"/>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11" name="Title 1">
            <a:extLst>
              <a:ext uri="{FF2B5EF4-FFF2-40B4-BE49-F238E27FC236}">
                <a16:creationId xmlns:a16="http://schemas.microsoft.com/office/drawing/2014/main" id="{EFFEA0FD-1EF4-4E97-B77C-90C07CCA8D0F}"/>
              </a:ext>
            </a:extLst>
          </p:cNvPr>
          <p:cNvSpPr txBox="1">
            <a:spLocks/>
          </p:cNvSpPr>
          <p:nvPr/>
        </p:nvSpPr>
        <p:spPr>
          <a:xfrm>
            <a:off x="10037947" y="5732576"/>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2" name="Title 1">
            <a:extLst>
              <a:ext uri="{FF2B5EF4-FFF2-40B4-BE49-F238E27FC236}">
                <a16:creationId xmlns:a16="http://schemas.microsoft.com/office/drawing/2014/main" id="{0A82B542-BAC9-4E34-95FB-C10EF951D188}"/>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
        <p:nvSpPr>
          <p:cNvPr id="63" name="Star: 7 Points 62">
            <a:extLst>
              <a:ext uri="{FF2B5EF4-FFF2-40B4-BE49-F238E27FC236}">
                <a16:creationId xmlns:a16="http://schemas.microsoft.com/office/drawing/2014/main" id="{5D11FEC1-FA30-4570-A75A-56F761825E0D}"/>
              </a:ext>
            </a:extLst>
          </p:cNvPr>
          <p:cNvSpPr/>
          <p:nvPr/>
        </p:nvSpPr>
        <p:spPr>
          <a:xfrm>
            <a:off x="3619066" y="5361308"/>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extBox 12">
            <a:extLst>
              <a:ext uri="{FF2B5EF4-FFF2-40B4-BE49-F238E27FC236}">
                <a16:creationId xmlns:a16="http://schemas.microsoft.com/office/drawing/2014/main" id="{43584551-0CB6-45F4-981B-CB69131855BB}"/>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14" name="TextBox 13">
            <a:extLst>
              <a:ext uri="{FF2B5EF4-FFF2-40B4-BE49-F238E27FC236}">
                <a16:creationId xmlns:a16="http://schemas.microsoft.com/office/drawing/2014/main" id="{F1F64E33-404B-4EB9-B0F8-4590B0D99BE1}"/>
              </a:ext>
            </a:extLst>
          </p:cNvPr>
          <p:cNvSpPr txBox="1"/>
          <p:nvPr/>
        </p:nvSpPr>
        <p:spPr>
          <a:xfrm>
            <a:off x="420856"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15" name="TextBox 14">
            <a:extLst>
              <a:ext uri="{FF2B5EF4-FFF2-40B4-BE49-F238E27FC236}">
                <a16:creationId xmlns:a16="http://schemas.microsoft.com/office/drawing/2014/main" id="{C7243467-43C3-4F5D-B113-A02CAAF8E348}"/>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18" name="TextBox 17">
            <a:extLst>
              <a:ext uri="{FF2B5EF4-FFF2-40B4-BE49-F238E27FC236}">
                <a16:creationId xmlns:a16="http://schemas.microsoft.com/office/drawing/2014/main" id="{D55B7D5E-A811-485C-8AD7-49EE7053DB37}"/>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19" name="TextBox 18">
            <a:extLst>
              <a:ext uri="{FF2B5EF4-FFF2-40B4-BE49-F238E27FC236}">
                <a16:creationId xmlns:a16="http://schemas.microsoft.com/office/drawing/2014/main" id="{382806CB-572E-4E48-9BCA-42F892953184}"/>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604869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53372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12328"/>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63" y="1642453"/>
            <a:ext cx="6777411" cy="4349178"/>
          </a:xfrm>
          <a:prstGeom prst="rect">
            <a:avLst/>
          </a:prstGeom>
        </p:spPr>
      </p:pic>
      <p:sp>
        <p:nvSpPr>
          <p:cNvPr id="13" name="Title 1">
            <a:extLst>
              <a:ext uri="{FF2B5EF4-FFF2-40B4-BE49-F238E27FC236}">
                <a16:creationId xmlns:a16="http://schemas.microsoft.com/office/drawing/2014/main" id="{D2C7EAEF-128D-4421-ACD3-6E9D80D3A4A0}"/>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9" name="Rectangle 18">
            <a:extLst>
              <a:ext uri="{FF2B5EF4-FFF2-40B4-BE49-F238E27FC236}">
                <a16:creationId xmlns:a16="http://schemas.microsoft.com/office/drawing/2014/main" id="{25C3319B-04C5-4F8E-8F31-F04C1E0255A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tar: 7 Points 11">
            <a:extLst>
              <a:ext uri="{FF2B5EF4-FFF2-40B4-BE49-F238E27FC236}">
                <a16:creationId xmlns:a16="http://schemas.microsoft.com/office/drawing/2014/main" id="{D218E57D-123A-4821-8CD5-1119CC29F9DC}"/>
              </a:ext>
            </a:extLst>
          </p:cNvPr>
          <p:cNvSpPr/>
          <p:nvPr/>
        </p:nvSpPr>
        <p:spPr>
          <a:xfrm>
            <a:off x="8210997" y="3604180"/>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0" name="TextBox 19">
            <a:extLst>
              <a:ext uri="{FF2B5EF4-FFF2-40B4-BE49-F238E27FC236}">
                <a16:creationId xmlns:a16="http://schemas.microsoft.com/office/drawing/2014/main" id="{EDD3BC45-215F-4BD3-B0A1-93307CD76DC2}"/>
              </a:ext>
            </a:extLst>
          </p:cNvPr>
          <p:cNvSpPr txBox="1"/>
          <p:nvPr/>
        </p:nvSpPr>
        <p:spPr>
          <a:xfrm>
            <a:off x="9497018" y="3796895"/>
            <a:ext cx="1716248" cy="118872"/>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5" name="TextBox 14">
            <a:extLst>
              <a:ext uri="{FF2B5EF4-FFF2-40B4-BE49-F238E27FC236}">
                <a16:creationId xmlns:a16="http://schemas.microsoft.com/office/drawing/2014/main" id="{C6530698-90F1-4BBC-8D6D-50A1B3C36FB2}"/>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8" name="TextBox 17">
            <a:extLst>
              <a:ext uri="{FF2B5EF4-FFF2-40B4-BE49-F238E27FC236}">
                <a16:creationId xmlns:a16="http://schemas.microsoft.com/office/drawing/2014/main" id="{77038023-579B-49B1-9E74-30658230D13E}"/>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Tree>
    <p:extLst>
      <p:ext uri="{BB962C8B-B14F-4D97-AF65-F5344CB8AC3E}">
        <p14:creationId xmlns:p14="http://schemas.microsoft.com/office/powerpoint/2010/main" val="39449311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5" name="Rectangle 4">
            <a:extLst>
              <a:ext uri="{FF2B5EF4-FFF2-40B4-BE49-F238E27FC236}">
                <a16:creationId xmlns:a16="http://schemas.microsoft.com/office/drawing/2014/main" id="{2E0A2B74-CAAE-4EC6-8238-81DAD92DCA2B}"/>
              </a:ext>
            </a:extLst>
          </p:cNvPr>
          <p:cNvSpPr/>
          <p:nvPr/>
        </p:nvSpPr>
        <p:spPr>
          <a:xfrm>
            <a:off x="8515350" y="3921816"/>
            <a:ext cx="182880" cy="184665"/>
          </a:xfrm>
          <a:prstGeom prst="rect">
            <a:avLst/>
          </a:prstGeom>
          <a:solidFill>
            <a:srgbClr val="00B05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DF5B5E-8ACC-48A2-AE78-6261841751E8}"/>
              </a:ext>
            </a:extLst>
          </p:cNvPr>
          <p:cNvSpPr txBox="1"/>
          <p:nvPr/>
        </p:nvSpPr>
        <p:spPr>
          <a:xfrm>
            <a:off x="7321461" y="392000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Customer</a:t>
            </a:r>
          </a:p>
        </p:txBody>
      </p:sp>
      <p:sp>
        <p:nvSpPr>
          <p:cNvPr id="23" name="TextBox 22">
            <a:extLst>
              <a:ext uri="{FF2B5EF4-FFF2-40B4-BE49-F238E27FC236}">
                <a16:creationId xmlns:a16="http://schemas.microsoft.com/office/drawing/2014/main" id="{6F0FC255-C30D-47D3-B248-61AD1DF3528C}"/>
              </a:ext>
            </a:extLst>
          </p:cNvPr>
          <p:cNvSpPr txBox="1"/>
          <p:nvPr/>
        </p:nvSpPr>
        <p:spPr>
          <a:xfrm>
            <a:off x="7321461" y="4110170"/>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Analyst</a:t>
            </a:r>
          </a:p>
        </p:txBody>
      </p:sp>
      <p:sp>
        <p:nvSpPr>
          <p:cNvPr id="24" name="TextBox 23">
            <a:extLst>
              <a:ext uri="{FF2B5EF4-FFF2-40B4-BE49-F238E27FC236}">
                <a16:creationId xmlns:a16="http://schemas.microsoft.com/office/drawing/2014/main" id="{7F73F153-90D1-4963-B54C-D52F0F2C4905}"/>
              </a:ext>
            </a:extLst>
          </p:cNvPr>
          <p:cNvSpPr txBox="1"/>
          <p:nvPr/>
        </p:nvSpPr>
        <p:spPr>
          <a:xfrm>
            <a:off x="7321461" y="4300333"/>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Experimentalist</a:t>
            </a:r>
          </a:p>
        </p:txBody>
      </p:sp>
      <p:sp>
        <p:nvSpPr>
          <p:cNvPr id="25" name="TextBox 24">
            <a:extLst>
              <a:ext uri="{FF2B5EF4-FFF2-40B4-BE49-F238E27FC236}">
                <a16:creationId xmlns:a16="http://schemas.microsoft.com/office/drawing/2014/main" id="{6DC689FC-F226-41E7-B82F-98610280262A}"/>
              </a:ext>
            </a:extLst>
          </p:cNvPr>
          <p:cNvSpPr txBox="1"/>
          <p:nvPr/>
        </p:nvSpPr>
        <p:spPr>
          <a:xfrm>
            <a:off x="7321461" y="4490497"/>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Code Developer</a:t>
            </a:r>
          </a:p>
        </p:txBody>
      </p:sp>
      <p:sp>
        <p:nvSpPr>
          <p:cNvPr id="26" name="Rectangle 25">
            <a:extLst>
              <a:ext uri="{FF2B5EF4-FFF2-40B4-BE49-F238E27FC236}">
                <a16:creationId xmlns:a16="http://schemas.microsoft.com/office/drawing/2014/main" id="{68A12C8F-912E-4BA6-BF04-4C294F945B35}"/>
              </a:ext>
            </a:extLst>
          </p:cNvPr>
          <p:cNvSpPr/>
          <p:nvPr/>
        </p:nvSpPr>
        <p:spPr>
          <a:xfrm>
            <a:off x="8515350" y="4112527"/>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0ADB0B7-CF54-4AF3-A93B-FD92C8EF0690}"/>
              </a:ext>
            </a:extLst>
          </p:cNvPr>
          <p:cNvSpPr/>
          <p:nvPr/>
        </p:nvSpPr>
        <p:spPr>
          <a:xfrm>
            <a:off x="8515350" y="4300475"/>
            <a:ext cx="182880" cy="184665"/>
          </a:xfrm>
          <a:prstGeom prst="rect">
            <a:avLst/>
          </a:prstGeom>
          <a:solidFill>
            <a:schemeClr val="bg1"/>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4C70EEF0-6B7A-467E-A2B5-AFDC9AA2F033}"/>
              </a:ext>
            </a:extLst>
          </p:cNvPr>
          <p:cNvSpPr/>
          <p:nvPr/>
        </p:nvSpPr>
        <p:spPr>
          <a:xfrm>
            <a:off x="8515350" y="4491709"/>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12" name="Star: 7 Points 11">
            <a:extLst>
              <a:ext uri="{FF2B5EF4-FFF2-40B4-BE49-F238E27FC236}">
                <a16:creationId xmlns:a16="http://schemas.microsoft.com/office/drawing/2014/main" id="{D218E57D-123A-4821-8CD5-1119CC29F9DC}"/>
              </a:ext>
            </a:extLst>
          </p:cNvPr>
          <p:cNvSpPr/>
          <p:nvPr/>
        </p:nvSpPr>
        <p:spPr>
          <a:xfrm>
            <a:off x="9861966" y="3869113"/>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30" name="TextBox 29">
            <a:extLst>
              <a:ext uri="{FF2B5EF4-FFF2-40B4-BE49-F238E27FC236}">
                <a16:creationId xmlns:a16="http://schemas.microsoft.com/office/drawing/2014/main" id="{EFC074AA-89E5-4948-8AF0-4C7F4406C2BA}"/>
              </a:ext>
            </a:extLst>
          </p:cNvPr>
          <p:cNvSpPr txBox="1"/>
          <p:nvPr/>
        </p:nvSpPr>
        <p:spPr>
          <a:xfrm>
            <a:off x="7321460" y="4669968"/>
            <a:ext cx="1193889" cy="184666"/>
          </a:xfrm>
          <a:prstGeom prst="rect">
            <a:avLst/>
          </a:prstGeom>
          <a:solidFill>
            <a:schemeClr val="bg1"/>
          </a:solidFill>
          <a:ln>
            <a:solidFill>
              <a:schemeClr val="accent6">
                <a:lumMod val="75000"/>
              </a:schemeClr>
            </a:solidFill>
          </a:ln>
        </p:spPr>
        <p:txBody>
          <a:bodyPr wrap="square" tIns="0" bIns="0" rtlCol="0">
            <a:spAutoFit/>
          </a:bodyPr>
          <a:lstStyle/>
          <a:p>
            <a:r>
              <a:rPr lang="en-US" sz="1200" dirty="0"/>
              <a:t>V&amp;V Partner</a:t>
            </a:r>
          </a:p>
        </p:txBody>
      </p:sp>
      <p:sp>
        <p:nvSpPr>
          <p:cNvPr id="31" name="Rectangle 30">
            <a:extLst>
              <a:ext uri="{FF2B5EF4-FFF2-40B4-BE49-F238E27FC236}">
                <a16:creationId xmlns:a16="http://schemas.microsoft.com/office/drawing/2014/main" id="{4C11FD04-4E67-4D32-95E8-DB7D11C19D4E}"/>
              </a:ext>
            </a:extLst>
          </p:cNvPr>
          <p:cNvSpPr/>
          <p:nvPr/>
        </p:nvSpPr>
        <p:spPr>
          <a:xfrm>
            <a:off x="8517916" y="4669968"/>
            <a:ext cx="182880" cy="184665"/>
          </a:xfrm>
          <a:prstGeom prst="rect">
            <a:avLst/>
          </a:prstGeom>
          <a:solidFill>
            <a:srgbClr val="FFFF00"/>
          </a:solidFill>
          <a:ln w="6350">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2A65DB4B-F0B3-4858-9ECE-AA134F21057B}"/>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33" name="TextBox 32">
            <a:extLst>
              <a:ext uri="{FF2B5EF4-FFF2-40B4-BE49-F238E27FC236}">
                <a16:creationId xmlns:a16="http://schemas.microsoft.com/office/drawing/2014/main" id="{501DED3A-CA66-4CF4-88FF-0B831DEF0D44}"/>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34" name="TextBox 33">
            <a:extLst>
              <a:ext uri="{FF2B5EF4-FFF2-40B4-BE49-F238E27FC236}">
                <a16:creationId xmlns:a16="http://schemas.microsoft.com/office/drawing/2014/main" id="{A3C36986-D908-4A25-A0C6-76068481B2AD}"/>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35" name="TextBox 34">
            <a:extLst>
              <a:ext uri="{FF2B5EF4-FFF2-40B4-BE49-F238E27FC236}">
                <a16:creationId xmlns:a16="http://schemas.microsoft.com/office/drawing/2014/main" id="{B1C91715-435C-4994-8DD9-1202839F8533}"/>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36" name="TextBox 35">
            <a:extLst>
              <a:ext uri="{FF2B5EF4-FFF2-40B4-BE49-F238E27FC236}">
                <a16:creationId xmlns:a16="http://schemas.microsoft.com/office/drawing/2014/main" id="{19C22662-ADA9-4949-9A3A-3E2D36EABBC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37" name="TextBox 36">
            <a:extLst>
              <a:ext uri="{FF2B5EF4-FFF2-40B4-BE49-F238E27FC236}">
                <a16:creationId xmlns:a16="http://schemas.microsoft.com/office/drawing/2014/main" id="{05283822-97AF-4188-87D9-BA7DDE364620}"/>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
        <p:nvSpPr>
          <p:cNvPr id="38" name="Rectangle 37">
            <a:extLst>
              <a:ext uri="{FF2B5EF4-FFF2-40B4-BE49-F238E27FC236}">
                <a16:creationId xmlns:a16="http://schemas.microsoft.com/office/drawing/2014/main" id="{2BB3BCDE-BED0-425A-BFC5-5D50CC2BA4D1}"/>
              </a:ext>
            </a:extLst>
          </p:cNvPr>
          <p:cNvSpPr/>
          <p:nvPr/>
        </p:nvSpPr>
        <p:spPr>
          <a:xfrm>
            <a:off x="7455991" y="3796895"/>
            <a:ext cx="962071" cy="118872"/>
          </a:xfrm>
          <a:prstGeom prst="rect">
            <a:avLst/>
          </a:prstGeom>
          <a:solidFill>
            <a:srgbClr val="FFFF00"/>
          </a:solidFill>
          <a:ln w="6350">
            <a:solidFill>
              <a:schemeClr val="accent1">
                <a:shade val="50000"/>
              </a:schemeClr>
            </a:solidFill>
          </a:ln>
          <a:scene3d>
            <a:camera prst="orthographicFront"/>
            <a:lightRig rig="threePt" dir="t"/>
          </a:scene3d>
          <a:sp3d>
            <a:bevelT/>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5177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4" y="1294011"/>
            <a:ext cx="6471923"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Aggregate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845655"/>
            <a:ext cx="1039283" cy="709868"/>
          </a:xfrm>
          <a:prstGeom prst="rect">
            <a:avLst/>
          </a:prstGeom>
        </p:spPr>
      </p:pic>
      <p:pic>
        <p:nvPicPr>
          <p:cNvPr id="3" name="Picture 2">
            <a:extLst>
              <a:ext uri="{FF2B5EF4-FFF2-40B4-BE49-F238E27FC236}">
                <a16:creationId xmlns:a16="http://schemas.microsoft.com/office/drawing/2014/main" id="{C95AAF7D-7497-47ED-B598-39C9F33A6565}"/>
              </a:ext>
            </a:extLst>
          </p:cNvPr>
          <p:cNvPicPr>
            <a:picLocks noChangeAspect="1"/>
          </p:cNvPicPr>
          <p:nvPr/>
        </p:nvPicPr>
        <p:blipFill rotWithShape="1">
          <a:blip r:embed="rId4"/>
          <a:srcRect l="1922" t="19452" r="1635" b="2821"/>
          <a:stretch/>
        </p:blipFill>
        <p:spPr>
          <a:xfrm>
            <a:off x="4435854" y="1642453"/>
            <a:ext cx="6777411" cy="4349178"/>
          </a:xfrm>
          <a:prstGeom prst="rect">
            <a:avLst/>
          </a:prstGeom>
        </p:spPr>
      </p:pic>
      <p:sp>
        <p:nvSpPr>
          <p:cNvPr id="15" name="Title 1">
            <a:extLst>
              <a:ext uri="{FF2B5EF4-FFF2-40B4-BE49-F238E27FC236}">
                <a16:creationId xmlns:a16="http://schemas.microsoft.com/office/drawing/2014/main" id="{AC37F0E0-A5E4-4781-92F6-58209F5E8B32}"/>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8" name="Title 1">
            <a:extLst>
              <a:ext uri="{FF2B5EF4-FFF2-40B4-BE49-F238E27FC236}">
                <a16:creationId xmlns:a16="http://schemas.microsoft.com/office/drawing/2014/main" id="{1A3B6919-DF04-43F5-8D50-4F4FF9336E0A}"/>
              </a:ext>
            </a:extLst>
          </p:cNvPr>
          <p:cNvSpPr txBox="1">
            <a:spLocks/>
          </p:cNvSpPr>
          <p:nvPr/>
        </p:nvSpPr>
        <p:spPr>
          <a:xfrm>
            <a:off x="8856179" y="5740150"/>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29" name="TextBox 28">
            <a:extLst>
              <a:ext uri="{FF2B5EF4-FFF2-40B4-BE49-F238E27FC236}">
                <a16:creationId xmlns:a16="http://schemas.microsoft.com/office/drawing/2014/main" id="{19C2196C-1881-4D9C-AC2C-AFD1F3040DE6}"/>
              </a:ext>
            </a:extLst>
          </p:cNvPr>
          <p:cNvSpPr txBox="1"/>
          <p:nvPr/>
        </p:nvSpPr>
        <p:spPr>
          <a:xfrm>
            <a:off x="9497018" y="3796896"/>
            <a:ext cx="1716248" cy="123111"/>
          </a:xfrm>
          <a:prstGeom prst="rect">
            <a:avLst/>
          </a:prstGeom>
          <a:solidFill>
            <a:schemeClr val="accent4">
              <a:lumMod val="20000"/>
              <a:lumOff val="80000"/>
            </a:schemeClr>
          </a:solidFill>
          <a:ln>
            <a:solidFill>
              <a:schemeClr val="accent6">
                <a:lumMod val="75000"/>
              </a:schemeClr>
            </a:solidFill>
          </a:ln>
          <a:scene3d>
            <a:camera prst="orthographicFront"/>
            <a:lightRig rig="threePt" dir="t"/>
          </a:scene3d>
          <a:sp3d>
            <a:bevelT/>
          </a:sp3d>
        </p:spPr>
        <p:txBody>
          <a:bodyPr wrap="square" tIns="0" bIns="0" rtlCol="0">
            <a:spAutoFit/>
          </a:bodyPr>
          <a:lstStyle/>
          <a:p>
            <a:endParaRPr lang="en-US" sz="800" dirty="0"/>
          </a:p>
        </p:txBody>
      </p:sp>
      <p:sp>
        <p:nvSpPr>
          <p:cNvPr id="4" name="TextBox 3">
            <a:extLst>
              <a:ext uri="{FF2B5EF4-FFF2-40B4-BE49-F238E27FC236}">
                <a16:creationId xmlns:a16="http://schemas.microsoft.com/office/drawing/2014/main" id="{5BC02F8F-B53A-4655-8D1C-0C2DC2424C2F}"/>
              </a:ext>
            </a:extLst>
          </p:cNvPr>
          <p:cNvSpPr txBox="1"/>
          <p:nvPr/>
        </p:nvSpPr>
        <p:spPr>
          <a:xfrm>
            <a:off x="4557412" y="2385921"/>
            <a:ext cx="6846007" cy="1477328"/>
          </a:xfrm>
          <a:prstGeom prst="rect">
            <a:avLst/>
          </a:prstGeom>
          <a:solidFill>
            <a:srgbClr val="FFFFCC"/>
          </a:solidFill>
          <a:ln>
            <a:solidFill>
              <a:schemeClr val="accent6">
                <a:lumMod val="75000"/>
              </a:schemeClr>
            </a:solidFill>
          </a:ln>
        </p:spPr>
        <p:txBody>
          <a:bodyPr wrap="square" rtlCol="0">
            <a:spAutoFit/>
          </a:bodyPr>
          <a:lstStyle/>
          <a:p>
            <a:r>
              <a:rPr lang="en-US" dirty="0"/>
              <a:t>Customer		Could we use less accurate model for studies?</a:t>
            </a:r>
          </a:p>
          <a:p>
            <a:r>
              <a:rPr lang="en-US" dirty="0"/>
              <a:t>Analyst		Visual evidence only</a:t>
            </a:r>
          </a:p>
          <a:p>
            <a:r>
              <a:rPr lang="en-US" dirty="0"/>
              <a:t>Experimentalist</a:t>
            </a:r>
          </a:p>
          <a:p>
            <a:r>
              <a:rPr lang="en-US" dirty="0"/>
              <a:t>Code Developer	We have similar regression problems in test suite</a:t>
            </a:r>
          </a:p>
          <a:p>
            <a:r>
              <a:rPr lang="en-US" dirty="0"/>
              <a:t>V&amp;V Partner	Field based comparator metrics under development</a:t>
            </a:r>
          </a:p>
        </p:txBody>
      </p:sp>
      <p:sp>
        <p:nvSpPr>
          <p:cNvPr id="8" name="TextBox 7">
            <a:extLst>
              <a:ext uri="{FF2B5EF4-FFF2-40B4-BE49-F238E27FC236}">
                <a16:creationId xmlns:a16="http://schemas.microsoft.com/office/drawing/2014/main" id="{9E647C27-2B45-40A5-8A05-71DDE375C867}"/>
              </a:ext>
            </a:extLst>
          </p:cNvPr>
          <p:cNvSpPr txBox="1"/>
          <p:nvPr/>
        </p:nvSpPr>
        <p:spPr>
          <a:xfrm>
            <a:off x="4552096" y="2013718"/>
            <a:ext cx="6846007" cy="369332"/>
          </a:xfrm>
          <a:prstGeom prst="rect">
            <a:avLst/>
          </a:prstGeom>
          <a:solidFill>
            <a:schemeClr val="accent5">
              <a:lumMod val="75000"/>
            </a:schemeClr>
          </a:solidFill>
        </p:spPr>
        <p:txBody>
          <a:bodyPr wrap="square" rtlCol="0">
            <a:spAutoFit/>
          </a:bodyPr>
          <a:lstStyle/>
          <a:p>
            <a:pPr algn="ctr"/>
            <a:r>
              <a:rPr lang="en-US" dirty="0">
                <a:solidFill>
                  <a:schemeClr val="bg1"/>
                </a:solidFill>
              </a:rPr>
              <a:t>Comments</a:t>
            </a:r>
          </a:p>
        </p:txBody>
      </p:sp>
      <p:sp>
        <p:nvSpPr>
          <p:cNvPr id="30" name="Star: 7 Points 29">
            <a:extLst>
              <a:ext uri="{FF2B5EF4-FFF2-40B4-BE49-F238E27FC236}">
                <a16:creationId xmlns:a16="http://schemas.microsoft.com/office/drawing/2014/main" id="{563A2502-B052-4875-ADFA-B7775981E716}"/>
              </a:ext>
            </a:extLst>
          </p:cNvPr>
          <p:cNvSpPr/>
          <p:nvPr/>
        </p:nvSpPr>
        <p:spPr>
          <a:xfrm>
            <a:off x="10201967" y="5415186"/>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4" name="TextBox 13">
            <a:extLst>
              <a:ext uri="{FF2B5EF4-FFF2-40B4-BE49-F238E27FC236}">
                <a16:creationId xmlns:a16="http://schemas.microsoft.com/office/drawing/2014/main" id="{C85ACDA5-B42E-456C-B684-5AAFD687FC2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TextBox 18">
            <a:extLst>
              <a:ext uri="{FF2B5EF4-FFF2-40B4-BE49-F238E27FC236}">
                <a16:creationId xmlns:a16="http://schemas.microsoft.com/office/drawing/2014/main" id="{C812FF2D-942E-446C-BB05-D2A10A5A63AD}"/>
              </a:ext>
            </a:extLst>
          </p:cNvPr>
          <p:cNvSpPr txBox="1"/>
          <p:nvPr/>
        </p:nvSpPr>
        <p:spPr>
          <a:xfrm>
            <a:off x="3825917" y="1830668"/>
            <a:ext cx="58155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err="1"/>
              <a:t>Qual</a:t>
            </a:r>
            <a:endParaRPr lang="en-US" sz="1600" dirty="0"/>
          </a:p>
        </p:txBody>
      </p:sp>
      <p:sp>
        <p:nvSpPr>
          <p:cNvPr id="20" name="TextBox 19">
            <a:extLst>
              <a:ext uri="{FF2B5EF4-FFF2-40B4-BE49-F238E27FC236}">
                <a16:creationId xmlns:a16="http://schemas.microsoft.com/office/drawing/2014/main" id="{D39CB36E-43B5-4CAB-98D4-13F19F186700}"/>
              </a:ext>
            </a:extLst>
          </p:cNvPr>
          <p:cNvSpPr txBox="1"/>
          <p:nvPr/>
        </p:nvSpPr>
        <p:spPr>
          <a:xfrm>
            <a:off x="436760" y="1210899"/>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1" name="TextBox 20">
            <a:extLst>
              <a:ext uri="{FF2B5EF4-FFF2-40B4-BE49-F238E27FC236}">
                <a16:creationId xmlns:a16="http://schemas.microsoft.com/office/drawing/2014/main" id="{78C02B00-639A-43C6-93BF-88112363684E}"/>
              </a:ext>
            </a:extLst>
          </p:cNvPr>
          <p:cNvSpPr txBox="1"/>
          <p:nvPr/>
        </p:nvSpPr>
        <p:spPr>
          <a:xfrm>
            <a:off x="541452" y="1799753"/>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2" name="TextBox 21">
            <a:extLst>
              <a:ext uri="{FF2B5EF4-FFF2-40B4-BE49-F238E27FC236}">
                <a16:creationId xmlns:a16="http://schemas.microsoft.com/office/drawing/2014/main" id="{04100B5D-05DE-4B6B-8402-0B4D4EA88E21}"/>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3" name="TextBox 22">
            <a:extLst>
              <a:ext uri="{FF2B5EF4-FFF2-40B4-BE49-F238E27FC236}">
                <a16:creationId xmlns:a16="http://schemas.microsoft.com/office/drawing/2014/main" id="{6D33297F-3378-4E85-91C1-BB7EC89DF24F}"/>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973009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07AF7D5C-14BB-49A3-9C3F-FA1E736F5C18}"/>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Assess</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5" name="TextBox 14">
            <a:extLst>
              <a:ext uri="{FF2B5EF4-FFF2-40B4-BE49-F238E27FC236}">
                <a16:creationId xmlns:a16="http://schemas.microsoft.com/office/drawing/2014/main" id="{7AF40068-251F-4EEA-AE9E-CA58B7370A29}"/>
              </a:ext>
            </a:extLst>
          </p:cNvPr>
          <p:cNvSpPr txBox="1"/>
          <p:nvPr/>
        </p:nvSpPr>
        <p:spPr>
          <a:xfrm>
            <a:off x="2596139" y="2189729"/>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Assessor Role</a:t>
            </a:r>
          </a:p>
        </p:txBody>
      </p:sp>
      <p:sp>
        <p:nvSpPr>
          <p:cNvPr id="4" name="Action Button: Go Forward or Next 3">
            <a:hlinkClick r:id="" action="ppaction://noaction" highlightClick="1"/>
            <a:extLst>
              <a:ext uri="{FF2B5EF4-FFF2-40B4-BE49-F238E27FC236}">
                <a16:creationId xmlns:a16="http://schemas.microsoft.com/office/drawing/2014/main" id="{B7D44796-C7E6-42DF-9DB9-A4EDA3CA30B0}"/>
              </a:ext>
            </a:extLst>
          </p:cNvPr>
          <p:cNvSpPr/>
          <p:nvPr/>
        </p:nvSpPr>
        <p:spPr>
          <a:xfrm rot="5400000">
            <a:off x="4209102" y="2262753"/>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2339D93F-4057-4564-AF33-CBFBC2EAACC1}"/>
              </a:ext>
            </a:extLst>
          </p:cNvPr>
          <p:cNvSpPr txBox="1"/>
          <p:nvPr/>
        </p:nvSpPr>
        <p:spPr>
          <a:xfrm>
            <a:off x="2596138" y="1773962"/>
            <a:ext cx="1833282" cy="338554"/>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Consequence</a:t>
            </a:r>
          </a:p>
        </p:txBody>
      </p:sp>
      <p:sp>
        <p:nvSpPr>
          <p:cNvPr id="19" name="Action Button: Go Forward or Next 18">
            <a:hlinkClick r:id="" action="ppaction://noaction" highlightClick="1"/>
            <a:extLst>
              <a:ext uri="{FF2B5EF4-FFF2-40B4-BE49-F238E27FC236}">
                <a16:creationId xmlns:a16="http://schemas.microsoft.com/office/drawing/2014/main" id="{FDB6697F-4721-44A1-8EEE-7FA20332B905}"/>
              </a:ext>
            </a:extLst>
          </p:cNvPr>
          <p:cNvSpPr/>
          <p:nvPr/>
        </p:nvSpPr>
        <p:spPr>
          <a:xfrm rot="5400000">
            <a:off x="4209101" y="1846986"/>
            <a:ext cx="202891" cy="195263"/>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ED213F0-87B1-4497-A3C8-0D909C16DD43}"/>
              </a:ext>
            </a:extLst>
          </p:cNvPr>
          <p:cNvSpPr txBox="1"/>
          <p:nvPr/>
        </p:nvSpPr>
        <p:spPr>
          <a:xfrm>
            <a:off x="2602581" y="2115738"/>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Scoping</a:t>
            </a:r>
          </a:p>
        </p:txBody>
      </p:sp>
      <p:sp>
        <p:nvSpPr>
          <p:cNvPr id="21" name="TextBox 20">
            <a:extLst>
              <a:ext uri="{FF2B5EF4-FFF2-40B4-BE49-F238E27FC236}">
                <a16:creationId xmlns:a16="http://schemas.microsoft.com/office/drawing/2014/main" id="{ACC1CE9B-93E9-49C0-B5CE-17D7E910E469}"/>
              </a:ext>
            </a:extLst>
          </p:cNvPr>
          <p:cNvSpPr txBox="1"/>
          <p:nvPr/>
        </p:nvSpPr>
        <p:spPr>
          <a:xfrm>
            <a:off x="2602581" y="2357229"/>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Design</a:t>
            </a:r>
          </a:p>
        </p:txBody>
      </p:sp>
      <p:sp>
        <p:nvSpPr>
          <p:cNvPr id="22" name="TextBox 21">
            <a:extLst>
              <a:ext uri="{FF2B5EF4-FFF2-40B4-BE49-F238E27FC236}">
                <a16:creationId xmlns:a16="http://schemas.microsoft.com/office/drawing/2014/main" id="{B0D80A32-0894-4F5B-81BE-D9B7FC7DEB44}"/>
              </a:ext>
            </a:extLst>
          </p:cNvPr>
          <p:cNvSpPr txBox="1"/>
          <p:nvPr/>
        </p:nvSpPr>
        <p:spPr>
          <a:xfrm>
            <a:off x="2602581" y="2605107"/>
            <a:ext cx="1833282" cy="246221"/>
          </a:xfrm>
          <a:prstGeom prst="rect">
            <a:avLst/>
          </a:prstGeom>
          <a:solidFill>
            <a:schemeClr val="bg1"/>
          </a:solidFill>
          <a:ln>
            <a:solidFill>
              <a:schemeClr val="accent6">
                <a:lumMod val="75000"/>
              </a:schemeClr>
            </a:solidFill>
          </a:ln>
        </p:spPr>
        <p:txBody>
          <a:bodyPr wrap="square" tIns="0" bIns="0" rtlCol="0">
            <a:spAutoFit/>
          </a:bodyPr>
          <a:lstStyle/>
          <a:p>
            <a:r>
              <a:rPr lang="en-US" sz="1600" dirty="0"/>
              <a:t>Qualification</a:t>
            </a:r>
          </a:p>
        </p:txBody>
      </p:sp>
      <p:sp>
        <p:nvSpPr>
          <p:cNvPr id="12" name="Star: 7 Points 11">
            <a:extLst>
              <a:ext uri="{FF2B5EF4-FFF2-40B4-BE49-F238E27FC236}">
                <a16:creationId xmlns:a16="http://schemas.microsoft.com/office/drawing/2014/main" id="{D218E57D-123A-4821-8CD5-1119CC29F9DC}"/>
              </a:ext>
            </a:extLst>
          </p:cNvPr>
          <p:cNvSpPr/>
          <p:nvPr/>
        </p:nvSpPr>
        <p:spPr>
          <a:xfrm>
            <a:off x="4123069" y="252209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pic>
        <p:nvPicPr>
          <p:cNvPr id="24" name="Picture 23">
            <a:extLst>
              <a:ext uri="{FF2B5EF4-FFF2-40B4-BE49-F238E27FC236}">
                <a16:creationId xmlns:a16="http://schemas.microsoft.com/office/drawing/2014/main" id="{9CB2F2B5-C2AC-4C8A-8E87-1A2EBDBA176C}"/>
              </a:ext>
            </a:extLst>
          </p:cNvPr>
          <p:cNvPicPr>
            <a:picLocks noChangeAspect="1"/>
          </p:cNvPicPr>
          <p:nvPr/>
        </p:nvPicPr>
        <p:blipFill rotWithShape="1">
          <a:blip r:embed="rId3"/>
          <a:srcRect l="19499" t="7313" r="23195" b="6283"/>
          <a:stretch/>
        </p:blipFill>
        <p:spPr>
          <a:xfrm>
            <a:off x="10558974" y="907546"/>
            <a:ext cx="542461" cy="545059"/>
          </a:xfrm>
          <a:prstGeom prst="rect">
            <a:avLst/>
          </a:prstGeom>
        </p:spPr>
      </p:pic>
      <p:sp>
        <p:nvSpPr>
          <p:cNvPr id="25" name="TextBox 24">
            <a:extLst>
              <a:ext uri="{FF2B5EF4-FFF2-40B4-BE49-F238E27FC236}">
                <a16:creationId xmlns:a16="http://schemas.microsoft.com/office/drawing/2014/main" id="{033F6EED-FCA4-4F33-8931-4AD7220C9121}"/>
              </a:ext>
            </a:extLst>
          </p:cNvPr>
          <p:cNvSpPr txBox="1"/>
          <p:nvPr/>
        </p:nvSpPr>
        <p:spPr>
          <a:xfrm>
            <a:off x="1001865" y="2822713"/>
            <a:ext cx="689291" cy="123111"/>
          </a:xfrm>
          <a:prstGeom prst="rect">
            <a:avLst/>
          </a:prstGeom>
          <a:solidFill>
            <a:schemeClr val="bg1"/>
          </a:solidFill>
        </p:spPr>
        <p:txBody>
          <a:bodyPr wrap="none" lIns="0" tIns="0" rIns="0" bIns="0" rtlCol="0">
            <a:spAutoFit/>
          </a:bodyPr>
          <a:lstStyle/>
          <a:p>
            <a:r>
              <a:rPr lang="en-US" sz="800" dirty="0">
                <a:solidFill>
                  <a:schemeClr val="accent1"/>
                </a:solidFill>
              </a:rPr>
              <a:t>SVER-Mesh.pptx</a:t>
            </a:r>
          </a:p>
        </p:txBody>
      </p:sp>
      <p:sp>
        <p:nvSpPr>
          <p:cNvPr id="26" name="TextBox 25">
            <a:extLst>
              <a:ext uri="{FF2B5EF4-FFF2-40B4-BE49-F238E27FC236}">
                <a16:creationId xmlns:a16="http://schemas.microsoft.com/office/drawing/2014/main" id="{7AFF4408-3760-47C9-8E6E-DE97071C7270}"/>
              </a:ext>
            </a:extLst>
          </p:cNvPr>
          <p:cNvSpPr txBox="1"/>
          <p:nvPr/>
        </p:nvSpPr>
        <p:spPr>
          <a:xfrm>
            <a:off x="436760" y="1194995"/>
            <a:ext cx="666849" cy="123111"/>
          </a:xfrm>
          <a:prstGeom prst="rect">
            <a:avLst/>
          </a:prstGeom>
          <a:solidFill>
            <a:schemeClr val="bg1"/>
          </a:solidFill>
        </p:spPr>
        <p:txBody>
          <a:bodyPr wrap="none" lIns="0" tIns="0" rIns="0" bIns="0" rtlCol="0">
            <a:spAutoFit/>
          </a:bodyPr>
          <a:lstStyle/>
          <a:p>
            <a:r>
              <a:rPr lang="en-US" sz="800" dirty="0" err="1">
                <a:solidFill>
                  <a:schemeClr val="accent1"/>
                </a:solidFill>
              </a:rPr>
              <a:t>ModSim</a:t>
            </a:r>
            <a:r>
              <a:rPr lang="en-US" sz="800" dirty="0">
                <a:solidFill>
                  <a:schemeClr val="accent1"/>
                </a:solidFill>
              </a:rPr>
              <a:t> Project</a:t>
            </a:r>
          </a:p>
        </p:txBody>
      </p:sp>
      <p:sp>
        <p:nvSpPr>
          <p:cNvPr id="27" name="TextBox 26">
            <a:extLst>
              <a:ext uri="{FF2B5EF4-FFF2-40B4-BE49-F238E27FC236}">
                <a16:creationId xmlns:a16="http://schemas.microsoft.com/office/drawing/2014/main" id="{161C0C3E-4A51-4C11-8B33-BB32F1A68B92}"/>
              </a:ext>
            </a:extLst>
          </p:cNvPr>
          <p:cNvSpPr txBox="1"/>
          <p:nvPr/>
        </p:nvSpPr>
        <p:spPr>
          <a:xfrm>
            <a:off x="541452" y="1767945"/>
            <a:ext cx="509755" cy="123111"/>
          </a:xfrm>
          <a:prstGeom prst="rect">
            <a:avLst/>
          </a:prstGeom>
          <a:solidFill>
            <a:schemeClr val="bg1"/>
          </a:solidFill>
        </p:spPr>
        <p:txBody>
          <a:bodyPr wrap="none" lIns="0" tIns="0" rIns="0" bIns="0" rtlCol="0">
            <a:spAutoFit/>
          </a:bodyPr>
          <a:lstStyle/>
          <a:p>
            <a:r>
              <a:rPr lang="en-US" sz="800" dirty="0">
                <a:solidFill>
                  <a:schemeClr val="accent1"/>
                </a:solidFill>
              </a:rPr>
              <a:t>4-Credibility</a:t>
            </a:r>
          </a:p>
        </p:txBody>
      </p:sp>
      <p:sp>
        <p:nvSpPr>
          <p:cNvPr id="28" name="TextBox 27">
            <a:extLst>
              <a:ext uri="{FF2B5EF4-FFF2-40B4-BE49-F238E27FC236}">
                <a16:creationId xmlns:a16="http://schemas.microsoft.com/office/drawing/2014/main" id="{B93FF0E2-4A7B-40B1-BD73-4261DDFE6CFD}"/>
              </a:ext>
            </a:extLst>
          </p:cNvPr>
          <p:cNvSpPr txBox="1"/>
          <p:nvPr/>
        </p:nvSpPr>
        <p:spPr>
          <a:xfrm>
            <a:off x="656287" y="2008854"/>
            <a:ext cx="367088" cy="123111"/>
          </a:xfrm>
          <a:prstGeom prst="rect">
            <a:avLst/>
          </a:prstGeom>
          <a:solidFill>
            <a:schemeClr val="bg1"/>
          </a:solidFill>
        </p:spPr>
        <p:txBody>
          <a:bodyPr wrap="none" lIns="0" tIns="0" rIns="0" bIns="0" rtlCol="0">
            <a:spAutoFit/>
          </a:bodyPr>
          <a:lstStyle/>
          <a:p>
            <a:r>
              <a:rPr lang="en-US" sz="800" dirty="0">
                <a:solidFill>
                  <a:schemeClr val="accent1"/>
                </a:solidFill>
              </a:rPr>
              <a:t>1-PCMM</a:t>
            </a:r>
          </a:p>
        </p:txBody>
      </p:sp>
      <p:sp>
        <p:nvSpPr>
          <p:cNvPr id="29" name="TextBox 28">
            <a:extLst>
              <a:ext uri="{FF2B5EF4-FFF2-40B4-BE49-F238E27FC236}">
                <a16:creationId xmlns:a16="http://schemas.microsoft.com/office/drawing/2014/main" id="{2AEDF246-923E-4705-A8A9-A732DAAA44D5}"/>
              </a:ext>
            </a:extLst>
          </p:cNvPr>
          <p:cNvSpPr txBox="1"/>
          <p:nvPr/>
        </p:nvSpPr>
        <p:spPr>
          <a:xfrm>
            <a:off x="783955" y="2474835"/>
            <a:ext cx="965008" cy="123111"/>
          </a:xfrm>
          <a:prstGeom prst="rect">
            <a:avLst/>
          </a:prstGeom>
          <a:solidFill>
            <a:schemeClr val="bg1"/>
          </a:solidFill>
        </p:spPr>
        <p:txBody>
          <a:bodyPr wrap="none" lIns="0" tIns="0" rIns="0" bIns="0" rtlCol="0">
            <a:spAutoFit/>
          </a:bodyPr>
          <a:lstStyle/>
          <a:p>
            <a:r>
              <a:rPr lang="en-US" sz="800" dirty="0">
                <a:solidFill>
                  <a:schemeClr val="accent1"/>
                </a:solidFill>
              </a:rPr>
              <a:t>3-Solution_Verification</a:t>
            </a:r>
          </a:p>
        </p:txBody>
      </p:sp>
    </p:spTree>
    <p:extLst>
      <p:ext uri="{BB962C8B-B14F-4D97-AF65-F5344CB8AC3E}">
        <p14:creationId xmlns:p14="http://schemas.microsoft.com/office/powerpoint/2010/main" val="2130625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63" name="Star: 7 Points 62">
            <a:extLst>
              <a:ext uri="{FF2B5EF4-FFF2-40B4-BE49-F238E27FC236}">
                <a16:creationId xmlns:a16="http://schemas.microsoft.com/office/drawing/2014/main" id="{5D11FEC1-FA30-4570-A75A-56F761825E0D}"/>
              </a:ext>
            </a:extLst>
          </p:cNvPr>
          <p:cNvSpPr/>
          <p:nvPr/>
        </p:nvSpPr>
        <p:spPr>
          <a:xfrm>
            <a:off x="5580961" y="532133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22" name="Title 1">
            <a:extLst>
              <a:ext uri="{FF2B5EF4-FFF2-40B4-BE49-F238E27FC236}">
                <a16:creationId xmlns:a16="http://schemas.microsoft.com/office/drawing/2014/main" id="{5ABADFFD-8B63-42B8-8F5D-D768E2FB6CCD}"/>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Tree>
    <p:extLst>
      <p:ext uri="{BB962C8B-B14F-4D97-AF65-F5344CB8AC3E}">
        <p14:creationId xmlns:p14="http://schemas.microsoft.com/office/powerpoint/2010/main" val="140745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38266"/>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4326269" y="1294011"/>
            <a:ext cx="5100096"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t>Assess, PCMM</a:t>
            </a:r>
          </a:p>
        </p:txBody>
      </p:sp>
      <p:pic>
        <p:nvPicPr>
          <p:cNvPr id="2" name="Picture 1">
            <a:extLst>
              <a:ext uri="{FF2B5EF4-FFF2-40B4-BE49-F238E27FC236}">
                <a16:creationId xmlns:a16="http://schemas.microsoft.com/office/drawing/2014/main" id="{08361760-1DB1-41A2-A1B5-077C4A9B7FCE}"/>
              </a:ext>
            </a:extLst>
          </p:cNvPr>
          <p:cNvPicPr>
            <a:picLocks noChangeAspect="1"/>
          </p:cNvPicPr>
          <p:nvPr/>
        </p:nvPicPr>
        <p:blipFill rotWithShape="1">
          <a:blip r:embed="rId3"/>
          <a:srcRect l="19499" t="7313" r="23195" b="6283"/>
          <a:stretch/>
        </p:blipFill>
        <p:spPr>
          <a:xfrm>
            <a:off x="4840584" y="1805537"/>
            <a:ext cx="4071465" cy="4090965"/>
          </a:xfrm>
          <a:prstGeom prst="rect">
            <a:avLst/>
          </a:prstGeom>
        </p:spPr>
      </p:pic>
      <p:sp>
        <p:nvSpPr>
          <p:cNvPr id="8" name="Title 1">
            <a:extLst>
              <a:ext uri="{FF2B5EF4-FFF2-40B4-BE49-F238E27FC236}">
                <a16:creationId xmlns:a16="http://schemas.microsoft.com/office/drawing/2014/main" id="{B0D6E828-83D6-49DD-9A9A-63A3616ECA34}"/>
              </a:ext>
            </a:extLst>
          </p:cNvPr>
          <p:cNvSpPr txBox="1">
            <a:spLocks/>
          </p:cNvSpPr>
          <p:nvPr/>
        </p:nvSpPr>
        <p:spPr>
          <a:xfrm>
            <a:off x="4328142" y="4924194"/>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Evidence</a:t>
            </a:r>
          </a:p>
        </p:txBody>
      </p:sp>
      <p:sp>
        <p:nvSpPr>
          <p:cNvPr id="9" name="Title 1">
            <a:extLst>
              <a:ext uri="{FF2B5EF4-FFF2-40B4-BE49-F238E27FC236}">
                <a16:creationId xmlns:a16="http://schemas.microsoft.com/office/drawing/2014/main" id="{A15B4842-5D48-4059-93ED-F42153215CFD}"/>
              </a:ext>
            </a:extLst>
          </p:cNvPr>
          <p:cNvSpPr txBox="1">
            <a:spLocks/>
          </p:cNvSpPr>
          <p:nvPr/>
        </p:nvSpPr>
        <p:spPr>
          <a:xfrm>
            <a:off x="4328141" y="517954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Assess</a:t>
            </a:r>
          </a:p>
        </p:txBody>
      </p:sp>
      <p:sp>
        <p:nvSpPr>
          <p:cNvPr id="63" name="Star: 7 Points 62">
            <a:extLst>
              <a:ext uri="{FF2B5EF4-FFF2-40B4-BE49-F238E27FC236}">
                <a16:creationId xmlns:a16="http://schemas.microsoft.com/office/drawing/2014/main" id="{5D11FEC1-FA30-4570-A75A-56F761825E0D}"/>
              </a:ext>
            </a:extLst>
          </p:cNvPr>
          <p:cNvSpPr/>
          <p:nvPr/>
        </p:nvSpPr>
        <p:spPr>
          <a:xfrm>
            <a:off x="3758266" y="4736437"/>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0" name="Title 1">
            <a:extLst>
              <a:ext uri="{FF2B5EF4-FFF2-40B4-BE49-F238E27FC236}">
                <a16:creationId xmlns:a16="http://schemas.microsoft.com/office/drawing/2014/main" id="{AC164ED1-2BB0-47A0-BD98-61934B95BF09}"/>
              </a:ext>
            </a:extLst>
          </p:cNvPr>
          <p:cNvSpPr txBox="1">
            <a:spLocks/>
          </p:cNvSpPr>
          <p:nvPr/>
        </p:nvSpPr>
        <p:spPr>
          <a:xfrm>
            <a:off x="10037947"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Back</a:t>
            </a:r>
          </a:p>
        </p:txBody>
      </p:sp>
      <p:sp>
        <p:nvSpPr>
          <p:cNvPr id="11" name="Title 1">
            <a:extLst>
              <a:ext uri="{FF2B5EF4-FFF2-40B4-BE49-F238E27FC236}">
                <a16:creationId xmlns:a16="http://schemas.microsoft.com/office/drawing/2014/main" id="{14C7564C-442B-4291-B206-0DEC690174D3}"/>
              </a:ext>
            </a:extLst>
          </p:cNvPr>
          <p:cNvSpPr txBox="1">
            <a:spLocks/>
          </p:cNvSpPr>
          <p:nvPr/>
        </p:nvSpPr>
        <p:spPr>
          <a:xfrm>
            <a:off x="4328142" y="5433419"/>
            <a:ext cx="1181769" cy="25387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Aggregate</a:t>
            </a:r>
          </a:p>
        </p:txBody>
      </p:sp>
    </p:spTree>
    <p:extLst>
      <p:ext uri="{BB962C8B-B14F-4D97-AF65-F5344CB8AC3E}">
        <p14:creationId xmlns:p14="http://schemas.microsoft.com/office/powerpoint/2010/main" val="1959117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EE7F8D-30A9-4924-A7E2-4F4BDDE58CA3}"/>
              </a:ext>
            </a:extLst>
          </p:cNvPr>
          <p:cNvPicPr>
            <a:picLocks noChangeAspect="1"/>
          </p:cNvPicPr>
          <p:nvPr/>
        </p:nvPicPr>
        <p:blipFill>
          <a:blip r:embed="rId2"/>
          <a:stretch>
            <a:fillRect/>
          </a:stretch>
        </p:blipFill>
        <p:spPr>
          <a:xfrm>
            <a:off x="0" y="76533"/>
            <a:ext cx="12192000" cy="6781467"/>
          </a:xfrm>
          <a:prstGeom prst="rect">
            <a:avLst/>
          </a:prstGeom>
        </p:spPr>
      </p:pic>
      <p:sp>
        <p:nvSpPr>
          <p:cNvPr id="6" name="Rectangle 5">
            <a:extLst>
              <a:ext uri="{FF2B5EF4-FFF2-40B4-BE49-F238E27FC236}">
                <a16:creationId xmlns:a16="http://schemas.microsoft.com/office/drawing/2014/main" id="{12F0DE42-46AA-4377-AD8A-EC08D01F47F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a:extLst>
              <a:ext uri="{FF2B5EF4-FFF2-40B4-BE49-F238E27FC236}">
                <a16:creationId xmlns:a16="http://schemas.microsoft.com/office/drawing/2014/main" id="{CB2EC934-9088-4D6F-9D14-6F9DD124D97B}"/>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17" name="Title 1">
            <a:extLst>
              <a:ext uri="{FF2B5EF4-FFF2-40B4-BE49-F238E27FC236}">
                <a16:creationId xmlns:a16="http://schemas.microsoft.com/office/drawing/2014/main" id="{965913DE-AC7D-4918-B18B-E57E02578BBF}"/>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2" name="Picture 1">
            <a:extLst>
              <a:ext uri="{FF2B5EF4-FFF2-40B4-BE49-F238E27FC236}">
                <a16:creationId xmlns:a16="http://schemas.microsoft.com/office/drawing/2014/main" id="{D490D576-867E-42B3-96D6-3624D9A680A0}"/>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10" name="Title 1">
            <a:extLst>
              <a:ext uri="{FF2B5EF4-FFF2-40B4-BE49-F238E27FC236}">
                <a16:creationId xmlns:a16="http://schemas.microsoft.com/office/drawing/2014/main" id="{5839D624-C2FF-4FE7-A47A-2162B3D3B001}"/>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1" name="Title 1">
            <a:extLst>
              <a:ext uri="{FF2B5EF4-FFF2-40B4-BE49-F238E27FC236}">
                <a16:creationId xmlns:a16="http://schemas.microsoft.com/office/drawing/2014/main" id="{DA1FC5A3-1597-4EA3-BEF2-66CED3A662E5}"/>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2" name="Star: 7 Points 11">
            <a:extLst>
              <a:ext uri="{FF2B5EF4-FFF2-40B4-BE49-F238E27FC236}">
                <a16:creationId xmlns:a16="http://schemas.microsoft.com/office/drawing/2014/main" id="{D218E57D-123A-4821-8CD5-1119CC29F9DC}"/>
              </a:ext>
            </a:extLst>
          </p:cNvPr>
          <p:cNvSpPr/>
          <p:nvPr/>
        </p:nvSpPr>
        <p:spPr>
          <a:xfrm>
            <a:off x="1785984" y="247833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cxnSp>
        <p:nvCxnSpPr>
          <p:cNvPr id="4" name="Straight Arrow Connector 3">
            <a:extLst>
              <a:ext uri="{FF2B5EF4-FFF2-40B4-BE49-F238E27FC236}">
                <a16:creationId xmlns:a16="http://schemas.microsoft.com/office/drawing/2014/main" id="{41696621-56E8-405E-BE2E-E6E9BCE451D7}"/>
              </a:ext>
            </a:extLst>
          </p:cNvPr>
          <p:cNvCxnSpPr>
            <a:cxnSpLocks/>
            <a:stCxn id="12" idx="4"/>
          </p:cNvCxnSpPr>
          <p:nvPr/>
        </p:nvCxnSpPr>
        <p:spPr>
          <a:xfrm flipH="1" flipV="1">
            <a:off x="1560634" y="2587189"/>
            <a:ext cx="225348" cy="16493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7412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B5BFDA6-51E1-41D7-A774-D9406D9F54CC}"/>
              </a:ext>
            </a:extLst>
          </p:cNvPr>
          <p:cNvPicPr>
            <a:picLocks noChangeAspect="1"/>
          </p:cNvPicPr>
          <p:nvPr/>
        </p:nvPicPr>
        <p:blipFill>
          <a:blip r:embed="rId2"/>
          <a:stretch>
            <a:fillRect/>
          </a:stretch>
        </p:blipFill>
        <p:spPr>
          <a:xfrm>
            <a:off x="0" y="38266"/>
            <a:ext cx="12192000" cy="6781467"/>
          </a:xfrm>
          <a:prstGeom prst="rect">
            <a:avLst/>
          </a:prstGeom>
        </p:spPr>
      </p:pic>
      <p:sp>
        <p:nvSpPr>
          <p:cNvPr id="12" name="Rectangle 11">
            <a:extLst>
              <a:ext uri="{FF2B5EF4-FFF2-40B4-BE49-F238E27FC236}">
                <a16:creationId xmlns:a16="http://schemas.microsoft.com/office/drawing/2014/main" id="{77C7D127-961C-4DBA-845D-DCABFDC02058}"/>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FF891CC2-3326-4B92-9C82-48A7182F8871}"/>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CE6C1526-F2A7-4FCE-9871-23B9D11D66F9}"/>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9DDC1E35-7B9D-48B3-85C9-5B6B30C6C35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84051E55-7F31-43A7-90D4-8F8604347BD9}"/>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4" name="Straight Arrow Connector 13">
            <a:extLst>
              <a:ext uri="{FF2B5EF4-FFF2-40B4-BE49-F238E27FC236}">
                <a16:creationId xmlns:a16="http://schemas.microsoft.com/office/drawing/2014/main" id="{AC7C5AD9-0B32-4D12-B7D9-78D1355ED8FB}"/>
              </a:ext>
            </a:extLst>
          </p:cNvPr>
          <p:cNvCxnSpPr>
            <a:cxnSpLocks/>
          </p:cNvCxnSpPr>
          <p:nvPr/>
        </p:nvCxnSpPr>
        <p:spPr>
          <a:xfrm flipH="1" flipV="1">
            <a:off x="1386768" y="2665195"/>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1" name="Star: 7 Points 10">
            <a:extLst>
              <a:ext uri="{FF2B5EF4-FFF2-40B4-BE49-F238E27FC236}">
                <a16:creationId xmlns:a16="http://schemas.microsoft.com/office/drawing/2014/main" id="{93E000BC-12E3-4102-8D64-4E02EDFA3AFC}"/>
              </a:ext>
            </a:extLst>
          </p:cNvPr>
          <p:cNvSpPr/>
          <p:nvPr/>
        </p:nvSpPr>
        <p:spPr>
          <a:xfrm>
            <a:off x="1924661" y="2587189"/>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7" name="Title 1">
            <a:extLst>
              <a:ext uri="{FF2B5EF4-FFF2-40B4-BE49-F238E27FC236}">
                <a16:creationId xmlns:a16="http://schemas.microsoft.com/office/drawing/2014/main" id="{C3B9D745-BA8C-413D-AE9E-B492846F2BD9}"/>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150935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cxnSp>
        <p:nvCxnSpPr>
          <p:cNvPr id="11" name="Straight Arrow Connector 10">
            <a:extLst>
              <a:ext uri="{FF2B5EF4-FFF2-40B4-BE49-F238E27FC236}">
                <a16:creationId xmlns:a16="http://schemas.microsoft.com/office/drawing/2014/main" id="{A66174BD-CA5C-4D10-84DB-4F8773B68587}"/>
              </a:ext>
            </a:extLst>
          </p:cNvPr>
          <p:cNvCxnSpPr>
            <a:cxnSpLocks/>
          </p:cNvCxnSpPr>
          <p:nvPr/>
        </p:nvCxnSpPr>
        <p:spPr>
          <a:xfrm flipH="1" flipV="1">
            <a:off x="1612117" y="2881877"/>
            <a:ext cx="642414" cy="95340"/>
          </a:xfrm>
          <a:prstGeom prst="straightConnector1">
            <a:avLst/>
          </a:prstGeom>
          <a:ln w="12700">
            <a:tailEnd type="triangle" w="med" len="lg"/>
          </a:ln>
        </p:spPr>
        <p:style>
          <a:lnRef idx="1">
            <a:schemeClr val="accent1"/>
          </a:lnRef>
          <a:fillRef idx="0">
            <a:schemeClr val="accent1"/>
          </a:fillRef>
          <a:effectRef idx="0">
            <a:schemeClr val="accent1"/>
          </a:effectRef>
          <a:fontRef idx="minor">
            <a:schemeClr val="tx1"/>
          </a:fontRef>
        </p:style>
      </p:cxnSp>
      <p:sp>
        <p:nvSpPr>
          <p:cNvPr id="12" name="Star: 7 Points 11">
            <a:extLst>
              <a:ext uri="{FF2B5EF4-FFF2-40B4-BE49-F238E27FC236}">
                <a16:creationId xmlns:a16="http://schemas.microsoft.com/office/drawing/2014/main" id="{9D2E67AA-2F84-4EFC-8141-896BDF5E466F}"/>
              </a:ext>
            </a:extLst>
          </p:cNvPr>
          <p:cNvSpPr/>
          <p:nvPr/>
        </p:nvSpPr>
        <p:spPr>
          <a:xfrm>
            <a:off x="2150010" y="2803871"/>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Tree>
    <p:extLst>
      <p:ext uri="{BB962C8B-B14F-4D97-AF65-F5344CB8AC3E}">
        <p14:creationId xmlns:p14="http://schemas.microsoft.com/office/powerpoint/2010/main" val="2598351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7F448B6-7E23-4B5F-9D8A-54E1B5525B29}"/>
              </a:ext>
            </a:extLst>
          </p:cNvPr>
          <p:cNvPicPr>
            <a:picLocks noChangeAspect="1"/>
          </p:cNvPicPr>
          <p:nvPr/>
        </p:nvPicPr>
        <p:blipFill>
          <a:blip r:embed="rId2"/>
          <a:stretch>
            <a:fillRect/>
          </a:stretch>
        </p:blipFill>
        <p:spPr>
          <a:xfrm>
            <a:off x="0" y="38266"/>
            <a:ext cx="12192000" cy="6781467"/>
          </a:xfrm>
          <a:prstGeom prst="rect">
            <a:avLst/>
          </a:prstGeom>
        </p:spPr>
      </p:pic>
      <p:sp>
        <p:nvSpPr>
          <p:cNvPr id="5" name="Rectangle 4">
            <a:extLst>
              <a:ext uri="{FF2B5EF4-FFF2-40B4-BE49-F238E27FC236}">
                <a16:creationId xmlns:a16="http://schemas.microsoft.com/office/drawing/2014/main" id="{63BFBD36-C00B-41AC-BBA5-4C08C006DA14}"/>
              </a:ext>
            </a:extLst>
          </p:cNvPr>
          <p:cNvSpPr/>
          <p:nvPr/>
        </p:nvSpPr>
        <p:spPr>
          <a:xfrm>
            <a:off x="2532917" y="717698"/>
            <a:ext cx="8686800" cy="53056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71A17BA6-D87D-40DA-947B-26EC29131EB7}"/>
              </a:ext>
            </a:extLst>
          </p:cNvPr>
          <p:cNvSpPr txBox="1">
            <a:spLocks/>
          </p:cNvSpPr>
          <p:nvPr/>
        </p:nvSpPr>
        <p:spPr>
          <a:xfrm>
            <a:off x="4212916" y="647495"/>
            <a:ext cx="5100096" cy="68651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u="sng" dirty="0" err="1">
                <a:solidFill>
                  <a:srgbClr val="0070C0"/>
                </a:solidFill>
              </a:rPr>
              <a:t>CompSim</a:t>
            </a:r>
            <a:r>
              <a:rPr lang="en-US" sz="3200" u="sng" dirty="0">
                <a:solidFill>
                  <a:srgbClr val="0070C0"/>
                </a:solidFill>
              </a:rPr>
              <a:t> Credibility Process</a:t>
            </a:r>
          </a:p>
        </p:txBody>
      </p:sp>
      <p:sp>
        <p:nvSpPr>
          <p:cNvPr id="7" name="Title 1">
            <a:extLst>
              <a:ext uri="{FF2B5EF4-FFF2-40B4-BE49-F238E27FC236}">
                <a16:creationId xmlns:a16="http://schemas.microsoft.com/office/drawing/2014/main" id="{AB075AF5-D10B-479D-9C17-CF25D78792A0}"/>
              </a:ext>
            </a:extLst>
          </p:cNvPr>
          <p:cNvSpPr txBox="1">
            <a:spLocks/>
          </p:cNvSpPr>
          <p:nvPr/>
        </p:nvSpPr>
        <p:spPr>
          <a:xfrm>
            <a:off x="3640265" y="1294011"/>
            <a:ext cx="6353822" cy="384684"/>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u="sng" dirty="0">
                <a:solidFill>
                  <a:srgbClr val="0070C0"/>
                </a:solidFill>
              </a:rPr>
              <a:t>Assess, PCMM -&gt; Solution Verification -&gt; Evidence</a:t>
            </a:r>
          </a:p>
        </p:txBody>
      </p:sp>
      <p:pic>
        <p:nvPicPr>
          <p:cNvPr id="8" name="Picture 7">
            <a:extLst>
              <a:ext uri="{FF2B5EF4-FFF2-40B4-BE49-F238E27FC236}">
                <a16:creationId xmlns:a16="http://schemas.microsoft.com/office/drawing/2014/main" id="{A52EABA6-3647-4A18-BC98-E0B501987172}"/>
              </a:ext>
            </a:extLst>
          </p:cNvPr>
          <p:cNvPicPr>
            <a:picLocks noChangeAspect="1"/>
          </p:cNvPicPr>
          <p:nvPr/>
        </p:nvPicPr>
        <p:blipFill>
          <a:blip r:embed="rId3"/>
          <a:stretch>
            <a:fillRect/>
          </a:stretch>
        </p:blipFill>
        <p:spPr>
          <a:xfrm>
            <a:off x="10180434" y="1131419"/>
            <a:ext cx="1039283" cy="709868"/>
          </a:xfrm>
          <a:prstGeom prst="rect">
            <a:avLst/>
          </a:prstGeom>
        </p:spPr>
      </p:pic>
      <p:sp>
        <p:nvSpPr>
          <p:cNvPr id="9" name="Title 1">
            <a:extLst>
              <a:ext uri="{FF2B5EF4-FFF2-40B4-BE49-F238E27FC236}">
                <a16:creationId xmlns:a16="http://schemas.microsoft.com/office/drawing/2014/main" id="{2029DC9A-A5E6-44E5-A373-AC90F8A6E64D}"/>
              </a:ext>
            </a:extLst>
          </p:cNvPr>
          <p:cNvSpPr txBox="1">
            <a:spLocks/>
          </p:cNvSpPr>
          <p:nvPr/>
        </p:nvSpPr>
        <p:spPr>
          <a:xfrm>
            <a:off x="8839872"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Add Evidence</a:t>
            </a:r>
          </a:p>
        </p:txBody>
      </p:sp>
      <p:sp>
        <p:nvSpPr>
          <p:cNvPr id="13" name="Title 1">
            <a:extLst>
              <a:ext uri="{FF2B5EF4-FFF2-40B4-BE49-F238E27FC236}">
                <a16:creationId xmlns:a16="http://schemas.microsoft.com/office/drawing/2014/main" id="{B80CEC26-9420-4E4A-814B-A59C11A8AF93}"/>
              </a:ext>
            </a:extLst>
          </p:cNvPr>
          <p:cNvSpPr txBox="1">
            <a:spLocks/>
          </p:cNvSpPr>
          <p:nvPr/>
        </p:nvSpPr>
        <p:spPr>
          <a:xfrm>
            <a:off x="10037948" y="5743004"/>
            <a:ext cx="1181769"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Done</a:t>
            </a:r>
          </a:p>
        </p:txBody>
      </p:sp>
      <p:sp>
        <p:nvSpPr>
          <p:cNvPr id="14" name="TextBox 13">
            <a:extLst>
              <a:ext uri="{FF2B5EF4-FFF2-40B4-BE49-F238E27FC236}">
                <a16:creationId xmlns:a16="http://schemas.microsoft.com/office/drawing/2014/main" id="{9AE94086-02BE-46ED-A263-7CE5AA4526B0}"/>
              </a:ext>
            </a:extLst>
          </p:cNvPr>
          <p:cNvSpPr txBox="1"/>
          <p:nvPr/>
        </p:nvSpPr>
        <p:spPr>
          <a:xfrm>
            <a:off x="3271423" y="3764325"/>
            <a:ext cx="2292149" cy="1077218"/>
          </a:xfrm>
          <a:prstGeom prst="rect">
            <a:avLst/>
          </a:prstGeom>
          <a:solidFill>
            <a:srgbClr val="C00000"/>
          </a:solidFill>
          <a:ln>
            <a:solidFill>
              <a:schemeClr val="accent6">
                <a:lumMod val="75000"/>
              </a:schemeClr>
            </a:solidFill>
          </a:ln>
        </p:spPr>
        <p:txBody>
          <a:bodyPr wrap="square" rtlCol="0">
            <a:spAutoFit/>
          </a:bodyPr>
          <a:lstStyle/>
          <a:p>
            <a:r>
              <a:rPr lang="en-US" sz="1600" dirty="0">
                <a:solidFill>
                  <a:schemeClr val="bg1"/>
                </a:solidFill>
              </a:rPr>
              <a:t>WARNING: Document is not under configuration control.  Commit now?</a:t>
            </a:r>
          </a:p>
          <a:p>
            <a:endParaRPr lang="en-US" sz="1600" dirty="0">
              <a:solidFill>
                <a:schemeClr val="bg1"/>
              </a:solidFill>
            </a:endParaRPr>
          </a:p>
        </p:txBody>
      </p:sp>
      <p:sp>
        <p:nvSpPr>
          <p:cNvPr id="15" name="Title 1">
            <a:extLst>
              <a:ext uri="{FF2B5EF4-FFF2-40B4-BE49-F238E27FC236}">
                <a16:creationId xmlns:a16="http://schemas.microsoft.com/office/drawing/2014/main" id="{56EBD594-CA0D-4C58-8C5F-A6E3B4B39672}"/>
              </a:ext>
            </a:extLst>
          </p:cNvPr>
          <p:cNvSpPr txBox="1">
            <a:spLocks/>
          </p:cNvSpPr>
          <p:nvPr/>
        </p:nvSpPr>
        <p:spPr>
          <a:xfrm>
            <a:off x="3365622"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Yes</a:t>
            </a:r>
          </a:p>
        </p:txBody>
      </p:sp>
      <p:sp>
        <p:nvSpPr>
          <p:cNvPr id="16" name="Title 1">
            <a:extLst>
              <a:ext uri="{FF2B5EF4-FFF2-40B4-BE49-F238E27FC236}">
                <a16:creationId xmlns:a16="http://schemas.microsoft.com/office/drawing/2014/main" id="{C809D609-ACB9-4588-8439-44925DB0A343}"/>
              </a:ext>
            </a:extLst>
          </p:cNvPr>
          <p:cNvSpPr txBox="1">
            <a:spLocks/>
          </p:cNvSpPr>
          <p:nvPr/>
        </p:nvSpPr>
        <p:spPr>
          <a:xfrm>
            <a:off x="4072118" y="4535667"/>
            <a:ext cx="641835"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No</a:t>
            </a:r>
          </a:p>
        </p:txBody>
      </p:sp>
      <p:sp>
        <p:nvSpPr>
          <p:cNvPr id="17" name="Title 1">
            <a:extLst>
              <a:ext uri="{FF2B5EF4-FFF2-40B4-BE49-F238E27FC236}">
                <a16:creationId xmlns:a16="http://schemas.microsoft.com/office/drawing/2014/main" id="{13831B4D-3587-41CC-B2C2-4802CC2098AC}"/>
              </a:ext>
            </a:extLst>
          </p:cNvPr>
          <p:cNvSpPr txBox="1">
            <a:spLocks/>
          </p:cNvSpPr>
          <p:nvPr/>
        </p:nvSpPr>
        <p:spPr>
          <a:xfrm>
            <a:off x="4778613" y="4535667"/>
            <a:ext cx="704170" cy="280340"/>
          </a:xfrm>
          <a:prstGeom prst="rect">
            <a:avLst/>
          </a:prstGeom>
          <a:solidFill>
            <a:schemeClr val="tx2">
              <a:lumMod val="60000"/>
              <a:lumOff val="40000"/>
            </a:schemeClr>
          </a:solidFill>
          <a:ln>
            <a:solidFill>
              <a:schemeClr val="bg2">
                <a:lumMod val="50000"/>
              </a:schemeClr>
            </a:solidFill>
          </a:ln>
          <a:scene3d>
            <a:camera prst="orthographicFront"/>
            <a:lightRig rig="threePt" dir="t"/>
          </a:scene3d>
          <a:sp3d>
            <a:bevelT/>
          </a:sp3d>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1400" dirty="0">
                <a:latin typeface="+mn-lt"/>
              </a:rPr>
              <a:t>Cancel</a:t>
            </a:r>
          </a:p>
        </p:txBody>
      </p:sp>
      <p:sp>
        <p:nvSpPr>
          <p:cNvPr id="18" name="Star: 7 Points 17">
            <a:extLst>
              <a:ext uri="{FF2B5EF4-FFF2-40B4-BE49-F238E27FC236}">
                <a16:creationId xmlns:a16="http://schemas.microsoft.com/office/drawing/2014/main" id="{29C8CB65-5EFF-4C80-BCED-B8A184014654}"/>
              </a:ext>
            </a:extLst>
          </p:cNvPr>
          <p:cNvSpPr/>
          <p:nvPr/>
        </p:nvSpPr>
        <p:spPr>
          <a:xfrm>
            <a:off x="3186058" y="4698884"/>
            <a:ext cx="853729" cy="425723"/>
          </a:xfrm>
          <a:prstGeom prst="star7">
            <a:avLst/>
          </a:prstGeom>
          <a:solidFill>
            <a:srgbClr val="FFFFCC"/>
          </a:solidFill>
          <a:ln>
            <a:no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Click</a:t>
            </a:r>
          </a:p>
        </p:txBody>
      </p:sp>
      <p:sp>
        <p:nvSpPr>
          <p:cNvPr id="19" name="TextBox 18">
            <a:extLst>
              <a:ext uri="{FF2B5EF4-FFF2-40B4-BE49-F238E27FC236}">
                <a16:creationId xmlns:a16="http://schemas.microsoft.com/office/drawing/2014/main" id="{9D277454-02EF-4F18-A224-AD0DBE19FA2D}"/>
              </a:ext>
            </a:extLst>
          </p:cNvPr>
          <p:cNvSpPr txBox="1"/>
          <p:nvPr/>
        </p:nvSpPr>
        <p:spPr>
          <a:xfrm>
            <a:off x="5946479" y="4774517"/>
            <a:ext cx="2611645" cy="830997"/>
          </a:xfrm>
          <a:prstGeom prst="rect">
            <a:avLst/>
          </a:prstGeom>
          <a:solidFill>
            <a:schemeClr val="accent6">
              <a:lumMod val="20000"/>
              <a:lumOff val="80000"/>
            </a:schemeClr>
          </a:solidFill>
          <a:ln>
            <a:solidFill>
              <a:schemeClr val="accent6">
                <a:lumMod val="75000"/>
              </a:schemeClr>
            </a:solidFill>
          </a:ln>
        </p:spPr>
        <p:txBody>
          <a:bodyPr wrap="square" rtlCol="0">
            <a:spAutoFit/>
          </a:bodyPr>
          <a:lstStyle/>
          <a:p>
            <a:r>
              <a:rPr lang="en-US" sz="1600" dirty="0"/>
              <a:t>Note: Evidence not under configuration control not accepted for assessment</a:t>
            </a:r>
          </a:p>
        </p:txBody>
      </p:sp>
    </p:spTree>
    <p:extLst>
      <p:ext uri="{BB962C8B-B14F-4D97-AF65-F5344CB8AC3E}">
        <p14:creationId xmlns:p14="http://schemas.microsoft.com/office/powerpoint/2010/main" val="9542864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1855</TotalTime>
  <Words>901</Words>
  <Application>Microsoft Office PowerPoint</Application>
  <PresentationFormat>Widescreen</PresentationFormat>
  <Paragraphs>352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Orient, George E.</dc:creator>
  <cp:lastModifiedBy>Orient, George E.</cp:lastModifiedBy>
  <cp:revision>119</cp:revision>
  <dcterms:created xsi:type="dcterms:W3CDTF">2018-11-15T18:22:28Z</dcterms:created>
  <dcterms:modified xsi:type="dcterms:W3CDTF">2019-11-19T17:09:09Z</dcterms:modified>
</cp:coreProperties>
</file>