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BFF"/>
    <a:srgbClr val="A0F2FB"/>
    <a:srgbClr val="AADBFC"/>
    <a:srgbClr val="A0B5FE"/>
    <a:srgbClr val="8396FF"/>
    <a:srgbClr val="5F6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E601-DC58-EB5C-C560-C3621E3D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63687-42BB-97F4-4B2F-28DC5DBF0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AB8F-5ADD-8B00-BB4B-A7BDDE78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2052-6CB6-FF40-EEBA-86793983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2F63-F7E8-DF7A-0DD0-31E8B7CF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8C63-802E-CAFE-7ECC-BEEB05F2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C5FC2-6E30-8015-7433-0B7B1187B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5DF8-C986-D394-EBCC-D44E2F4F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C8FE-B486-7073-1F4E-10C69A6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E9BD-B09D-ACFF-7E67-75FA3D8C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69A0F-319F-E156-D2CB-DCB5B84A4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41C5-C125-2616-D936-33AD4D979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DB73-82AF-564D-2064-CBD3A32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DA85-2E60-1D65-C2D0-9508B84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B742-E1C4-D4AC-06FA-FC16BAD4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B4EA-BAC8-8412-0BF4-D5EB2799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792B-DDCC-4C23-EAE8-A45A84D4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CB3E-D3E8-E821-033A-FA7691D1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DBD3-AA5A-878D-E39F-FC6F1E82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113E-44F6-CA0F-AEF1-E9A235A6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75ED-4356-CFC4-BF09-A416F92E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595A3-34FA-7FC8-E7EE-F1259C88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7A2E-74D9-FD81-E7AE-63AA89D6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3571-F5E8-5110-4B28-1CD166E3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4D49-0EB1-81CB-75A7-40A6B22A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CD0B-02BB-5F45-A7B5-0E64A731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E2BC-37C8-30E7-4510-14667C247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329E7-A986-FEB9-97C1-BDEC4A876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F1B4-3560-80A9-C7A3-6E2262DD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5D67-1FBE-FB39-5986-9C4AD191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B7A1-8380-552F-D3F2-8B89A38D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014-039E-76CC-74A4-BC9BB5F7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95A5-94CB-25ED-D98B-B4B847BB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1E9D-48CA-ACFE-FB7A-95E10628D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F8EE2-B209-8AB7-62C1-67297245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2500-507C-EEE3-82F9-44D1050DC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6302-9F21-8A87-EF48-8EF51A82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1C964-7BF0-6FFE-04FD-CA4AB21A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C8F41-9D1D-2CBC-0397-744DBD50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ED3D-04D2-07C7-8C49-02884E15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D877A-1422-5E5B-28EE-4B5B0F6F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FF9B5-EA6A-7C1F-CD5C-209B191D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C6889-B470-AF42-3FFF-E8FE668F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B3247-D25F-F145-B133-2C755F21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C19D-E1F3-BC8B-C4E2-6575ED24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37470-7340-ABD6-7807-1AE67DEF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6531-AF33-C341-D5A3-A51CE8EB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79C0-8779-40BE-E17A-0D9C88E5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D188-AA4B-F5CB-34D2-8E58E0762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3A76-A9E8-4807-9AC8-F0045BD9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DDC34-8FE0-C000-D478-4B75FDB1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3ABF-E777-A0B7-5AB7-C851A002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79DE-582A-4A70-818F-A76F6A3C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79133-C677-B192-10E6-12A13E705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CC435-658C-7801-B5FA-055B10DC6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463B1-7B14-2266-CE58-8FDBDC95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3D6D-6D2C-9CC9-7339-2F855DD5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4961F-5968-B5E2-9B34-7E8C9EE6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34929-84E6-F594-9EB3-08381B6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69885-0086-2B9B-68F5-CD982826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D72C-B80C-38C2-DAC4-3861B04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2532-5505-9743-A23E-8D6D1F0135B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21A3-5989-0168-2224-09429D029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2334-34FF-1461-137C-9208AC31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DACD-FF96-0949-A87A-DF03929B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098B35-A536-7B38-92A7-4CA0CF25BC14}"/>
              </a:ext>
            </a:extLst>
          </p:cNvPr>
          <p:cNvGrpSpPr/>
          <p:nvPr/>
        </p:nvGrpSpPr>
        <p:grpSpPr>
          <a:xfrm>
            <a:off x="177098" y="443801"/>
            <a:ext cx="11837803" cy="2985199"/>
            <a:chOff x="204952" y="1778745"/>
            <a:chExt cx="11837803" cy="2985199"/>
          </a:xfrm>
          <a:solidFill>
            <a:schemeClr val="accent1"/>
          </a:solidFill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Table 4">
                  <a:extLst>
                    <a:ext uri="{FF2B5EF4-FFF2-40B4-BE49-F238E27FC236}">
                      <a16:creationId xmlns:a16="http://schemas.microsoft.com/office/drawing/2014/main" id="{E627AE65-A507-1CAB-467F-D0E0C332FC0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07904097"/>
                    </p:ext>
                  </p:extLst>
                </p:nvPr>
              </p:nvGraphicFramePr>
              <p:xfrm>
                <a:off x="204952" y="1778745"/>
                <a:ext cx="8549640" cy="2985199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777240">
                        <a:extLst>
                          <a:ext uri="{9D8B030D-6E8A-4147-A177-3AD203B41FA5}">
                            <a16:colId xmlns:a16="http://schemas.microsoft.com/office/drawing/2014/main" val="4232564915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4206079114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105454848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2450743061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160872890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952803990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523356290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3794667549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988233210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14322329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57903792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...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01853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070477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9096739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3038123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0868965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6458629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6740786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600" b="0" i="0" dirty="0">
                                <a:latin typeface="+mn-lt"/>
                              </a:rPr>
                              <a:t>t</a:t>
                            </a:r>
                            <a:r>
                              <a:rPr lang="en-US" sz="1600" b="0" i="0" baseline="0" dirty="0">
                                <a:latin typeface="+mn-lt"/>
                              </a:rPr>
                              <a:t>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35247002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4" name="Table 4">
                  <a:extLst>
                    <a:ext uri="{FF2B5EF4-FFF2-40B4-BE49-F238E27FC236}">
                      <a16:creationId xmlns:a16="http://schemas.microsoft.com/office/drawing/2014/main" id="{E627AE65-A507-1CAB-467F-D0E0C332FC0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07904097"/>
                    </p:ext>
                  </p:extLst>
                </p:nvPr>
              </p:nvGraphicFramePr>
              <p:xfrm>
                <a:off x="204952" y="1778745"/>
                <a:ext cx="8549640" cy="2985199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777240">
                        <a:extLst>
                          <a:ext uri="{9D8B030D-6E8A-4147-A177-3AD203B41FA5}">
                            <a16:colId xmlns:a16="http://schemas.microsoft.com/office/drawing/2014/main" val="4232564915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4206079114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105454848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2450743061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160872890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952803990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523356290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3794667549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988233210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14322329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579037920"/>
                          </a:ext>
                        </a:extLst>
                      </a:gridCol>
                    </a:tblGrid>
                    <a:tr h="389319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98387" t="-3226" r="-891935" b="-6774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...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301639" t="-3226" r="-706557" b="-6774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395161" t="-3226" r="-595161" b="-6774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593548" t="-3226" r="-396774" b="-6774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804918" t="-3226" r="-203279" b="-6774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006557" t="-3226" r="-1639" b="-67741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01853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110345" r="-1008197" b="-6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070477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210345" r="-1008197" b="-5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9096739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300000" r="-1008197" b="-40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3038123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413793" r="-1008197" b="-32069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0868965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513793" r="-1008197" b="-22069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6458629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6740786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717241" r="-1008197" b="-1724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3524700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Table 4">
                  <a:extLst>
                    <a:ext uri="{FF2B5EF4-FFF2-40B4-BE49-F238E27FC236}">
                      <a16:creationId xmlns:a16="http://schemas.microsoft.com/office/drawing/2014/main" id="{1FF61FDB-F9D2-709E-48CA-852F6943C66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32771668"/>
                    </p:ext>
                  </p:extLst>
                </p:nvPr>
              </p:nvGraphicFramePr>
              <p:xfrm>
                <a:off x="8933795" y="1778745"/>
                <a:ext cx="3108960" cy="298100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777240">
                        <a:extLst>
                          <a:ext uri="{9D8B030D-6E8A-4147-A177-3AD203B41FA5}">
                            <a16:colId xmlns:a16="http://schemas.microsoft.com/office/drawing/2014/main" val="4232564915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4206079114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105454848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245074306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...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01853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070477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9096739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3038123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0868965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6458629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6740786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600" b="0" i="0" dirty="0">
                                <a:latin typeface="+mn-lt"/>
                              </a:rPr>
                              <a:t>t</a:t>
                            </a:r>
                            <a:r>
                              <a:rPr lang="en-US" sz="1600" b="0" i="0" baseline="0" dirty="0">
                                <a:latin typeface="+mn-lt"/>
                              </a:rPr>
                              <a:t>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a14:m>
                            <a:endParaRPr lang="en-US" sz="16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35247002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5" name="Table 4">
                  <a:extLst>
                    <a:ext uri="{FF2B5EF4-FFF2-40B4-BE49-F238E27FC236}">
                      <a16:creationId xmlns:a16="http://schemas.microsoft.com/office/drawing/2014/main" id="{1FF61FDB-F9D2-709E-48CA-852F6943C66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32771668"/>
                    </p:ext>
                  </p:extLst>
                </p:nvPr>
              </p:nvGraphicFramePr>
              <p:xfrm>
                <a:off x="8933795" y="1778745"/>
                <a:ext cx="3108960" cy="298100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777240">
                        <a:extLst>
                          <a:ext uri="{9D8B030D-6E8A-4147-A177-3AD203B41FA5}">
                            <a16:colId xmlns:a16="http://schemas.microsoft.com/office/drawing/2014/main" val="4232564915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4206079114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1105454848"/>
                          </a:ext>
                        </a:extLst>
                      </a:gridCol>
                      <a:gridCol w="777240">
                        <a:extLst>
                          <a:ext uri="{9D8B030D-6E8A-4147-A177-3AD203B41FA5}">
                            <a16:colId xmlns:a16="http://schemas.microsoft.com/office/drawing/2014/main" val="2450743061"/>
                          </a:ext>
                        </a:extLst>
                      </a:gridCol>
                    </a:tblGrid>
                    <a:tr h="385128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103279" t="-3333" r="-203279" b="-70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...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304918" t="-3333" r="-1639" b="-703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01853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1613" t="-103333" r="-298387" b="-60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070477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1613" t="-210345" r="-298387" b="-5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9096739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1613" t="-300000" r="-298387" b="-40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3038123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1613" t="-413793" r="-298387" b="-32069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0868965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1613" t="-513793" r="-298387" b="-22069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6458629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6740786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1613" t="-717241" r="-298387" b="-1724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35247002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396936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885F69-662E-12BC-3F32-20A4556E1FF4}"/>
              </a:ext>
            </a:extLst>
          </p:cNvPr>
          <p:cNvGrpSpPr/>
          <p:nvPr/>
        </p:nvGrpSpPr>
        <p:grpSpPr>
          <a:xfrm>
            <a:off x="608022" y="446168"/>
            <a:ext cx="5715000" cy="5965664"/>
            <a:chOff x="608022" y="446168"/>
            <a:chExt cx="5715000" cy="5965664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Table 4">
                  <a:extLst>
                    <a:ext uri="{FF2B5EF4-FFF2-40B4-BE49-F238E27FC236}">
                      <a16:creationId xmlns:a16="http://schemas.microsoft.com/office/drawing/2014/main" id="{E627AE65-A507-1CAB-467F-D0E0C332FC0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54660579"/>
                    </p:ext>
                  </p:extLst>
                </p:nvPr>
              </p:nvGraphicFramePr>
              <p:xfrm>
                <a:off x="608022" y="446168"/>
                <a:ext cx="5715000" cy="415563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14400">
                        <a:extLst>
                          <a:ext uri="{9D8B030D-6E8A-4147-A177-3AD203B41FA5}">
                            <a16:colId xmlns:a16="http://schemas.microsoft.com/office/drawing/2014/main" val="4232564915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4206079114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105454848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2450743061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1608728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9528039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5233562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3794667549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01853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8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070477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9096739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en-US" sz="18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3038123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8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0868965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6458629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en-US" sz="18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6740786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35247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8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289742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07713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en-US" sz="18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20715291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4" name="Table 4">
                  <a:extLst>
                    <a:ext uri="{FF2B5EF4-FFF2-40B4-BE49-F238E27FC236}">
                      <a16:creationId xmlns:a16="http://schemas.microsoft.com/office/drawing/2014/main" id="{E627AE65-A507-1CAB-467F-D0E0C332FC0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54660579"/>
                    </p:ext>
                  </p:extLst>
                </p:nvPr>
              </p:nvGraphicFramePr>
              <p:xfrm>
                <a:off x="608022" y="446168"/>
                <a:ext cx="5715000" cy="415563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14400">
                        <a:extLst>
                          <a:ext uri="{9D8B030D-6E8A-4147-A177-3AD203B41FA5}">
                            <a16:colId xmlns:a16="http://schemas.microsoft.com/office/drawing/2014/main" val="4232564915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4206079114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105454848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2450743061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1608728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9528039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5233562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3794667549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3448" r="-529167" b="-103448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133333" t="-3448" r="-605556" b="-103448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233333" t="-3448" r="-505556" b="-103448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327273" t="-3448" r="-396364" b="-103448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435185" t="-3448" r="-303704" b="-103448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535185" t="-3448" r="-203704" b="-103448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l="-735185" t="-3448" r="-3704" b="-103448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018532"/>
                        </a:ext>
                      </a:extLst>
                    </a:tr>
                    <a:tr h="37782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100000" r="-529167" b="-9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070477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90967394"/>
                        </a:ext>
                      </a:extLst>
                    </a:tr>
                    <a:tr h="389319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287097" r="-529167" b="-6774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30381238"/>
                        </a:ext>
                      </a:extLst>
                    </a:tr>
                    <a:tr h="37782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400000" r="-529167" b="-6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0868965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64586298"/>
                        </a:ext>
                      </a:extLst>
                    </a:tr>
                    <a:tr h="389319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577419" r="-529167" b="-38709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6740786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35247002"/>
                        </a:ext>
                      </a:extLst>
                    </a:tr>
                    <a:tr h="37782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796667" r="-529167" b="-20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289742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077132"/>
                        </a:ext>
                      </a:extLst>
                    </a:tr>
                    <a:tr h="389319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2"/>
                            <a:stretch>
                              <a:fillRect t="-961290" r="-529167" b="-322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20715291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" name="Table 4">
                  <a:extLst>
                    <a:ext uri="{FF2B5EF4-FFF2-40B4-BE49-F238E27FC236}">
                      <a16:creationId xmlns:a16="http://schemas.microsoft.com/office/drawing/2014/main" id="{0DBD6500-E5D3-4927-E1DB-48799828A1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04605060"/>
                    </p:ext>
                  </p:extLst>
                </p:nvPr>
              </p:nvGraphicFramePr>
              <p:xfrm>
                <a:off x="608022" y="4907199"/>
                <a:ext cx="5715000" cy="1504633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14400">
                        <a:extLst>
                          <a:ext uri="{9D8B030D-6E8A-4147-A177-3AD203B41FA5}">
                            <a16:colId xmlns:a16="http://schemas.microsoft.com/office/drawing/2014/main" val="4232564915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4206079114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105454848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2450743061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1608728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9528039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5233562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3794667549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oMath>
                              </m:oMathPara>
                            </a14:m>
                            <a:endParaRPr lang="en-US" sz="1600" b="0" i="1" dirty="0">
                              <a:latin typeface="Cambria Math" panose="02040503050406030204" pitchFamily="18" charset="0"/>
                            </a:endParaRPr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01853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8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070477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90967394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800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30381238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" name="Table 4">
                  <a:extLst>
                    <a:ext uri="{FF2B5EF4-FFF2-40B4-BE49-F238E27FC236}">
                      <a16:creationId xmlns:a16="http://schemas.microsoft.com/office/drawing/2014/main" id="{0DBD6500-E5D3-4927-E1DB-48799828A1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04605060"/>
                    </p:ext>
                  </p:extLst>
                </p:nvPr>
              </p:nvGraphicFramePr>
              <p:xfrm>
                <a:off x="608022" y="4907199"/>
                <a:ext cx="5715000" cy="1504633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14400">
                        <a:extLst>
                          <a:ext uri="{9D8B030D-6E8A-4147-A177-3AD203B41FA5}">
                            <a16:colId xmlns:a16="http://schemas.microsoft.com/office/drawing/2014/main" val="4232564915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4206079114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105454848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2450743061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1608728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9528039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1523356290"/>
                          </a:ext>
                        </a:extLst>
                      </a:gridCol>
                      <a:gridCol w="685800">
                        <a:extLst>
                          <a:ext uri="{9D8B030D-6E8A-4147-A177-3AD203B41FA5}">
                            <a16:colId xmlns:a16="http://schemas.microsoft.com/office/drawing/2014/main" val="3794667549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t="-3448" r="-529167" b="-3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133333" t="-3448" r="-605556" b="-3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233333" t="-3448" r="-505556" b="-3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327273" t="-3448" r="-396364" b="-3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435185" t="-3448" r="-303704" b="-3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535185" t="-3448" r="-203704" b="-32413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l="-735185" t="-3448" r="-3704" b="-324138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018532"/>
                        </a:ext>
                      </a:extLst>
                    </a:tr>
                    <a:tr h="37782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t="-100000" r="-529167" b="-21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070477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800" dirty="0"/>
                              <a:t>…</a:t>
                            </a:r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90967394"/>
                        </a:ext>
                      </a:extLst>
                    </a:tr>
                    <a:tr h="38512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ctr">
                          <a:blipFill>
                            <a:blip r:embed="rId3"/>
                            <a:stretch>
                              <a:fillRect t="-300000" r="-529167" b="-1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30381238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7163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104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Goode, Katherine</dc:creator>
  <cp:lastModifiedBy>Goode, Katherine</cp:lastModifiedBy>
  <cp:revision>14</cp:revision>
  <dcterms:created xsi:type="dcterms:W3CDTF">2023-06-05T16:10:07Z</dcterms:created>
  <dcterms:modified xsi:type="dcterms:W3CDTF">2023-06-07T04:46:31Z</dcterms:modified>
</cp:coreProperties>
</file>