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</p:sldIdLst>
  <p:sldSz cx="5029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8"/>
    <p:restoredTop sz="96327"/>
  </p:normalViewPr>
  <p:slideViewPr>
    <p:cSldViewPr snapToGrid="0">
      <p:cViewPr>
        <p:scale>
          <a:sx n="124" d="100"/>
          <a:sy n="124" d="100"/>
        </p:scale>
        <p:origin x="34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" y="1197187"/>
            <a:ext cx="4274820" cy="2546773"/>
          </a:xfrm>
        </p:spPr>
        <p:txBody>
          <a:bodyPr anchor="b"/>
          <a:lstStyle>
            <a:lvl1pPr algn="ctr"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842174"/>
            <a:ext cx="3771900" cy="1766146"/>
          </a:xfrm>
        </p:spPr>
        <p:txBody>
          <a:bodyPr/>
          <a:lstStyle>
            <a:lvl1pPr marL="0" indent="0" algn="ctr">
              <a:buNone/>
              <a:defRPr sz="1320"/>
            </a:lvl1pPr>
            <a:lvl2pPr marL="251460" indent="0" algn="ctr">
              <a:buNone/>
              <a:defRPr sz="1100"/>
            </a:lvl2pPr>
            <a:lvl3pPr marL="502920" indent="0" algn="ctr">
              <a:buNone/>
              <a:defRPr sz="990"/>
            </a:lvl3pPr>
            <a:lvl4pPr marL="754380" indent="0" algn="ctr">
              <a:buNone/>
              <a:defRPr sz="880"/>
            </a:lvl4pPr>
            <a:lvl5pPr marL="1005840" indent="0" algn="ctr">
              <a:buNone/>
              <a:defRPr sz="880"/>
            </a:lvl5pPr>
            <a:lvl6pPr marL="1257300" indent="0" algn="ctr">
              <a:buNone/>
              <a:defRPr sz="880"/>
            </a:lvl6pPr>
            <a:lvl7pPr marL="1508760" indent="0" algn="ctr">
              <a:buNone/>
              <a:defRPr sz="880"/>
            </a:lvl7pPr>
            <a:lvl8pPr marL="1760220" indent="0" algn="ctr">
              <a:buNone/>
              <a:defRPr sz="880"/>
            </a:lvl8pPr>
            <a:lvl9pPr marL="2011680" indent="0" algn="ctr">
              <a:buNone/>
              <a:defRPr sz="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D653-1E36-834D-8C84-4A2B7E7636F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1D78-0BFE-4049-8A3A-19DAE6A6A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D653-1E36-834D-8C84-4A2B7E7636F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1D78-0BFE-4049-8A3A-19DAE6A6A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6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99022" y="389467"/>
            <a:ext cx="1084421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758" y="389467"/>
            <a:ext cx="3190399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D653-1E36-834D-8C84-4A2B7E7636F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1D78-0BFE-4049-8A3A-19DAE6A6A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D653-1E36-834D-8C84-4A2B7E7636F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1D78-0BFE-4049-8A3A-19DAE6A6A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4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38" y="1823722"/>
            <a:ext cx="4337685" cy="3042919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38" y="4895429"/>
            <a:ext cx="4337685" cy="1600199"/>
          </a:xfrm>
        </p:spPr>
        <p:txBody>
          <a:bodyPr/>
          <a:lstStyle>
            <a:lvl1pPr marL="0" indent="0">
              <a:buNone/>
              <a:defRPr sz="1320">
                <a:solidFill>
                  <a:schemeClr val="tx1"/>
                </a:solidFill>
              </a:defRPr>
            </a:lvl1pPr>
            <a:lvl2pPr marL="2514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02920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3pPr>
            <a:lvl4pPr marL="75438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4pPr>
            <a:lvl5pPr marL="100584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5pPr>
            <a:lvl6pPr marL="125730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6pPr>
            <a:lvl7pPr marL="150876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7pPr>
            <a:lvl8pPr marL="176022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8pPr>
            <a:lvl9pPr marL="201168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D653-1E36-834D-8C84-4A2B7E7636F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1D78-0BFE-4049-8A3A-19DAE6A6A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0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58" y="1947333"/>
            <a:ext cx="213741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6033" y="1947333"/>
            <a:ext cx="213741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D653-1E36-834D-8C84-4A2B7E7636F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1D78-0BFE-4049-8A3A-19DAE6A6A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389468"/>
            <a:ext cx="4337685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13" y="1793241"/>
            <a:ext cx="2127587" cy="878839"/>
          </a:xfrm>
        </p:spPr>
        <p:txBody>
          <a:bodyPr anchor="b"/>
          <a:lstStyle>
            <a:lvl1pPr marL="0" indent="0">
              <a:buNone/>
              <a:defRPr sz="1320" b="1"/>
            </a:lvl1pPr>
            <a:lvl2pPr marL="251460" indent="0">
              <a:buNone/>
              <a:defRPr sz="1100" b="1"/>
            </a:lvl2pPr>
            <a:lvl3pPr marL="502920" indent="0">
              <a:buNone/>
              <a:defRPr sz="990" b="1"/>
            </a:lvl3pPr>
            <a:lvl4pPr marL="754380" indent="0">
              <a:buNone/>
              <a:defRPr sz="880" b="1"/>
            </a:lvl4pPr>
            <a:lvl5pPr marL="1005840" indent="0">
              <a:buNone/>
              <a:defRPr sz="880" b="1"/>
            </a:lvl5pPr>
            <a:lvl6pPr marL="1257300" indent="0">
              <a:buNone/>
              <a:defRPr sz="880" b="1"/>
            </a:lvl6pPr>
            <a:lvl7pPr marL="1508760" indent="0">
              <a:buNone/>
              <a:defRPr sz="880" b="1"/>
            </a:lvl7pPr>
            <a:lvl8pPr marL="1760220" indent="0">
              <a:buNone/>
              <a:defRPr sz="880" b="1"/>
            </a:lvl8pPr>
            <a:lvl9pPr marL="2011680" indent="0">
              <a:buNone/>
              <a:defRPr sz="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413" y="2672080"/>
            <a:ext cx="2127587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46033" y="1793241"/>
            <a:ext cx="2138065" cy="878839"/>
          </a:xfrm>
        </p:spPr>
        <p:txBody>
          <a:bodyPr anchor="b"/>
          <a:lstStyle>
            <a:lvl1pPr marL="0" indent="0">
              <a:buNone/>
              <a:defRPr sz="1320" b="1"/>
            </a:lvl1pPr>
            <a:lvl2pPr marL="251460" indent="0">
              <a:buNone/>
              <a:defRPr sz="1100" b="1"/>
            </a:lvl2pPr>
            <a:lvl3pPr marL="502920" indent="0">
              <a:buNone/>
              <a:defRPr sz="990" b="1"/>
            </a:lvl3pPr>
            <a:lvl4pPr marL="754380" indent="0">
              <a:buNone/>
              <a:defRPr sz="880" b="1"/>
            </a:lvl4pPr>
            <a:lvl5pPr marL="1005840" indent="0">
              <a:buNone/>
              <a:defRPr sz="880" b="1"/>
            </a:lvl5pPr>
            <a:lvl6pPr marL="1257300" indent="0">
              <a:buNone/>
              <a:defRPr sz="880" b="1"/>
            </a:lvl6pPr>
            <a:lvl7pPr marL="1508760" indent="0">
              <a:buNone/>
              <a:defRPr sz="880" b="1"/>
            </a:lvl7pPr>
            <a:lvl8pPr marL="1760220" indent="0">
              <a:buNone/>
              <a:defRPr sz="880" b="1"/>
            </a:lvl8pPr>
            <a:lvl9pPr marL="2011680" indent="0">
              <a:buNone/>
              <a:defRPr sz="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46033" y="2672080"/>
            <a:ext cx="213806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D653-1E36-834D-8C84-4A2B7E7636F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1D78-0BFE-4049-8A3A-19DAE6A6A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1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D653-1E36-834D-8C84-4A2B7E7636F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1D78-0BFE-4049-8A3A-19DAE6A6A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7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D653-1E36-834D-8C84-4A2B7E7636F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1D78-0BFE-4049-8A3A-19DAE6A6A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9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487680"/>
            <a:ext cx="1622048" cy="1706880"/>
          </a:xfrm>
        </p:spPr>
        <p:txBody>
          <a:bodyPr anchor="b"/>
          <a:lstStyle>
            <a:lvl1pPr>
              <a:defRPr sz="1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065" y="1053255"/>
            <a:ext cx="2546033" cy="5198533"/>
          </a:xfrm>
        </p:spPr>
        <p:txBody>
          <a:bodyPr/>
          <a:lstStyle>
            <a:lvl1pPr>
              <a:defRPr sz="1760"/>
            </a:lvl1pPr>
            <a:lvl2pPr>
              <a:defRPr sz="1540"/>
            </a:lvl2pPr>
            <a:lvl3pPr>
              <a:defRPr sz="132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2194560"/>
            <a:ext cx="1622048" cy="4065694"/>
          </a:xfrm>
        </p:spPr>
        <p:txBody>
          <a:bodyPr/>
          <a:lstStyle>
            <a:lvl1pPr marL="0" indent="0">
              <a:buNone/>
              <a:defRPr sz="880"/>
            </a:lvl1pPr>
            <a:lvl2pPr marL="251460" indent="0">
              <a:buNone/>
              <a:defRPr sz="770"/>
            </a:lvl2pPr>
            <a:lvl3pPr marL="502920" indent="0">
              <a:buNone/>
              <a:defRPr sz="660"/>
            </a:lvl3pPr>
            <a:lvl4pPr marL="754380" indent="0">
              <a:buNone/>
              <a:defRPr sz="550"/>
            </a:lvl4pPr>
            <a:lvl5pPr marL="1005840" indent="0">
              <a:buNone/>
              <a:defRPr sz="550"/>
            </a:lvl5pPr>
            <a:lvl6pPr marL="1257300" indent="0">
              <a:buNone/>
              <a:defRPr sz="550"/>
            </a:lvl6pPr>
            <a:lvl7pPr marL="1508760" indent="0">
              <a:buNone/>
              <a:defRPr sz="550"/>
            </a:lvl7pPr>
            <a:lvl8pPr marL="1760220" indent="0">
              <a:buNone/>
              <a:defRPr sz="550"/>
            </a:lvl8pPr>
            <a:lvl9pPr marL="2011680" indent="0">
              <a:buNone/>
              <a:defRPr sz="5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D653-1E36-834D-8C84-4A2B7E7636F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1D78-0BFE-4049-8A3A-19DAE6A6A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1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487680"/>
            <a:ext cx="1622048" cy="1706880"/>
          </a:xfrm>
        </p:spPr>
        <p:txBody>
          <a:bodyPr anchor="b"/>
          <a:lstStyle>
            <a:lvl1pPr>
              <a:defRPr sz="1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8065" y="1053255"/>
            <a:ext cx="2546033" cy="5198533"/>
          </a:xfrm>
        </p:spPr>
        <p:txBody>
          <a:bodyPr anchor="t"/>
          <a:lstStyle>
            <a:lvl1pPr marL="0" indent="0">
              <a:buNone/>
              <a:defRPr sz="1760"/>
            </a:lvl1pPr>
            <a:lvl2pPr marL="251460" indent="0">
              <a:buNone/>
              <a:defRPr sz="1540"/>
            </a:lvl2pPr>
            <a:lvl3pPr marL="502920" indent="0">
              <a:buNone/>
              <a:defRPr sz="1320"/>
            </a:lvl3pPr>
            <a:lvl4pPr marL="754380" indent="0">
              <a:buNone/>
              <a:defRPr sz="1100"/>
            </a:lvl4pPr>
            <a:lvl5pPr marL="1005840" indent="0">
              <a:buNone/>
              <a:defRPr sz="1100"/>
            </a:lvl5pPr>
            <a:lvl6pPr marL="1257300" indent="0">
              <a:buNone/>
              <a:defRPr sz="1100"/>
            </a:lvl6pPr>
            <a:lvl7pPr marL="1508760" indent="0">
              <a:buNone/>
              <a:defRPr sz="1100"/>
            </a:lvl7pPr>
            <a:lvl8pPr marL="1760220" indent="0">
              <a:buNone/>
              <a:defRPr sz="1100"/>
            </a:lvl8pPr>
            <a:lvl9pPr marL="2011680" indent="0">
              <a:buNone/>
              <a:defRPr sz="1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2194560"/>
            <a:ext cx="1622048" cy="4065694"/>
          </a:xfrm>
        </p:spPr>
        <p:txBody>
          <a:bodyPr/>
          <a:lstStyle>
            <a:lvl1pPr marL="0" indent="0">
              <a:buNone/>
              <a:defRPr sz="880"/>
            </a:lvl1pPr>
            <a:lvl2pPr marL="251460" indent="0">
              <a:buNone/>
              <a:defRPr sz="770"/>
            </a:lvl2pPr>
            <a:lvl3pPr marL="502920" indent="0">
              <a:buNone/>
              <a:defRPr sz="660"/>
            </a:lvl3pPr>
            <a:lvl4pPr marL="754380" indent="0">
              <a:buNone/>
              <a:defRPr sz="550"/>
            </a:lvl4pPr>
            <a:lvl5pPr marL="1005840" indent="0">
              <a:buNone/>
              <a:defRPr sz="550"/>
            </a:lvl5pPr>
            <a:lvl6pPr marL="1257300" indent="0">
              <a:buNone/>
              <a:defRPr sz="550"/>
            </a:lvl6pPr>
            <a:lvl7pPr marL="1508760" indent="0">
              <a:buNone/>
              <a:defRPr sz="550"/>
            </a:lvl7pPr>
            <a:lvl8pPr marL="1760220" indent="0">
              <a:buNone/>
              <a:defRPr sz="550"/>
            </a:lvl8pPr>
            <a:lvl9pPr marL="2011680" indent="0">
              <a:buNone/>
              <a:defRPr sz="5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D653-1E36-834D-8C84-4A2B7E7636F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1D78-0BFE-4049-8A3A-19DAE6A6A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3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758" y="389468"/>
            <a:ext cx="433768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758" y="1947333"/>
            <a:ext cx="433768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758" y="6780108"/>
            <a:ext cx="113157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5D653-1E36-834D-8C84-4A2B7E7636F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5923" y="6780108"/>
            <a:ext cx="169735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1873" y="6780108"/>
            <a:ext cx="113157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E1D78-0BFE-4049-8A3A-19DAE6A6A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1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02920" rtl="0" eaLnBrk="1" latinLnBrk="0" hangingPunct="1">
        <a:lnSpc>
          <a:spcPct val="90000"/>
        </a:lnSpc>
        <a:spcBef>
          <a:spcPct val="0"/>
        </a:spcBef>
        <a:buNone/>
        <a:defRPr sz="24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730" indent="-125730" algn="l" defTabSz="50292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540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8011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4pPr>
      <a:lvl5pPr marL="113157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5pPr>
      <a:lvl6pPr marL="138303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6pPr>
      <a:lvl7pPr marL="163449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8pPr>
      <a:lvl9pPr marL="213741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1pPr>
      <a:lvl2pPr marL="25146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6pPr>
      <a:lvl7pPr marL="150876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7pPr>
      <a:lvl8pPr marL="176022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8pPr>
      <a:lvl9pPr marL="201168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38CCC4-0C12-4186-4517-DA8CD50E0A4D}"/>
              </a:ext>
            </a:extLst>
          </p:cNvPr>
          <p:cNvSpPr txBox="1"/>
          <p:nvPr/>
        </p:nvSpPr>
        <p:spPr>
          <a:xfrm>
            <a:off x="3382769" y="1261635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l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7466742-F042-0232-9EBF-862DB3B70B80}"/>
              </a:ext>
            </a:extLst>
          </p:cNvPr>
          <p:cNvGrpSpPr/>
          <p:nvPr/>
        </p:nvGrpSpPr>
        <p:grpSpPr>
          <a:xfrm>
            <a:off x="2023335" y="219047"/>
            <a:ext cx="3135978" cy="2031554"/>
            <a:chOff x="6666498" y="4466135"/>
            <a:chExt cx="3135978" cy="203155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4B957B6-5416-DC56-5197-6A0D4598C99A}"/>
                </a:ext>
              </a:extLst>
            </p:cNvPr>
            <p:cNvGrpSpPr/>
            <p:nvPr/>
          </p:nvGrpSpPr>
          <p:grpSpPr>
            <a:xfrm>
              <a:off x="8187492" y="4466135"/>
              <a:ext cx="1614984" cy="1764709"/>
              <a:chOff x="2054929" y="4872770"/>
              <a:chExt cx="1865026" cy="1991972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7EECA6FF-4E06-3854-278B-C7E99753DA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72209" y="5265182"/>
                <a:ext cx="1578015" cy="1599560"/>
              </a:xfrm>
              <a:prstGeom prst="rect">
                <a:avLst/>
              </a:prstGeom>
            </p:spPr>
          </p:pic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101B4693-6636-E054-559F-897A7E1AF985}"/>
                  </a:ext>
                </a:extLst>
              </p:cNvPr>
              <p:cNvCxnSpPr/>
              <p:nvPr/>
            </p:nvCxnSpPr>
            <p:spPr>
              <a:xfrm>
                <a:off x="2866760" y="5615198"/>
                <a:ext cx="0" cy="36398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BD339D-2A83-D157-5376-3B1049D07920}"/>
                  </a:ext>
                </a:extLst>
              </p:cNvPr>
              <p:cNvSpPr txBox="1"/>
              <p:nvPr/>
            </p:nvSpPr>
            <p:spPr>
              <a:xfrm>
                <a:off x="2830067" y="5586069"/>
                <a:ext cx="520528" cy="416895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EC0AE6A1-8301-94D7-21A4-CC2902A1BF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77523" y="6122529"/>
                <a:ext cx="1039480" cy="60350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48995BC-2870-E2CC-03CC-8608367977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8870" y="6591960"/>
                <a:ext cx="180821" cy="105407"/>
              </a:xfrm>
              <a:prstGeom prst="straightConnector1">
                <a:avLst/>
              </a:prstGeom>
              <a:ln>
                <a:solidFill>
                  <a:srgbClr val="0066FF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225E22-49E8-A090-7B3D-4DC48AB26BF1}"/>
                  </a:ext>
                </a:extLst>
              </p:cNvPr>
              <p:cNvSpPr txBox="1"/>
              <p:nvPr/>
            </p:nvSpPr>
            <p:spPr>
              <a:xfrm>
                <a:off x="2054929" y="5862610"/>
                <a:ext cx="520528" cy="416895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C6689D-1F62-4D0B-6C4A-34EE2E775A1D}"/>
                  </a:ext>
                </a:extLst>
              </p:cNvPr>
              <p:cNvSpPr txBox="1"/>
              <p:nvPr/>
            </p:nvSpPr>
            <p:spPr>
              <a:xfrm>
                <a:off x="3399427" y="6231942"/>
                <a:ext cx="520528" cy="416895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spAutoFit/>
              </a:bodyPr>
              <a:lstStyle/>
              <a:p>
                <a:r>
                  <a:rPr lang="en-US" dirty="0">
                    <a:solidFill>
                      <a:srgbClr val="0066FF"/>
                    </a:solidFill>
                  </a:rPr>
                  <a:t>S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934A27-BD1B-284F-899C-D8A7EBB9B7DD}"/>
                  </a:ext>
                </a:extLst>
              </p:cNvPr>
              <p:cNvSpPr txBox="1"/>
              <p:nvPr/>
            </p:nvSpPr>
            <p:spPr>
              <a:xfrm>
                <a:off x="2200366" y="4872770"/>
                <a:ext cx="873757" cy="416895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TR</a:t>
                </a:r>
                <a:r>
                  <a:rPr lang="en-US" dirty="0">
                    <a:solidFill>
                      <a:srgbClr val="0066FF"/>
                    </a:solidFill>
                  </a:rPr>
                  <a:t>S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DF54B6A-C4EE-00AA-5A80-0530965B12D4}"/>
                </a:ext>
              </a:extLst>
            </p:cNvPr>
            <p:cNvGrpSpPr/>
            <p:nvPr/>
          </p:nvGrpSpPr>
          <p:grpSpPr>
            <a:xfrm>
              <a:off x="6666498" y="4472486"/>
              <a:ext cx="1614984" cy="1758358"/>
              <a:chOff x="2054929" y="4879939"/>
              <a:chExt cx="1865026" cy="198480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672BCCD-F400-D920-F6E6-61AA972354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72209" y="5265182"/>
                <a:ext cx="1578015" cy="1599560"/>
              </a:xfrm>
              <a:prstGeom prst="rect">
                <a:avLst/>
              </a:prstGeom>
            </p:spPr>
          </p:pic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9C31319-C0D4-CAF6-6FEA-D3FE5DAE7610}"/>
                  </a:ext>
                </a:extLst>
              </p:cNvPr>
              <p:cNvCxnSpPr/>
              <p:nvPr/>
            </p:nvCxnSpPr>
            <p:spPr>
              <a:xfrm>
                <a:off x="2866760" y="5615198"/>
                <a:ext cx="0" cy="36398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DF139B-66F3-7A2A-095A-94226084628E}"/>
                  </a:ext>
                </a:extLst>
              </p:cNvPr>
              <p:cNvSpPr txBox="1"/>
              <p:nvPr/>
            </p:nvSpPr>
            <p:spPr>
              <a:xfrm>
                <a:off x="2830067" y="5586069"/>
                <a:ext cx="520528" cy="416895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B9BC98F-7CFF-1DA1-358E-8486DB5A77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77523" y="6122529"/>
                <a:ext cx="1039480" cy="60350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0872764-5A84-1E50-E675-0CEC5296BB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8870" y="6591960"/>
                <a:ext cx="180821" cy="105407"/>
              </a:xfrm>
              <a:prstGeom prst="straightConnector1">
                <a:avLst/>
              </a:prstGeom>
              <a:ln>
                <a:solidFill>
                  <a:srgbClr val="0066FF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62C5B4-2216-348E-A414-1123A6D15DAA}"/>
                  </a:ext>
                </a:extLst>
              </p:cNvPr>
              <p:cNvSpPr txBox="1"/>
              <p:nvPr/>
            </p:nvSpPr>
            <p:spPr>
              <a:xfrm>
                <a:off x="2054929" y="5862609"/>
                <a:ext cx="520528" cy="416895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28F4D89-C94F-AE48-22AB-60CDE257DFFF}"/>
                  </a:ext>
                </a:extLst>
              </p:cNvPr>
              <p:cNvSpPr txBox="1"/>
              <p:nvPr/>
            </p:nvSpPr>
            <p:spPr>
              <a:xfrm>
                <a:off x="3399427" y="6231942"/>
                <a:ext cx="520528" cy="416895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spAutoFit/>
              </a:bodyPr>
              <a:lstStyle/>
              <a:p>
                <a:r>
                  <a:rPr lang="en-US" dirty="0">
                    <a:solidFill>
                      <a:srgbClr val="0066FF"/>
                    </a:solidFill>
                  </a:rPr>
                  <a:t>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812FA3-DF8E-F5FB-00B3-84ACEF514D1F}"/>
                  </a:ext>
                </a:extLst>
              </p:cNvPr>
              <p:cNvSpPr txBox="1"/>
              <p:nvPr/>
            </p:nvSpPr>
            <p:spPr>
              <a:xfrm>
                <a:off x="2058976" y="4879939"/>
                <a:ext cx="873757" cy="416895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RT</a:t>
                </a:r>
                <a:r>
                  <a:rPr lang="en-US" dirty="0">
                    <a:solidFill>
                      <a:srgbClr val="0066FF"/>
                    </a:solidFill>
                  </a:rPr>
                  <a:t>S</a:t>
                </a:r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4DCD85E-3550-E9A1-CAEA-500DDECC2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1868" y="6218289"/>
              <a:ext cx="596900" cy="2794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7B93A57-5A97-4CE9-38E8-6CDDDE3F685D}"/>
              </a:ext>
            </a:extLst>
          </p:cNvPr>
          <p:cNvGrpSpPr/>
          <p:nvPr/>
        </p:nvGrpSpPr>
        <p:grpSpPr>
          <a:xfrm>
            <a:off x="1574" y="-42181"/>
            <a:ext cx="2048019" cy="2448778"/>
            <a:chOff x="6803301" y="3879668"/>
            <a:chExt cx="2048019" cy="2448778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77E456C-7881-B7C2-E328-969069BC24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0606" y="5466133"/>
              <a:ext cx="147121" cy="1662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8C6A124-4599-73D4-ABA7-014018CE0EC1}"/>
                </a:ext>
              </a:extLst>
            </p:cNvPr>
            <p:cNvGrpSpPr/>
            <p:nvPr/>
          </p:nvGrpSpPr>
          <p:grpSpPr>
            <a:xfrm>
              <a:off x="6803301" y="3879668"/>
              <a:ext cx="2048019" cy="2448778"/>
              <a:chOff x="6823710" y="4102040"/>
              <a:chExt cx="2048019" cy="2448778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EFA48F2-2BD8-CC72-FEF9-4B30AAAFE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3263" y="5390784"/>
                <a:ext cx="0" cy="24782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E661E72-D106-4848-8194-A3DC13ABDD04}"/>
                  </a:ext>
                </a:extLst>
              </p:cNvPr>
              <p:cNvGrpSpPr/>
              <p:nvPr/>
            </p:nvGrpSpPr>
            <p:grpSpPr>
              <a:xfrm>
                <a:off x="6823710" y="4102040"/>
                <a:ext cx="2048019" cy="2448778"/>
                <a:chOff x="7016107" y="4175619"/>
                <a:chExt cx="2048019" cy="2448778"/>
              </a:xfrm>
            </p:grpSpPr>
            <p:sp>
              <p:nvSpPr>
                <p:cNvPr id="35" name="Cube 34">
                  <a:extLst>
                    <a:ext uri="{FF2B5EF4-FFF2-40B4-BE49-F238E27FC236}">
                      <a16:creationId xmlns:a16="http://schemas.microsoft.com/office/drawing/2014/main" id="{6560B59F-01DE-AEF9-7B0D-0E290DA037AA}"/>
                    </a:ext>
                  </a:extLst>
                </p:cNvPr>
                <p:cNvSpPr/>
                <p:nvPr/>
              </p:nvSpPr>
              <p:spPr>
                <a:xfrm>
                  <a:off x="7405203" y="4820293"/>
                  <a:ext cx="963725" cy="1164702"/>
                </a:xfrm>
                <a:prstGeom prst="cube">
                  <a:avLst/>
                </a:prstGeom>
                <a:solidFill>
                  <a:schemeClr val="accent1">
                    <a:alpha val="47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01BED8A0-4A5F-DF85-F8CF-F3E8EFCA8116}"/>
                    </a:ext>
                  </a:extLst>
                </p:cNvPr>
                <p:cNvGrpSpPr/>
                <p:nvPr/>
              </p:nvGrpSpPr>
              <p:grpSpPr>
                <a:xfrm>
                  <a:off x="7016107" y="4175619"/>
                  <a:ext cx="2048019" cy="2448778"/>
                  <a:chOff x="7287831" y="4218965"/>
                  <a:chExt cx="2048019" cy="2448778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BE6BA4FD-F7E1-7023-BDB9-BC4789023990}"/>
                      </a:ext>
                    </a:extLst>
                  </p:cNvPr>
                  <p:cNvGrpSpPr/>
                  <p:nvPr/>
                </p:nvGrpSpPr>
                <p:grpSpPr>
                  <a:xfrm>
                    <a:off x="7449765" y="4567316"/>
                    <a:ext cx="1590073" cy="1721074"/>
                    <a:chOff x="7279331" y="4786094"/>
                    <a:chExt cx="1590073" cy="1721074"/>
                  </a:xfrm>
                </p:grpSpPr>
                <p:cxnSp>
                  <p:nvCxnSpPr>
                    <p:cNvPr id="42" name="Straight Arrow Connector 41">
                      <a:extLst>
                        <a:ext uri="{FF2B5EF4-FFF2-40B4-BE49-F238E27FC236}">
                          <a16:creationId xmlns:a16="http://schemas.microsoft.com/office/drawing/2014/main" id="{C3E1D9CB-9114-C766-1E22-862B0AC5E14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739608" y="5996204"/>
                      <a:ext cx="1129796" cy="1551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Arrow Connector 39">
                      <a:extLst>
                        <a:ext uri="{FF2B5EF4-FFF2-40B4-BE49-F238E27FC236}">
                          <a16:creationId xmlns:a16="http://schemas.microsoft.com/office/drawing/2014/main" id="{CED02C90-14A0-E2E3-160C-28C86F35FB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7721778" y="4786094"/>
                      <a:ext cx="19844" cy="122993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12172467-85D8-30BF-1A95-22B69BDEFC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279331" y="6001911"/>
                      <a:ext cx="452363" cy="50525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30911EAB-9A88-E4EE-3726-F352BE3EC18A}"/>
                      </a:ext>
                    </a:extLst>
                  </p:cNvPr>
                  <p:cNvSpPr txBox="1"/>
                  <p:nvPr/>
                </p:nvSpPr>
                <p:spPr>
                  <a:xfrm>
                    <a:off x="7287831" y="6277545"/>
                    <a:ext cx="776230" cy="390198"/>
                  </a:xfrm>
                  <a:prstGeom prst="rect">
                    <a:avLst/>
                  </a:prstGeom>
                </p:spPr>
                <p:txBody>
                  <a:bodyPr vert="horz" wrap="none" lIns="91440" tIns="45720" rIns="91440" bIns="45720" rtlCol="0">
                    <a:noAutofit/>
                  </a:bodyPr>
                  <a:lstStyle/>
                  <a:p>
                    <a:pPr algn="l"/>
                    <a:r>
                      <a:rPr lang="en-US" b="1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US" b="1" dirty="0"/>
                      <a:t>D, 22</a:t>
                    </a: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747DBDDE-0EDB-584F-6360-C9C3604FDE25}"/>
                      </a:ext>
                    </a:extLst>
                  </p:cNvPr>
                  <p:cNvSpPr txBox="1"/>
                  <p:nvPr/>
                </p:nvSpPr>
                <p:spPr>
                  <a:xfrm>
                    <a:off x="8559620" y="5802996"/>
                    <a:ext cx="776230" cy="400110"/>
                  </a:xfrm>
                  <a:prstGeom prst="rect">
                    <a:avLst/>
                  </a:prstGeom>
                </p:spPr>
                <p:txBody>
                  <a:bodyPr vert="horz" wrap="none" lIns="91440" tIns="45720" rIns="91440" bIns="45720" rtlCol="0">
                    <a:noAutofit/>
                  </a:bodyPr>
                  <a:lstStyle/>
                  <a:p>
                    <a:pPr algn="l"/>
                    <a:r>
                      <a:rPr lang="en-US" b="1" dirty="0">
                        <a:solidFill>
                          <a:srgbClr val="0070C0"/>
                        </a:solidFill>
                      </a:rPr>
                      <a:t>S</a:t>
                    </a:r>
                    <a:r>
                      <a:rPr lang="en-US" b="1" dirty="0"/>
                      <a:t>T, 33</a:t>
                    </a: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5F1F635-9CD6-C73B-F76D-8B73C65EC123}"/>
                      </a:ext>
                    </a:extLst>
                  </p:cNvPr>
                  <p:cNvSpPr txBox="1"/>
                  <p:nvPr/>
                </p:nvSpPr>
                <p:spPr>
                  <a:xfrm>
                    <a:off x="7576016" y="4218965"/>
                    <a:ext cx="829857" cy="400110"/>
                  </a:xfrm>
                  <a:prstGeom prst="rect">
                    <a:avLst/>
                  </a:prstGeom>
                </p:spPr>
                <p:txBody>
                  <a:bodyPr vert="horz" wrap="none" lIns="91440" tIns="45720" rIns="91440" bIns="45720" rtlCol="0">
                    <a:noAutofit/>
                  </a:bodyPr>
                  <a:lstStyle/>
                  <a:p>
                    <a:pPr algn="l"/>
                    <a:r>
                      <a:rPr lang="en-US" b="1" dirty="0">
                        <a:solidFill>
                          <a:srgbClr val="002060"/>
                        </a:solidFill>
                      </a:rPr>
                      <a:t>L</a:t>
                    </a:r>
                    <a:r>
                      <a:rPr lang="en-US" b="1" dirty="0">
                        <a:solidFill>
                          <a:srgbClr val="FF0000"/>
                        </a:solidFill>
                      </a:rPr>
                      <a:t>T</a:t>
                    </a:r>
                    <a:r>
                      <a:rPr lang="en-US" b="1" dirty="0"/>
                      <a:t>, 11</a:t>
                    </a:r>
                  </a:p>
                </p:txBody>
              </p:sp>
            </p:grpSp>
          </p:grp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3B4A6BFB-E6A5-30C6-E51D-636685F92C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69459" y="4788206"/>
                <a:ext cx="149119" cy="1700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8B56D141-D305-2AD0-F1DA-BC4F06E779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76456" y="4995200"/>
                <a:ext cx="0" cy="2373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Right Arrow 42">
            <a:extLst>
              <a:ext uri="{FF2B5EF4-FFF2-40B4-BE49-F238E27FC236}">
                <a16:creationId xmlns:a16="http://schemas.microsoft.com/office/drawing/2014/main" id="{DC8A32D7-31C9-FB77-9B00-802943B49674}"/>
              </a:ext>
            </a:extLst>
          </p:cNvPr>
          <p:cNvSpPr/>
          <p:nvPr/>
        </p:nvSpPr>
        <p:spPr>
          <a:xfrm rot="5400000">
            <a:off x="2626299" y="364999"/>
            <a:ext cx="482851" cy="301679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0BD96F76-B834-C61E-E120-59DE67D4C63D}"/>
              </a:ext>
            </a:extLst>
          </p:cNvPr>
          <p:cNvSpPr/>
          <p:nvPr/>
        </p:nvSpPr>
        <p:spPr>
          <a:xfrm rot="16200000">
            <a:off x="2123747" y="1478612"/>
            <a:ext cx="390197" cy="301679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01559FD3-8324-5B2A-AE26-84ED8A940966}"/>
              </a:ext>
            </a:extLst>
          </p:cNvPr>
          <p:cNvSpPr/>
          <p:nvPr/>
        </p:nvSpPr>
        <p:spPr>
          <a:xfrm rot="16200000">
            <a:off x="2956761" y="1941368"/>
            <a:ext cx="338993" cy="301679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774D2B89-B254-8DC3-60CE-F47E10DC4F43}"/>
              </a:ext>
            </a:extLst>
          </p:cNvPr>
          <p:cNvSpPr/>
          <p:nvPr/>
        </p:nvSpPr>
        <p:spPr>
          <a:xfrm rot="5400000">
            <a:off x="4119233" y="344091"/>
            <a:ext cx="482851" cy="301679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CAEF3056-A126-95C1-7B9A-A098FEA02FEC}"/>
              </a:ext>
            </a:extLst>
          </p:cNvPr>
          <p:cNvSpPr/>
          <p:nvPr/>
        </p:nvSpPr>
        <p:spPr>
          <a:xfrm rot="16200000">
            <a:off x="3672423" y="1509927"/>
            <a:ext cx="390197" cy="301679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602E2F84-F7DC-D2B8-0DFA-C24C917B16EF}"/>
              </a:ext>
            </a:extLst>
          </p:cNvPr>
          <p:cNvSpPr/>
          <p:nvPr/>
        </p:nvSpPr>
        <p:spPr>
          <a:xfrm rot="16200000">
            <a:off x="4468485" y="1939249"/>
            <a:ext cx="338993" cy="301679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FA5DC5-7D86-B57B-7064-9C19DF8675C5}"/>
              </a:ext>
            </a:extLst>
          </p:cNvPr>
          <p:cNvSpPr txBox="1"/>
          <p:nvPr/>
        </p:nvSpPr>
        <p:spPr>
          <a:xfrm>
            <a:off x="4061191" y="400880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l"/>
            <a:endParaRPr lang="en-US" dirty="0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E1BFAAC-4525-D5B7-7D01-AF319B4E0C75}"/>
              </a:ext>
            </a:extLst>
          </p:cNvPr>
          <p:cNvGrpSpPr/>
          <p:nvPr/>
        </p:nvGrpSpPr>
        <p:grpSpPr>
          <a:xfrm>
            <a:off x="2043980" y="2396208"/>
            <a:ext cx="3135978" cy="2046259"/>
            <a:chOff x="2466427" y="2488908"/>
            <a:chExt cx="3135978" cy="2046259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86F4D54-5758-C5CC-B936-65F0344E31E9}"/>
                </a:ext>
              </a:extLst>
            </p:cNvPr>
            <p:cNvGrpSpPr/>
            <p:nvPr/>
          </p:nvGrpSpPr>
          <p:grpSpPr>
            <a:xfrm>
              <a:off x="2466427" y="2488908"/>
              <a:ext cx="3135978" cy="1764709"/>
              <a:chOff x="6666498" y="4466135"/>
              <a:chExt cx="3135978" cy="1764709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4B37ACC-2978-4984-CE4C-324C3F3EC7FD}"/>
                  </a:ext>
                </a:extLst>
              </p:cNvPr>
              <p:cNvGrpSpPr/>
              <p:nvPr/>
            </p:nvGrpSpPr>
            <p:grpSpPr>
              <a:xfrm>
                <a:off x="8187492" y="4466135"/>
                <a:ext cx="1614984" cy="1764709"/>
                <a:chOff x="2054929" y="4872770"/>
                <a:chExt cx="1865026" cy="1991972"/>
              </a:xfrm>
            </p:grpSpPr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4626A7B2-2732-F7A9-0FB9-20F2499967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172209" y="5265182"/>
                  <a:ext cx="1578015" cy="1599560"/>
                </a:xfrm>
                <a:prstGeom prst="rect">
                  <a:avLst/>
                </a:prstGeom>
              </p:spPr>
            </p:pic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743EE541-8CFE-FA0B-9AA8-6E18657FA536}"/>
                    </a:ext>
                  </a:extLst>
                </p:cNvPr>
                <p:cNvCxnSpPr/>
                <p:nvPr/>
              </p:nvCxnSpPr>
              <p:spPr>
                <a:xfrm>
                  <a:off x="2866760" y="5615198"/>
                  <a:ext cx="0" cy="36398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185F624-ACE9-604E-F312-8ECC694AAD03}"/>
                    </a:ext>
                  </a:extLst>
                </p:cNvPr>
                <p:cNvSpPr txBox="1"/>
                <p:nvPr/>
              </p:nvSpPr>
              <p:spPr>
                <a:xfrm>
                  <a:off x="2830067" y="5586069"/>
                  <a:ext cx="520528" cy="416895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R</a:t>
                  </a:r>
                </a:p>
              </p:txBody>
            </p: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33FE9030-CA9B-DBCE-EF2A-B3BE73E9BA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377523" y="6122529"/>
                  <a:ext cx="1039480" cy="60350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9405BC9E-53C8-D8D4-78B3-2C36A3ADA4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78870" y="6591960"/>
                  <a:ext cx="180821" cy="105407"/>
                </a:xfrm>
                <a:prstGeom prst="straightConnector1">
                  <a:avLst/>
                </a:prstGeom>
                <a:ln>
                  <a:solidFill>
                    <a:srgbClr val="0066FF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3E843E1-3B11-8DF2-9EEC-05DFBE0AB2EC}"/>
                    </a:ext>
                  </a:extLst>
                </p:cNvPr>
                <p:cNvSpPr txBox="1"/>
                <p:nvPr/>
              </p:nvSpPr>
              <p:spPr>
                <a:xfrm>
                  <a:off x="2054929" y="5862610"/>
                  <a:ext cx="520528" cy="416895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S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9CED3C2-4103-4FE2-24A7-BBD41B91E18B}"/>
                    </a:ext>
                  </a:extLst>
                </p:cNvPr>
                <p:cNvSpPr txBox="1"/>
                <p:nvPr/>
              </p:nvSpPr>
              <p:spPr>
                <a:xfrm>
                  <a:off x="3399427" y="6231942"/>
                  <a:ext cx="520528" cy="416895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/>
                <a:p>
                  <a:r>
                    <a:rPr lang="en-US" dirty="0">
                      <a:solidFill>
                        <a:srgbClr val="0066FF"/>
                      </a:solidFill>
                    </a:rPr>
                    <a:t>T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9D47E2F-C311-7B9F-1A88-9A9DE23A35B4}"/>
                    </a:ext>
                  </a:extLst>
                </p:cNvPr>
                <p:cNvSpPr txBox="1"/>
                <p:nvPr/>
              </p:nvSpPr>
              <p:spPr>
                <a:xfrm>
                  <a:off x="2200366" y="4872770"/>
                  <a:ext cx="873757" cy="416895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RS</a:t>
                  </a:r>
                  <a:r>
                    <a:rPr lang="en-US" dirty="0">
                      <a:solidFill>
                        <a:srgbClr val="0066FF"/>
                      </a:solidFill>
                    </a:rPr>
                    <a:t>T</a:t>
                  </a: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A1BA5FBA-0893-75BC-DBDF-9655C6F88945}"/>
                  </a:ext>
                </a:extLst>
              </p:cNvPr>
              <p:cNvGrpSpPr/>
              <p:nvPr/>
            </p:nvGrpSpPr>
            <p:grpSpPr>
              <a:xfrm>
                <a:off x="6666498" y="4472486"/>
                <a:ext cx="1614984" cy="1758358"/>
                <a:chOff x="2054929" y="4879939"/>
                <a:chExt cx="1865026" cy="1984803"/>
              </a:xfrm>
            </p:grpSpPr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27B82593-5A89-8593-AB76-9D33992946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172209" y="5265182"/>
                  <a:ext cx="1578015" cy="1599560"/>
                </a:xfrm>
                <a:prstGeom prst="rect">
                  <a:avLst/>
                </a:prstGeom>
              </p:spPr>
            </p:pic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F3038E17-784B-97DF-F21D-00316DBB26B3}"/>
                    </a:ext>
                  </a:extLst>
                </p:cNvPr>
                <p:cNvCxnSpPr/>
                <p:nvPr/>
              </p:nvCxnSpPr>
              <p:spPr>
                <a:xfrm>
                  <a:off x="2866760" y="5615198"/>
                  <a:ext cx="0" cy="36398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B3AD98D-70D3-D0E8-188E-5BD079C0F7E7}"/>
                    </a:ext>
                  </a:extLst>
                </p:cNvPr>
                <p:cNvSpPr txBox="1"/>
                <p:nvPr/>
              </p:nvSpPr>
              <p:spPr>
                <a:xfrm>
                  <a:off x="2830067" y="5586069"/>
                  <a:ext cx="520528" cy="416895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S</a:t>
                  </a:r>
                </a:p>
              </p:txBody>
            </p: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49E0D66E-3746-61D7-24D3-F414EA1CD0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377523" y="6122529"/>
                  <a:ext cx="1039480" cy="60350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3754196D-091E-9C5B-7705-EB6BF8A6A8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78870" y="6591960"/>
                  <a:ext cx="180821" cy="105407"/>
                </a:xfrm>
                <a:prstGeom prst="straightConnector1">
                  <a:avLst/>
                </a:prstGeom>
                <a:ln>
                  <a:solidFill>
                    <a:srgbClr val="0066FF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4129137-1C04-C4A7-192F-E2E2EC579B4D}"/>
                    </a:ext>
                  </a:extLst>
                </p:cNvPr>
                <p:cNvSpPr txBox="1"/>
                <p:nvPr/>
              </p:nvSpPr>
              <p:spPr>
                <a:xfrm>
                  <a:off x="2054929" y="5862609"/>
                  <a:ext cx="520528" cy="416895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R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12450A1-9396-6B6E-47FF-16E7D8DBA9A3}"/>
                    </a:ext>
                  </a:extLst>
                </p:cNvPr>
                <p:cNvSpPr txBox="1"/>
                <p:nvPr/>
              </p:nvSpPr>
              <p:spPr>
                <a:xfrm>
                  <a:off x="3399427" y="6231942"/>
                  <a:ext cx="520528" cy="416895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/>
                <a:p>
                  <a:r>
                    <a:rPr lang="en-US" dirty="0">
                      <a:solidFill>
                        <a:srgbClr val="0066FF"/>
                      </a:solidFill>
                    </a:rPr>
                    <a:t>T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42D37D3-78CD-3409-247A-363571EC75E2}"/>
                    </a:ext>
                  </a:extLst>
                </p:cNvPr>
                <p:cNvSpPr txBox="1"/>
                <p:nvPr/>
              </p:nvSpPr>
              <p:spPr>
                <a:xfrm>
                  <a:off x="2058976" y="4879939"/>
                  <a:ext cx="873757" cy="416895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SR</a:t>
                  </a:r>
                  <a:r>
                    <a:rPr lang="en-US" dirty="0">
                      <a:solidFill>
                        <a:srgbClr val="0066FF"/>
                      </a:solidFill>
                    </a:rPr>
                    <a:t>T</a:t>
                  </a:r>
                </a:p>
              </p:txBody>
            </p:sp>
          </p:grpSp>
        </p:grpSp>
        <p:sp>
          <p:nvSpPr>
            <p:cNvPr id="87" name="Right Arrow 86">
              <a:extLst>
                <a:ext uri="{FF2B5EF4-FFF2-40B4-BE49-F238E27FC236}">
                  <a16:creationId xmlns:a16="http://schemas.microsoft.com/office/drawing/2014/main" id="{E6DBA76F-0E28-C986-A2FD-379B8044BDDB}"/>
                </a:ext>
              </a:extLst>
            </p:cNvPr>
            <p:cNvSpPr/>
            <p:nvPr/>
          </p:nvSpPr>
          <p:spPr>
            <a:xfrm rot="5400000">
              <a:off x="3069635" y="2663514"/>
              <a:ext cx="482851" cy="301679"/>
            </a:xfrm>
            <a:prstGeom prst="rightArrow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ight Arrow 87">
              <a:extLst>
                <a:ext uri="{FF2B5EF4-FFF2-40B4-BE49-F238E27FC236}">
                  <a16:creationId xmlns:a16="http://schemas.microsoft.com/office/drawing/2014/main" id="{72D1F850-D7DA-7B5C-A0E7-EE907817C9EB}"/>
                </a:ext>
              </a:extLst>
            </p:cNvPr>
            <p:cNvSpPr/>
            <p:nvPr/>
          </p:nvSpPr>
          <p:spPr>
            <a:xfrm rot="16200000">
              <a:off x="2567083" y="3758338"/>
              <a:ext cx="390197" cy="301679"/>
            </a:xfrm>
            <a:prstGeom prst="rightArrow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ight Arrow 88">
              <a:extLst>
                <a:ext uri="{FF2B5EF4-FFF2-40B4-BE49-F238E27FC236}">
                  <a16:creationId xmlns:a16="http://schemas.microsoft.com/office/drawing/2014/main" id="{E260FEB6-CB6E-087E-E3DB-B93FE30C6716}"/>
                </a:ext>
              </a:extLst>
            </p:cNvPr>
            <p:cNvSpPr/>
            <p:nvPr/>
          </p:nvSpPr>
          <p:spPr>
            <a:xfrm rot="16200000">
              <a:off x="3418886" y="4214831"/>
              <a:ext cx="338993" cy="301679"/>
            </a:xfrm>
            <a:prstGeom prst="rightArrow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ight Arrow 89">
              <a:extLst>
                <a:ext uri="{FF2B5EF4-FFF2-40B4-BE49-F238E27FC236}">
                  <a16:creationId xmlns:a16="http://schemas.microsoft.com/office/drawing/2014/main" id="{3452B880-9998-354B-FB42-04F975894E0D}"/>
                </a:ext>
              </a:extLst>
            </p:cNvPr>
            <p:cNvSpPr/>
            <p:nvPr/>
          </p:nvSpPr>
          <p:spPr>
            <a:xfrm rot="5400000">
              <a:off x="4562569" y="2642606"/>
              <a:ext cx="482851" cy="301679"/>
            </a:xfrm>
            <a:prstGeom prst="rightArrow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ight Arrow 90">
              <a:extLst>
                <a:ext uri="{FF2B5EF4-FFF2-40B4-BE49-F238E27FC236}">
                  <a16:creationId xmlns:a16="http://schemas.microsoft.com/office/drawing/2014/main" id="{D80777C1-4C04-D834-9624-0488C6C7DB5A}"/>
                </a:ext>
              </a:extLst>
            </p:cNvPr>
            <p:cNvSpPr/>
            <p:nvPr/>
          </p:nvSpPr>
          <p:spPr>
            <a:xfrm rot="16200000">
              <a:off x="4098161" y="3776102"/>
              <a:ext cx="390197" cy="301679"/>
            </a:xfrm>
            <a:prstGeom prst="rightArrow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3949F09E-3A2D-1443-EF2D-3AFD9680B707}"/>
                </a:ext>
              </a:extLst>
            </p:cNvPr>
            <p:cNvSpPr/>
            <p:nvPr/>
          </p:nvSpPr>
          <p:spPr>
            <a:xfrm rot="16200000">
              <a:off x="4911820" y="4206449"/>
              <a:ext cx="338993" cy="301679"/>
            </a:xfrm>
            <a:prstGeom prst="rightArrow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DDBE203-487B-E491-81B6-86161976240B}"/>
              </a:ext>
            </a:extLst>
          </p:cNvPr>
          <p:cNvGrpSpPr/>
          <p:nvPr/>
        </p:nvGrpSpPr>
        <p:grpSpPr>
          <a:xfrm>
            <a:off x="7093" y="2398156"/>
            <a:ext cx="2048019" cy="2448778"/>
            <a:chOff x="6803301" y="3879668"/>
            <a:chExt cx="2048019" cy="2448778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369D160D-E7A5-C6C4-54EF-BE269FD6D1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6049" y="5012513"/>
              <a:ext cx="2269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72BAB21-4C83-4908-B8DF-B27F38C9360C}"/>
                </a:ext>
              </a:extLst>
            </p:cNvPr>
            <p:cNvGrpSpPr/>
            <p:nvPr/>
          </p:nvGrpSpPr>
          <p:grpSpPr>
            <a:xfrm>
              <a:off x="6803301" y="3879668"/>
              <a:ext cx="2048019" cy="2448778"/>
              <a:chOff x="6823710" y="4102040"/>
              <a:chExt cx="2048019" cy="2448778"/>
            </a:xfrm>
          </p:grpSpPr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A22B15AB-C707-A238-C0E8-C6B841E839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65767" y="5241148"/>
                <a:ext cx="157068" cy="1545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5FF8E14-C76F-1280-361B-2B08704213F7}"/>
                  </a:ext>
                </a:extLst>
              </p:cNvPr>
              <p:cNvGrpSpPr/>
              <p:nvPr/>
            </p:nvGrpSpPr>
            <p:grpSpPr>
              <a:xfrm>
                <a:off x="6823710" y="4102040"/>
                <a:ext cx="2048019" cy="2448778"/>
                <a:chOff x="7016107" y="4175619"/>
                <a:chExt cx="2048019" cy="2448778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C1BAE10A-E858-E2B5-338D-20F0DB5EF39B}"/>
                    </a:ext>
                  </a:extLst>
                </p:cNvPr>
                <p:cNvGrpSpPr/>
                <p:nvPr/>
              </p:nvGrpSpPr>
              <p:grpSpPr>
                <a:xfrm>
                  <a:off x="7016107" y="4175619"/>
                  <a:ext cx="2048019" cy="2448778"/>
                  <a:chOff x="7287831" y="4218965"/>
                  <a:chExt cx="2048019" cy="2448778"/>
                </a:xfrm>
              </p:grpSpPr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2FC4B225-8BD4-9828-A456-7440BE4A26BF}"/>
                      </a:ext>
                    </a:extLst>
                  </p:cNvPr>
                  <p:cNvGrpSpPr/>
                  <p:nvPr/>
                </p:nvGrpSpPr>
                <p:grpSpPr>
                  <a:xfrm>
                    <a:off x="7449765" y="4567316"/>
                    <a:ext cx="1596411" cy="1721074"/>
                    <a:chOff x="7279331" y="4786094"/>
                    <a:chExt cx="1596411" cy="1721074"/>
                  </a:xfrm>
                </p:grpSpPr>
                <p:cxnSp>
                  <p:nvCxnSpPr>
                    <p:cNvPr id="106" name="Straight Arrow Connector 105">
                      <a:extLst>
                        <a:ext uri="{FF2B5EF4-FFF2-40B4-BE49-F238E27FC236}">
                          <a16:creationId xmlns:a16="http://schemas.microsoft.com/office/drawing/2014/main" id="{813F100B-812B-6B82-1F76-4B27FD8DB13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7721778" y="4786094"/>
                      <a:ext cx="19844" cy="122993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Straight Arrow Connector 106">
                      <a:extLst>
                        <a:ext uri="{FF2B5EF4-FFF2-40B4-BE49-F238E27FC236}">
                          <a16:creationId xmlns:a16="http://schemas.microsoft.com/office/drawing/2014/main" id="{B270A873-095B-13DB-CD4A-0A361886654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279331" y="6001911"/>
                      <a:ext cx="452363" cy="50525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Arrow Connector 107">
                      <a:extLst>
                        <a:ext uri="{FF2B5EF4-FFF2-40B4-BE49-F238E27FC236}">
                          <a16:creationId xmlns:a16="http://schemas.microsoft.com/office/drawing/2014/main" id="{D3739C1C-6FBB-5EFC-0770-38B56C7FF2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745946" y="6000360"/>
                      <a:ext cx="1129796" cy="1551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4BFDA96B-E604-14D7-196C-7454A15C451A}"/>
                      </a:ext>
                    </a:extLst>
                  </p:cNvPr>
                  <p:cNvSpPr txBox="1"/>
                  <p:nvPr/>
                </p:nvSpPr>
                <p:spPr>
                  <a:xfrm>
                    <a:off x="7287831" y="6277545"/>
                    <a:ext cx="776230" cy="390198"/>
                  </a:xfrm>
                  <a:prstGeom prst="rect">
                    <a:avLst/>
                  </a:prstGeom>
                </p:spPr>
                <p:txBody>
                  <a:bodyPr vert="horz" wrap="none" lIns="91440" tIns="45720" rIns="91440" bIns="45720" rtlCol="0">
                    <a:noAutofit/>
                  </a:bodyPr>
                  <a:lstStyle/>
                  <a:p>
                    <a:pPr algn="l"/>
                    <a:r>
                      <a:rPr lang="en-US" b="1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US" b="1" dirty="0"/>
                      <a:t>D, 22</a:t>
                    </a:r>
                  </a:p>
                </p:txBody>
              </p:sp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10C5362C-C6DA-80F6-AA53-2F3DE7D62A2B}"/>
                      </a:ext>
                    </a:extLst>
                  </p:cNvPr>
                  <p:cNvSpPr txBox="1"/>
                  <p:nvPr/>
                </p:nvSpPr>
                <p:spPr>
                  <a:xfrm>
                    <a:off x="8559620" y="5802996"/>
                    <a:ext cx="776230" cy="400110"/>
                  </a:xfrm>
                  <a:prstGeom prst="rect">
                    <a:avLst/>
                  </a:prstGeom>
                </p:spPr>
                <p:txBody>
                  <a:bodyPr vert="horz" wrap="none" lIns="91440" tIns="45720" rIns="91440" bIns="45720" rtlCol="0">
                    <a:noAutofit/>
                  </a:bodyPr>
                  <a:lstStyle/>
                  <a:p>
                    <a:pPr algn="l"/>
                    <a:r>
                      <a:rPr lang="en-US" b="1" dirty="0">
                        <a:solidFill>
                          <a:srgbClr val="FF0000"/>
                        </a:solidFill>
                      </a:rPr>
                      <a:t>S</a:t>
                    </a:r>
                    <a:r>
                      <a:rPr lang="en-US" b="1" dirty="0"/>
                      <a:t>T, 33</a:t>
                    </a:r>
                  </a:p>
                </p:txBody>
              </p:sp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A2FB4E0E-3BEF-6D6D-29BA-BB7F92546F6E}"/>
                      </a:ext>
                    </a:extLst>
                  </p:cNvPr>
                  <p:cNvSpPr txBox="1"/>
                  <p:nvPr/>
                </p:nvSpPr>
                <p:spPr>
                  <a:xfrm>
                    <a:off x="7576016" y="4218965"/>
                    <a:ext cx="829857" cy="400110"/>
                  </a:xfrm>
                  <a:prstGeom prst="rect">
                    <a:avLst/>
                  </a:prstGeom>
                </p:spPr>
                <p:txBody>
                  <a:bodyPr vert="horz" wrap="none" lIns="91440" tIns="45720" rIns="91440" bIns="45720" rtlCol="0">
                    <a:noAutofit/>
                  </a:bodyPr>
                  <a:lstStyle/>
                  <a:p>
                    <a:pPr algn="l"/>
                    <a:r>
                      <a:rPr lang="en-US" b="1" dirty="0">
                        <a:solidFill>
                          <a:srgbClr val="002060"/>
                        </a:solidFill>
                      </a:rPr>
                      <a:t>L</a:t>
                    </a:r>
                    <a:r>
                      <a:rPr lang="en-US" b="1" dirty="0">
                        <a:solidFill>
                          <a:srgbClr val="0070C0"/>
                        </a:solidFill>
                      </a:rPr>
                      <a:t>T</a:t>
                    </a:r>
                    <a:r>
                      <a:rPr lang="en-US" b="1" dirty="0"/>
                      <a:t>, 11</a:t>
                    </a:r>
                  </a:p>
                </p:txBody>
              </p:sp>
            </p:grpSp>
            <p:sp>
              <p:nvSpPr>
                <p:cNvPr id="101" name="Cube 100">
                  <a:extLst>
                    <a:ext uri="{FF2B5EF4-FFF2-40B4-BE49-F238E27FC236}">
                      <a16:creationId xmlns:a16="http://schemas.microsoft.com/office/drawing/2014/main" id="{A878253B-A45E-970F-5E04-744906D4BA6F}"/>
                    </a:ext>
                  </a:extLst>
                </p:cNvPr>
                <p:cNvSpPr/>
                <p:nvPr/>
              </p:nvSpPr>
              <p:spPr>
                <a:xfrm>
                  <a:off x="7397728" y="4829250"/>
                  <a:ext cx="963725" cy="1164702"/>
                </a:xfrm>
                <a:prstGeom prst="cube">
                  <a:avLst/>
                </a:prstGeom>
                <a:solidFill>
                  <a:schemeClr val="accent1">
                    <a:alpha val="47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405C594C-11E8-8BDA-4588-EB9E3A6F90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4727" y="5352685"/>
                <a:ext cx="161781" cy="15465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5998DCD7-3016-F6A8-BA4F-67EFD2CDA1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6361" y="5507335"/>
                <a:ext cx="24836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62E6BAB9-DE11-DF51-3D19-72E2FC558C6F}"/>
              </a:ext>
            </a:extLst>
          </p:cNvPr>
          <p:cNvSpPr txBox="1"/>
          <p:nvPr/>
        </p:nvSpPr>
        <p:spPr>
          <a:xfrm>
            <a:off x="4047083" y="6070274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l"/>
            <a:endParaRPr lang="en-US" dirty="0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93A32F5A-7E4F-1F9F-0323-2F1866B77C63}"/>
              </a:ext>
            </a:extLst>
          </p:cNvPr>
          <p:cNvGrpSpPr/>
          <p:nvPr/>
        </p:nvGrpSpPr>
        <p:grpSpPr>
          <a:xfrm>
            <a:off x="2044278" y="4837880"/>
            <a:ext cx="3135978" cy="2046259"/>
            <a:chOff x="2681347" y="4795931"/>
            <a:chExt cx="3135978" cy="2046259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F76BBF3-7FED-999D-6AE5-0A64E648A5BA}"/>
                </a:ext>
              </a:extLst>
            </p:cNvPr>
            <p:cNvGrpSpPr/>
            <p:nvPr/>
          </p:nvGrpSpPr>
          <p:grpSpPr>
            <a:xfrm>
              <a:off x="2681347" y="4795931"/>
              <a:ext cx="3135978" cy="1764709"/>
              <a:chOff x="6666498" y="4466135"/>
              <a:chExt cx="3135978" cy="1764709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9E6A83CB-25AD-E41C-9A7B-4314210069DC}"/>
                  </a:ext>
                </a:extLst>
              </p:cNvPr>
              <p:cNvGrpSpPr/>
              <p:nvPr/>
            </p:nvGrpSpPr>
            <p:grpSpPr>
              <a:xfrm>
                <a:off x="8187492" y="4466135"/>
                <a:ext cx="1614984" cy="1764709"/>
                <a:chOff x="2054929" y="4872770"/>
                <a:chExt cx="1865026" cy="1991972"/>
              </a:xfrm>
            </p:grpSpPr>
            <p:pic>
              <p:nvPicPr>
                <p:cNvPr id="133" name="Picture 132">
                  <a:extLst>
                    <a:ext uri="{FF2B5EF4-FFF2-40B4-BE49-F238E27FC236}">
                      <a16:creationId xmlns:a16="http://schemas.microsoft.com/office/drawing/2014/main" id="{CFE4D6B4-E2F4-6DA2-1EBE-011A99B0E4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172209" y="5265182"/>
                  <a:ext cx="1578015" cy="1599560"/>
                </a:xfrm>
                <a:prstGeom prst="rect">
                  <a:avLst/>
                </a:prstGeom>
              </p:spPr>
            </p:pic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C995EB53-1DA7-F540-1C48-CEBC80F9FB71}"/>
                    </a:ext>
                  </a:extLst>
                </p:cNvPr>
                <p:cNvCxnSpPr/>
                <p:nvPr/>
              </p:nvCxnSpPr>
              <p:spPr>
                <a:xfrm>
                  <a:off x="2866760" y="5615198"/>
                  <a:ext cx="0" cy="36398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C9D765AC-B2E1-BA75-0BCB-AED627B7ED60}"/>
                    </a:ext>
                  </a:extLst>
                </p:cNvPr>
                <p:cNvSpPr txBox="1"/>
                <p:nvPr/>
              </p:nvSpPr>
              <p:spPr>
                <a:xfrm>
                  <a:off x="2830067" y="5586069"/>
                  <a:ext cx="520528" cy="416895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T</a:t>
                  </a:r>
                </a:p>
              </p:txBody>
            </p: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BB577036-5AFD-27D2-195E-DD77E876D2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377523" y="6122529"/>
                  <a:ext cx="1039480" cy="60350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2CC0012D-A07C-CF65-9685-2A9AC1B515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78870" y="6591960"/>
                  <a:ext cx="180821" cy="105407"/>
                </a:xfrm>
                <a:prstGeom prst="straightConnector1">
                  <a:avLst/>
                </a:prstGeom>
                <a:ln>
                  <a:solidFill>
                    <a:srgbClr val="0066FF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5C93D0C9-182D-8E5E-DA20-6C529C1BC62B}"/>
                    </a:ext>
                  </a:extLst>
                </p:cNvPr>
                <p:cNvSpPr txBox="1"/>
                <p:nvPr/>
              </p:nvSpPr>
              <p:spPr>
                <a:xfrm>
                  <a:off x="2054929" y="5862610"/>
                  <a:ext cx="520528" cy="416895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S</a:t>
                  </a:r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5E38E51F-7F4B-6485-E232-F0CC0F92AEDF}"/>
                    </a:ext>
                  </a:extLst>
                </p:cNvPr>
                <p:cNvSpPr txBox="1"/>
                <p:nvPr/>
              </p:nvSpPr>
              <p:spPr>
                <a:xfrm>
                  <a:off x="3399427" y="6231942"/>
                  <a:ext cx="520528" cy="416895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/>
                <a:p>
                  <a:r>
                    <a:rPr lang="en-US" dirty="0">
                      <a:solidFill>
                        <a:srgbClr val="0066FF"/>
                      </a:solidFill>
                    </a:rPr>
                    <a:t>R</a:t>
                  </a:r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F2A5B8C5-6550-1A0D-D7BD-C809A1FA601E}"/>
                    </a:ext>
                  </a:extLst>
                </p:cNvPr>
                <p:cNvSpPr txBox="1"/>
                <p:nvPr/>
              </p:nvSpPr>
              <p:spPr>
                <a:xfrm>
                  <a:off x="2200366" y="4872770"/>
                  <a:ext cx="873757" cy="416895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TS</a:t>
                  </a:r>
                  <a:r>
                    <a:rPr lang="en-US" dirty="0">
                      <a:solidFill>
                        <a:srgbClr val="0066FF"/>
                      </a:solidFill>
                    </a:rPr>
                    <a:t>R</a:t>
                  </a:r>
                </a:p>
              </p:txBody>
            </p: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A9823643-D4F4-8845-0C8D-4A711D81E928}"/>
                  </a:ext>
                </a:extLst>
              </p:cNvPr>
              <p:cNvGrpSpPr/>
              <p:nvPr/>
            </p:nvGrpSpPr>
            <p:grpSpPr>
              <a:xfrm>
                <a:off x="6666498" y="4472486"/>
                <a:ext cx="1614984" cy="1758358"/>
                <a:chOff x="2054929" y="4879939"/>
                <a:chExt cx="1865026" cy="1984803"/>
              </a:xfrm>
            </p:grpSpPr>
            <p:pic>
              <p:nvPicPr>
                <p:cNvPr id="125" name="Picture 124">
                  <a:extLst>
                    <a:ext uri="{FF2B5EF4-FFF2-40B4-BE49-F238E27FC236}">
                      <a16:creationId xmlns:a16="http://schemas.microsoft.com/office/drawing/2014/main" id="{C6EC5496-892F-6F5C-761E-C541D49F86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172209" y="5265182"/>
                  <a:ext cx="1578015" cy="1599560"/>
                </a:xfrm>
                <a:prstGeom prst="rect">
                  <a:avLst/>
                </a:prstGeom>
              </p:spPr>
            </p:pic>
            <p:cxnSp>
              <p:nvCxnSpPr>
                <p:cNvPr id="126" name="Straight Arrow Connector 125">
                  <a:extLst>
                    <a:ext uri="{FF2B5EF4-FFF2-40B4-BE49-F238E27FC236}">
                      <a16:creationId xmlns:a16="http://schemas.microsoft.com/office/drawing/2014/main" id="{B7B8C64F-4D3B-1FB7-397B-940695F4CF4E}"/>
                    </a:ext>
                  </a:extLst>
                </p:cNvPr>
                <p:cNvCxnSpPr/>
                <p:nvPr/>
              </p:nvCxnSpPr>
              <p:spPr>
                <a:xfrm>
                  <a:off x="2866760" y="5615198"/>
                  <a:ext cx="0" cy="36398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934502B4-8955-A891-9AF3-52B1E06912B3}"/>
                    </a:ext>
                  </a:extLst>
                </p:cNvPr>
                <p:cNvSpPr txBox="1"/>
                <p:nvPr/>
              </p:nvSpPr>
              <p:spPr>
                <a:xfrm>
                  <a:off x="2830067" y="5586069"/>
                  <a:ext cx="520528" cy="416895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S</a:t>
                  </a:r>
                </a:p>
              </p:txBody>
            </p:sp>
            <p:cxnSp>
              <p:nvCxnSpPr>
                <p:cNvPr id="128" name="Straight Arrow Connector 127">
                  <a:extLst>
                    <a:ext uri="{FF2B5EF4-FFF2-40B4-BE49-F238E27FC236}">
                      <a16:creationId xmlns:a16="http://schemas.microsoft.com/office/drawing/2014/main" id="{1935EEED-56F5-14C6-AB24-B3237D03A6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377523" y="6122529"/>
                  <a:ext cx="1039480" cy="60350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5A216B0D-6631-36D3-B0AE-C72BDBF3CE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78870" y="6591960"/>
                  <a:ext cx="180821" cy="105407"/>
                </a:xfrm>
                <a:prstGeom prst="straightConnector1">
                  <a:avLst/>
                </a:prstGeom>
                <a:ln>
                  <a:solidFill>
                    <a:srgbClr val="0066FF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C314617A-6775-1DFB-1997-006C2B4EF1A3}"/>
                    </a:ext>
                  </a:extLst>
                </p:cNvPr>
                <p:cNvSpPr txBox="1"/>
                <p:nvPr/>
              </p:nvSpPr>
              <p:spPr>
                <a:xfrm>
                  <a:off x="2054929" y="5862609"/>
                  <a:ext cx="520528" cy="416895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T</a:t>
                  </a: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5CBE07CF-7514-5D22-60DB-81165A763625}"/>
                    </a:ext>
                  </a:extLst>
                </p:cNvPr>
                <p:cNvSpPr txBox="1"/>
                <p:nvPr/>
              </p:nvSpPr>
              <p:spPr>
                <a:xfrm>
                  <a:off x="3399427" y="6231942"/>
                  <a:ext cx="520528" cy="416895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/>
                <a:p>
                  <a:r>
                    <a:rPr lang="en-US" dirty="0">
                      <a:solidFill>
                        <a:srgbClr val="0066FF"/>
                      </a:solidFill>
                    </a:rPr>
                    <a:t>R</a:t>
                  </a:r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577C7B20-954B-7666-8D9A-AC81769E230B}"/>
                    </a:ext>
                  </a:extLst>
                </p:cNvPr>
                <p:cNvSpPr txBox="1"/>
                <p:nvPr/>
              </p:nvSpPr>
              <p:spPr>
                <a:xfrm>
                  <a:off x="2058976" y="4879939"/>
                  <a:ext cx="873757" cy="416895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ST</a:t>
                  </a:r>
                  <a:r>
                    <a:rPr lang="en-US" dirty="0">
                      <a:solidFill>
                        <a:srgbClr val="0066FF"/>
                      </a:solidFill>
                    </a:rPr>
                    <a:t>R</a:t>
                  </a:r>
                </a:p>
              </p:txBody>
            </p:sp>
          </p:grpSp>
        </p:grpSp>
        <p:sp>
          <p:nvSpPr>
            <p:cNvPr id="141" name="Right Arrow 140">
              <a:extLst>
                <a:ext uri="{FF2B5EF4-FFF2-40B4-BE49-F238E27FC236}">
                  <a16:creationId xmlns:a16="http://schemas.microsoft.com/office/drawing/2014/main" id="{40505472-D241-8D29-C153-437224CAC53B}"/>
                </a:ext>
              </a:extLst>
            </p:cNvPr>
            <p:cNvSpPr/>
            <p:nvPr/>
          </p:nvSpPr>
          <p:spPr>
            <a:xfrm rot="5400000">
              <a:off x="3284555" y="4970537"/>
              <a:ext cx="482851" cy="301679"/>
            </a:xfrm>
            <a:prstGeom prst="rightArrow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Right Arrow 141">
              <a:extLst>
                <a:ext uri="{FF2B5EF4-FFF2-40B4-BE49-F238E27FC236}">
                  <a16:creationId xmlns:a16="http://schemas.microsoft.com/office/drawing/2014/main" id="{DA68D837-7E3F-8BA0-7792-D75744E82E7C}"/>
                </a:ext>
              </a:extLst>
            </p:cNvPr>
            <p:cNvSpPr/>
            <p:nvPr/>
          </p:nvSpPr>
          <p:spPr>
            <a:xfrm rot="16200000">
              <a:off x="2782003" y="6065361"/>
              <a:ext cx="390197" cy="301679"/>
            </a:xfrm>
            <a:prstGeom prst="rightArrow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ight Arrow 142">
              <a:extLst>
                <a:ext uri="{FF2B5EF4-FFF2-40B4-BE49-F238E27FC236}">
                  <a16:creationId xmlns:a16="http://schemas.microsoft.com/office/drawing/2014/main" id="{70F70870-751A-3342-008C-FACC89FF92E5}"/>
                </a:ext>
              </a:extLst>
            </p:cNvPr>
            <p:cNvSpPr/>
            <p:nvPr/>
          </p:nvSpPr>
          <p:spPr>
            <a:xfrm rot="16200000">
              <a:off x="3633806" y="6521854"/>
              <a:ext cx="338993" cy="301679"/>
            </a:xfrm>
            <a:prstGeom prst="rightArrow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ight Arrow 143">
              <a:extLst>
                <a:ext uri="{FF2B5EF4-FFF2-40B4-BE49-F238E27FC236}">
                  <a16:creationId xmlns:a16="http://schemas.microsoft.com/office/drawing/2014/main" id="{2B31E48D-329A-ACA9-A1AF-A3F14D2BEA1C}"/>
                </a:ext>
              </a:extLst>
            </p:cNvPr>
            <p:cNvSpPr/>
            <p:nvPr/>
          </p:nvSpPr>
          <p:spPr>
            <a:xfrm rot="5400000">
              <a:off x="4777489" y="4949629"/>
              <a:ext cx="482851" cy="301679"/>
            </a:xfrm>
            <a:prstGeom prst="rightArrow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Right Arrow 144">
              <a:extLst>
                <a:ext uri="{FF2B5EF4-FFF2-40B4-BE49-F238E27FC236}">
                  <a16:creationId xmlns:a16="http://schemas.microsoft.com/office/drawing/2014/main" id="{1DDCE62D-905E-04E2-C57A-88C09553DF1B}"/>
                </a:ext>
              </a:extLst>
            </p:cNvPr>
            <p:cNvSpPr/>
            <p:nvPr/>
          </p:nvSpPr>
          <p:spPr>
            <a:xfrm rot="16200000">
              <a:off x="4330679" y="6065361"/>
              <a:ext cx="390197" cy="301679"/>
            </a:xfrm>
            <a:prstGeom prst="rightArrow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ight Arrow 145">
              <a:extLst>
                <a:ext uri="{FF2B5EF4-FFF2-40B4-BE49-F238E27FC236}">
                  <a16:creationId xmlns:a16="http://schemas.microsoft.com/office/drawing/2014/main" id="{82D4A014-ED46-DB41-57D3-F6535B6EFE14}"/>
                </a:ext>
              </a:extLst>
            </p:cNvPr>
            <p:cNvSpPr/>
            <p:nvPr/>
          </p:nvSpPr>
          <p:spPr>
            <a:xfrm rot="16200000">
              <a:off x="5126740" y="6500946"/>
              <a:ext cx="338993" cy="301679"/>
            </a:xfrm>
            <a:prstGeom prst="rightArrow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0F65B96-3D0A-8175-231B-9B20586EB9E7}"/>
              </a:ext>
            </a:extLst>
          </p:cNvPr>
          <p:cNvGrpSpPr/>
          <p:nvPr/>
        </p:nvGrpSpPr>
        <p:grpSpPr>
          <a:xfrm>
            <a:off x="17026" y="4857972"/>
            <a:ext cx="2048019" cy="2448778"/>
            <a:chOff x="6803301" y="3879668"/>
            <a:chExt cx="2048019" cy="2448778"/>
          </a:xfrm>
        </p:grpSpPr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1168DC84-7069-EBB3-DCF4-CCC722498E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399" y="5562987"/>
              <a:ext cx="211629" cy="38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3F8D6E5C-1053-BAD0-4CDF-C5DF89CC58E2}"/>
                </a:ext>
              </a:extLst>
            </p:cNvPr>
            <p:cNvGrpSpPr/>
            <p:nvPr/>
          </p:nvGrpSpPr>
          <p:grpSpPr>
            <a:xfrm>
              <a:off x="6803301" y="3879668"/>
              <a:ext cx="2048019" cy="2448778"/>
              <a:chOff x="6823710" y="4102040"/>
              <a:chExt cx="2048019" cy="2448778"/>
            </a:xfrm>
          </p:grpSpPr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9D14FBF2-43F8-7A25-7B81-12C8BA1038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31980" y="5530175"/>
                <a:ext cx="1277" cy="2217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8B6EC4DF-A4E4-E1F6-9560-3F85C2679DE6}"/>
                  </a:ext>
                </a:extLst>
              </p:cNvPr>
              <p:cNvGrpSpPr/>
              <p:nvPr/>
            </p:nvGrpSpPr>
            <p:grpSpPr>
              <a:xfrm>
                <a:off x="6823710" y="4102040"/>
                <a:ext cx="2048019" cy="2448778"/>
                <a:chOff x="7016107" y="4175619"/>
                <a:chExt cx="2048019" cy="2448778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99E51A1D-EEDB-BC1A-28EC-11149BA378C6}"/>
                    </a:ext>
                  </a:extLst>
                </p:cNvPr>
                <p:cNvGrpSpPr/>
                <p:nvPr/>
              </p:nvGrpSpPr>
              <p:grpSpPr>
                <a:xfrm>
                  <a:off x="7016107" y="4175619"/>
                  <a:ext cx="2048019" cy="2448778"/>
                  <a:chOff x="7287831" y="4218965"/>
                  <a:chExt cx="2048019" cy="2448778"/>
                </a:xfrm>
              </p:grpSpPr>
              <p:grpSp>
                <p:nvGrpSpPr>
                  <p:cNvPr id="156" name="Group 155">
                    <a:extLst>
                      <a:ext uri="{FF2B5EF4-FFF2-40B4-BE49-F238E27FC236}">
                        <a16:creationId xmlns:a16="http://schemas.microsoft.com/office/drawing/2014/main" id="{03ECAE1C-9908-80D9-95D1-1DBC3BFCFC83}"/>
                      </a:ext>
                    </a:extLst>
                  </p:cNvPr>
                  <p:cNvGrpSpPr/>
                  <p:nvPr/>
                </p:nvGrpSpPr>
                <p:grpSpPr>
                  <a:xfrm>
                    <a:off x="7449765" y="4567316"/>
                    <a:ext cx="1596411" cy="1721074"/>
                    <a:chOff x="7279331" y="4786094"/>
                    <a:chExt cx="1596411" cy="1721074"/>
                  </a:xfrm>
                </p:grpSpPr>
                <p:cxnSp>
                  <p:nvCxnSpPr>
                    <p:cNvPr id="160" name="Straight Arrow Connector 159">
                      <a:extLst>
                        <a:ext uri="{FF2B5EF4-FFF2-40B4-BE49-F238E27FC236}">
                          <a16:creationId xmlns:a16="http://schemas.microsoft.com/office/drawing/2014/main" id="{1835CA42-E2CB-490A-2DF6-C36EDEB1AA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7721778" y="4786094"/>
                      <a:ext cx="19844" cy="122993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1" name="Straight Arrow Connector 160">
                      <a:extLst>
                        <a:ext uri="{FF2B5EF4-FFF2-40B4-BE49-F238E27FC236}">
                          <a16:creationId xmlns:a16="http://schemas.microsoft.com/office/drawing/2014/main" id="{5DB98306-19AE-A9F6-4D2D-02CD45F34B7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279331" y="6001911"/>
                      <a:ext cx="452363" cy="50525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Arrow Connector 161">
                      <a:extLst>
                        <a:ext uri="{FF2B5EF4-FFF2-40B4-BE49-F238E27FC236}">
                          <a16:creationId xmlns:a16="http://schemas.microsoft.com/office/drawing/2014/main" id="{C73454DC-EF3E-E9B5-9AFC-4576B23B65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745946" y="6000360"/>
                      <a:ext cx="1129796" cy="1551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84444FE9-FA48-70FD-F6CA-ED4A68944D09}"/>
                      </a:ext>
                    </a:extLst>
                  </p:cNvPr>
                  <p:cNvSpPr txBox="1"/>
                  <p:nvPr/>
                </p:nvSpPr>
                <p:spPr>
                  <a:xfrm>
                    <a:off x="7287831" y="6277545"/>
                    <a:ext cx="776230" cy="390198"/>
                  </a:xfrm>
                  <a:prstGeom prst="rect">
                    <a:avLst/>
                  </a:prstGeom>
                </p:spPr>
                <p:txBody>
                  <a:bodyPr vert="horz" wrap="none" lIns="91440" tIns="45720" rIns="91440" bIns="45720" rtlCol="0">
                    <a:noAutofit/>
                  </a:bodyPr>
                  <a:lstStyle/>
                  <a:p>
                    <a:pPr algn="l"/>
                    <a:r>
                      <a:rPr lang="en-US" b="1" dirty="0">
                        <a:solidFill>
                          <a:srgbClr val="0070C0"/>
                        </a:solidFill>
                      </a:rPr>
                      <a:t>R</a:t>
                    </a:r>
                    <a:r>
                      <a:rPr lang="en-US" b="1" dirty="0"/>
                      <a:t>D, 22</a:t>
                    </a:r>
                  </a:p>
                </p:txBody>
              </p:sp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EC504D28-9938-F901-B19A-227BAFA79D15}"/>
                      </a:ext>
                    </a:extLst>
                  </p:cNvPr>
                  <p:cNvSpPr txBox="1"/>
                  <p:nvPr/>
                </p:nvSpPr>
                <p:spPr>
                  <a:xfrm>
                    <a:off x="8559620" y="5802996"/>
                    <a:ext cx="776230" cy="400110"/>
                  </a:xfrm>
                  <a:prstGeom prst="rect">
                    <a:avLst/>
                  </a:prstGeom>
                </p:spPr>
                <p:txBody>
                  <a:bodyPr vert="horz" wrap="none" lIns="91440" tIns="45720" rIns="91440" bIns="45720" rtlCol="0">
                    <a:noAutofit/>
                  </a:bodyPr>
                  <a:lstStyle/>
                  <a:p>
                    <a:pPr algn="l"/>
                    <a:r>
                      <a:rPr lang="en-US" b="1" dirty="0">
                        <a:solidFill>
                          <a:srgbClr val="FF0000"/>
                        </a:solidFill>
                      </a:rPr>
                      <a:t>S</a:t>
                    </a:r>
                    <a:r>
                      <a:rPr lang="en-US" b="1" dirty="0"/>
                      <a:t>T, 33</a:t>
                    </a:r>
                  </a:p>
                </p:txBody>
              </p:sp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B5CB0905-30FB-0FD4-2796-7968FF7BF4E9}"/>
                      </a:ext>
                    </a:extLst>
                  </p:cNvPr>
                  <p:cNvSpPr txBox="1"/>
                  <p:nvPr/>
                </p:nvSpPr>
                <p:spPr>
                  <a:xfrm>
                    <a:off x="7576016" y="4218965"/>
                    <a:ext cx="829857" cy="400110"/>
                  </a:xfrm>
                  <a:prstGeom prst="rect">
                    <a:avLst/>
                  </a:prstGeom>
                </p:spPr>
                <p:txBody>
                  <a:bodyPr vert="horz" wrap="none" lIns="91440" tIns="45720" rIns="91440" bIns="45720" rtlCol="0">
                    <a:noAutofit/>
                  </a:bodyPr>
                  <a:lstStyle/>
                  <a:p>
                    <a:pPr algn="l"/>
                    <a:r>
                      <a:rPr lang="en-US" b="1" dirty="0">
                        <a:solidFill>
                          <a:srgbClr val="002060"/>
                        </a:solidFill>
                      </a:rPr>
                      <a:t>L</a:t>
                    </a:r>
                    <a:r>
                      <a:rPr lang="en-US" b="1" dirty="0">
                        <a:solidFill>
                          <a:srgbClr val="FF0000"/>
                        </a:solidFill>
                      </a:rPr>
                      <a:t>T</a:t>
                    </a:r>
                    <a:r>
                      <a:rPr lang="en-US" b="1" dirty="0"/>
                      <a:t>, 11</a:t>
                    </a:r>
                  </a:p>
                </p:txBody>
              </p:sp>
            </p:grpSp>
            <p:sp>
              <p:nvSpPr>
                <p:cNvPr id="155" name="Cube 154">
                  <a:extLst>
                    <a:ext uri="{FF2B5EF4-FFF2-40B4-BE49-F238E27FC236}">
                      <a16:creationId xmlns:a16="http://schemas.microsoft.com/office/drawing/2014/main" id="{E9245EB8-6F78-1814-FC51-23E224D559D9}"/>
                    </a:ext>
                  </a:extLst>
                </p:cNvPr>
                <p:cNvSpPr/>
                <p:nvPr/>
              </p:nvSpPr>
              <p:spPr>
                <a:xfrm>
                  <a:off x="7407711" y="4809097"/>
                  <a:ext cx="963725" cy="1164702"/>
                </a:xfrm>
                <a:prstGeom prst="cube">
                  <a:avLst/>
                </a:prstGeom>
                <a:solidFill>
                  <a:schemeClr val="accent1">
                    <a:alpha val="47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C25C2493-36D9-C188-FD24-09AD7E99B6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5615" y="4837926"/>
                <a:ext cx="0" cy="18621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E43BB78C-6DD2-EFBB-3195-13CFC38E84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0381" y="4837926"/>
                <a:ext cx="24836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72" name="Picture 171">
            <a:extLst>
              <a:ext uri="{FF2B5EF4-FFF2-40B4-BE49-F238E27FC236}">
                <a16:creationId xmlns:a16="http://schemas.microsoft.com/office/drawing/2014/main" id="{E7A62B52-4100-F3D6-F582-2DE481D15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155" y="1922068"/>
            <a:ext cx="584200" cy="279400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1A1A4AB3-82FD-8FF9-0910-F5608870B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3689" y="4201812"/>
            <a:ext cx="596900" cy="279400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1A33FBAA-39E4-71E9-6EB4-91AFC0B813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9825" y="4157727"/>
            <a:ext cx="596900" cy="279400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E4EE4011-1DAE-D902-A10D-E45132D411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6194" y="6614699"/>
            <a:ext cx="596900" cy="279400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262DCC1F-500A-344F-652B-E0ED6DE140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4251" y="6610932"/>
            <a:ext cx="5842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24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139</TotalTime>
  <Words>51</Words>
  <Application>Microsoft Macintosh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Karlson, Kyle N.</dc:creator>
  <cp:lastModifiedBy>Karlson, Kyle Neil</cp:lastModifiedBy>
  <cp:revision>2</cp:revision>
  <dcterms:created xsi:type="dcterms:W3CDTF">2023-12-05T18:19:56Z</dcterms:created>
  <dcterms:modified xsi:type="dcterms:W3CDTF">2023-12-05T20:39:23Z</dcterms:modified>
</cp:coreProperties>
</file>