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"/>
  </p:notesMasterIdLst>
  <p:sldIdLst>
    <p:sldId id="256" r:id="rId2"/>
  </p:sldIdLst>
  <p:sldSz cx="15773400" cy="24231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65"/>
    <p:restoredTop sz="94691"/>
  </p:normalViewPr>
  <p:slideViewPr>
    <p:cSldViewPr snapToGrid="0">
      <p:cViewPr>
        <p:scale>
          <a:sx n="64" d="100"/>
          <a:sy n="64" d="100"/>
        </p:scale>
        <p:origin x="4688" y="832"/>
      </p:cViewPr>
      <p:guideLst/>
    </p:cSldViewPr>
  </p:slideViewPr>
  <p:notesTextViewPr>
    <p:cViewPr>
      <p:scale>
        <a:sx n="400" d="100"/>
        <a:sy n="400" d="100"/>
      </p:scale>
      <p:origin x="0" y="-9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6BB7A-45FD-5D46-A8D3-F1DBFD65DD66}" type="datetimeFigureOut">
              <a:rPr lang="en-US" smtClean="0"/>
              <a:t>4/24/23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25700" y="1143000"/>
            <a:ext cx="2006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15B19B-588D-DA47-86ED-51E6B4F94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58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1455" rtl="0" eaLnBrk="1" latinLnBrk="0" hangingPunct="1">
      <a:defRPr sz="2390" kern="1200">
        <a:solidFill>
          <a:schemeClr val="tx1"/>
        </a:solidFill>
        <a:latin typeface="+mn-lt"/>
        <a:ea typeface="+mn-ea"/>
        <a:cs typeface="+mn-cs"/>
      </a:defRPr>
    </a:lvl1pPr>
    <a:lvl2pPr marL="910726" algn="l" defTabSz="1821455" rtl="0" eaLnBrk="1" latinLnBrk="0" hangingPunct="1">
      <a:defRPr sz="2390" kern="1200">
        <a:solidFill>
          <a:schemeClr val="tx1"/>
        </a:solidFill>
        <a:latin typeface="+mn-lt"/>
        <a:ea typeface="+mn-ea"/>
        <a:cs typeface="+mn-cs"/>
      </a:defRPr>
    </a:lvl2pPr>
    <a:lvl3pPr marL="1821455" algn="l" defTabSz="1821455" rtl="0" eaLnBrk="1" latinLnBrk="0" hangingPunct="1">
      <a:defRPr sz="2390" kern="1200">
        <a:solidFill>
          <a:schemeClr val="tx1"/>
        </a:solidFill>
        <a:latin typeface="+mn-lt"/>
        <a:ea typeface="+mn-ea"/>
        <a:cs typeface="+mn-cs"/>
      </a:defRPr>
    </a:lvl3pPr>
    <a:lvl4pPr marL="2732183" algn="l" defTabSz="1821455" rtl="0" eaLnBrk="1" latinLnBrk="0" hangingPunct="1">
      <a:defRPr sz="2390" kern="1200">
        <a:solidFill>
          <a:schemeClr val="tx1"/>
        </a:solidFill>
        <a:latin typeface="+mn-lt"/>
        <a:ea typeface="+mn-ea"/>
        <a:cs typeface="+mn-cs"/>
      </a:defRPr>
    </a:lvl4pPr>
    <a:lvl5pPr marL="3642912" algn="l" defTabSz="1821455" rtl="0" eaLnBrk="1" latinLnBrk="0" hangingPunct="1">
      <a:defRPr sz="2390" kern="1200">
        <a:solidFill>
          <a:schemeClr val="tx1"/>
        </a:solidFill>
        <a:latin typeface="+mn-lt"/>
        <a:ea typeface="+mn-ea"/>
        <a:cs typeface="+mn-cs"/>
      </a:defRPr>
    </a:lvl5pPr>
    <a:lvl6pPr marL="4553638" algn="l" defTabSz="1821455" rtl="0" eaLnBrk="1" latinLnBrk="0" hangingPunct="1">
      <a:defRPr sz="2390" kern="1200">
        <a:solidFill>
          <a:schemeClr val="tx1"/>
        </a:solidFill>
        <a:latin typeface="+mn-lt"/>
        <a:ea typeface="+mn-ea"/>
        <a:cs typeface="+mn-cs"/>
      </a:defRPr>
    </a:lvl6pPr>
    <a:lvl7pPr marL="5464367" algn="l" defTabSz="1821455" rtl="0" eaLnBrk="1" latinLnBrk="0" hangingPunct="1">
      <a:defRPr sz="2390" kern="1200">
        <a:solidFill>
          <a:schemeClr val="tx1"/>
        </a:solidFill>
        <a:latin typeface="+mn-lt"/>
        <a:ea typeface="+mn-ea"/>
        <a:cs typeface="+mn-cs"/>
      </a:defRPr>
    </a:lvl7pPr>
    <a:lvl8pPr marL="6375095" algn="l" defTabSz="1821455" rtl="0" eaLnBrk="1" latinLnBrk="0" hangingPunct="1">
      <a:defRPr sz="2390" kern="1200">
        <a:solidFill>
          <a:schemeClr val="tx1"/>
        </a:solidFill>
        <a:latin typeface="+mn-lt"/>
        <a:ea typeface="+mn-ea"/>
        <a:cs typeface="+mn-cs"/>
      </a:defRPr>
    </a:lvl8pPr>
    <a:lvl9pPr marL="7285822" algn="l" defTabSz="1821455" rtl="0" eaLnBrk="1" latinLnBrk="0" hangingPunct="1">
      <a:defRPr sz="239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25700" y="1143000"/>
            <a:ext cx="2006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15B19B-588D-DA47-86ED-51E6B4F94E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52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005" y="3965682"/>
            <a:ext cx="13407390" cy="8436187"/>
          </a:xfrm>
        </p:spPr>
        <p:txBody>
          <a:bodyPr anchor="b"/>
          <a:lstStyle>
            <a:lvl1pPr algn="ctr">
              <a:defRPr sz="103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1675" y="12727201"/>
            <a:ext cx="11830050" cy="5850359"/>
          </a:xfrm>
        </p:spPr>
        <p:txBody>
          <a:bodyPr/>
          <a:lstStyle>
            <a:lvl1pPr marL="0" indent="0" algn="ctr">
              <a:buNone/>
              <a:defRPr sz="4140"/>
            </a:lvl1pPr>
            <a:lvl2pPr marL="788670" indent="0" algn="ctr">
              <a:buNone/>
              <a:defRPr sz="3450"/>
            </a:lvl2pPr>
            <a:lvl3pPr marL="1577340" indent="0" algn="ctr">
              <a:buNone/>
              <a:defRPr sz="3105"/>
            </a:lvl3pPr>
            <a:lvl4pPr marL="2366010" indent="0" algn="ctr">
              <a:buNone/>
              <a:defRPr sz="2760"/>
            </a:lvl4pPr>
            <a:lvl5pPr marL="3154680" indent="0" algn="ctr">
              <a:buNone/>
              <a:defRPr sz="2760"/>
            </a:lvl5pPr>
            <a:lvl6pPr marL="3943350" indent="0" algn="ctr">
              <a:buNone/>
              <a:defRPr sz="2760"/>
            </a:lvl6pPr>
            <a:lvl7pPr marL="4732020" indent="0" algn="ctr">
              <a:buNone/>
              <a:defRPr sz="2760"/>
            </a:lvl7pPr>
            <a:lvl8pPr marL="5520690" indent="0" algn="ctr">
              <a:buNone/>
              <a:defRPr sz="2760"/>
            </a:lvl8pPr>
            <a:lvl9pPr marL="6309360" indent="0" algn="ctr">
              <a:buNone/>
              <a:defRPr sz="2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6DFE-A8C5-9741-A337-B0EFBA3C9A67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497E-CC33-9443-A392-C56E22D5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4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6DFE-A8C5-9741-A337-B0EFBA3C9A67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497E-CC33-9443-A392-C56E22D5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1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87840" y="1290108"/>
            <a:ext cx="3401139" cy="205351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4422" y="1290108"/>
            <a:ext cx="10006251" cy="205351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6DFE-A8C5-9741-A337-B0EFBA3C9A67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497E-CC33-9443-A392-C56E22D5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9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6DFE-A8C5-9741-A337-B0EFBA3C9A67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497E-CC33-9443-A392-C56E22D5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207" y="6041079"/>
            <a:ext cx="13604558" cy="10079671"/>
          </a:xfrm>
        </p:spPr>
        <p:txBody>
          <a:bodyPr anchor="b"/>
          <a:lstStyle>
            <a:lvl1pPr>
              <a:defRPr sz="103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6207" y="16216108"/>
            <a:ext cx="13604558" cy="5300661"/>
          </a:xfrm>
        </p:spPr>
        <p:txBody>
          <a:bodyPr/>
          <a:lstStyle>
            <a:lvl1pPr marL="0" indent="0">
              <a:buNone/>
              <a:defRPr sz="4140">
                <a:solidFill>
                  <a:schemeClr val="tx1"/>
                </a:solidFill>
              </a:defRPr>
            </a:lvl1pPr>
            <a:lvl2pPr marL="788670" indent="0">
              <a:buNone/>
              <a:defRPr sz="3450">
                <a:solidFill>
                  <a:schemeClr val="tx1">
                    <a:tint val="75000"/>
                  </a:schemeClr>
                </a:solidFill>
              </a:defRPr>
            </a:lvl2pPr>
            <a:lvl3pPr marL="1577340" indent="0">
              <a:buNone/>
              <a:defRPr sz="3105">
                <a:solidFill>
                  <a:schemeClr val="tx1">
                    <a:tint val="75000"/>
                  </a:schemeClr>
                </a:solidFill>
              </a:defRPr>
            </a:lvl3pPr>
            <a:lvl4pPr marL="236601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4pPr>
            <a:lvl5pPr marL="315468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5pPr>
            <a:lvl6pPr marL="394335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6pPr>
            <a:lvl7pPr marL="473202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7pPr>
            <a:lvl8pPr marL="552069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8pPr>
            <a:lvl9pPr marL="630936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6DFE-A8C5-9741-A337-B0EFBA3C9A67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497E-CC33-9443-A392-C56E22D5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53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4421" y="6450541"/>
            <a:ext cx="6703695" cy="153747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85284" y="6450541"/>
            <a:ext cx="6703695" cy="153747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6DFE-A8C5-9741-A337-B0EFBA3C9A67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497E-CC33-9443-A392-C56E22D5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475" y="1290114"/>
            <a:ext cx="13604558" cy="46836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6477" y="5940109"/>
            <a:ext cx="6672887" cy="2911156"/>
          </a:xfrm>
        </p:spPr>
        <p:txBody>
          <a:bodyPr anchor="b"/>
          <a:lstStyle>
            <a:lvl1pPr marL="0" indent="0">
              <a:buNone/>
              <a:defRPr sz="4140" b="1"/>
            </a:lvl1pPr>
            <a:lvl2pPr marL="788670" indent="0">
              <a:buNone/>
              <a:defRPr sz="3450" b="1"/>
            </a:lvl2pPr>
            <a:lvl3pPr marL="1577340" indent="0">
              <a:buNone/>
              <a:defRPr sz="3105" b="1"/>
            </a:lvl3pPr>
            <a:lvl4pPr marL="2366010" indent="0">
              <a:buNone/>
              <a:defRPr sz="2760" b="1"/>
            </a:lvl4pPr>
            <a:lvl5pPr marL="3154680" indent="0">
              <a:buNone/>
              <a:defRPr sz="2760" b="1"/>
            </a:lvl5pPr>
            <a:lvl6pPr marL="3943350" indent="0">
              <a:buNone/>
              <a:defRPr sz="2760" b="1"/>
            </a:lvl6pPr>
            <a:lvl7pPr marL="4732020" indent="0">
              <a:buNone/>
              <a:defRPr sz="2760" b="1"/>
            </a:lvl7pPr>
            <a:lvl8pPr marL="5520690" indent="0">
              <a:buNone/>
              <a:defRPr sz="2760" b="1"/>
            </a:lvl8pPr>
            <a:lvl9pPr marL="6309360" indent="0">
              <a:buNone/>
              <a:defRPr sz="2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6477" y="8851265"/>
            <a:ext cx="6672887" cy="130188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85285" y="5940109"/>
            <a:ext cx="6705749" cy="2911156"/>
          </a:xfrm>
        </p:spPr>
        <p:txBody>
          <a:bodyPr anchor="b"/>
          <a:lstStyle>
            <a:lvl1pPr marL="0" indent="0">
              <a:buNone/>
              <a:defRPr sz="4140" b="1"/>
            </a:lvl1pPr>
            <a:lvl2pPr marL="788670" indent="0">
              <a:buNone/>
              <a:defRPr sz="3450" b="1"/>
            </a:lvl2pPr>
            <a:lvl3pPr marL="1577340" indent="0">
              <a:buNone/>
              <a:defRPr sz="3105" b="1"/>
            </a:lvl3pPr>
            <a:lvl4pPr marL="2366010" indent="0">
              <a:buNone/>
              <a:defRPr sz="2760" b="1"/>
            </a:lvl4pPr>
            <a:lvl5pPr marL="3154680" indent="0">
              <a:buNone/>
              <a:defRPr sz="2760" b="1"/>
            </a:lvl5pPr>
            <a:lvl6pPr marL="3943350" indent="0">
              <a:buNone/>
              <a:defRPr sz="2760" b="1"/>
            </a:lvl6pPr>
            <a:lvl7pPr marL="4732020" indent="0">
              <a:buNone/>
              <a:defRPr sz="2760" b="1"/>
            </a:lvl7pPr>
            <a:lvl8pPr marL="5520690" indent="0">
              <a:buNone/>
              <a:defRPr sz="2760" b="1"/>
            </a:lvl8pPr>
            <a:lvl9pPr marL="6309360" indent="0">
              <a:buNone/>
              <a:defRPr sz="2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85285" y="8851265"/>
            <a:ext cx="6705749" cy="130188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6DFE-A8C5-9741-A337-B0EFBA3C9A67}" type="datetimeFigureOut">
              <a:rPr lang="en-US" smtClean="0"/>
              <a:t>4/24/23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497E-CC33-9443-A392-C56E22D5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75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6DFE-A8C5-9741-A337-B0EFBA3C9A67}" type="datetimeFigureOut">
              <a:rPr lang="en-US" smtClean="0"/>
              <a:t>4/24/23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497E-CC33-9443-A392-C56E22D5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0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6DFE-A8C5-9741-A337-B0EFBA3C9A67}" type="datetimeFigureOut">
              <a:rPr lang="en-US" smtClean="0"/>
              <a:t>4/24/23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497E-CC33-9443-A392-C56E22D5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3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476" y="1615440"/>
            <a:ext cx="5087332" cy="5654040"/>
          </a:xfrm>
        </p:spPr>
        <p:txBody>
          <a:bodyPr anchor="b"/>
          <a:lstStyle>
            <a:lvl1pPr>
              <a:defRPr sz="5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5749" y="3488907"/>
            <a:ext cx="7985284" cy="17220142"/>
          </a:xfrm>
        </p:spPr>
        <p:txBody>
          <a:bodyPr/>
          <a:lstStyle>
            <a:lvl1pPr>
              <a:defRPr sz="5520"/>
            </a:lvl1pPr>
            <a:lvl2pPr>
              <a:defRPr sz="4830"/>
            </a:lvl2pPr>
            <a:lvl3pPr>
              <a:defRPr sz="4140"/>
            </a:lvl3pPr>
            <a:lvl4pPr>
              <a:defRPr sz="3450"/>
            </a:lvl4pPr>
            <a:lvl5pPr>
              <a:defRPr sz="3450"/>
            </a:lvl5pPr>
            <a:lvl6pPr>
              <a:defRPr sz="3450"/>
            </a:lvl6pPr>
            <a:lvl7pPr>
              <a:defRPr sz="3450"/>
            </a:lvl7pPr>
            <a:lvl8pPr>
              <a:defRPr sz="3450"/>
            </a:lvl8pPr>
            <a:lvl9pPr>
              <a:defRPr sz="34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6476" y="7269480"/>
            <a:ext cx="5087332" cy="13467611"/>
          </a:xfrm>
        </p:spPr>
        <p:txBody>
          <a:bodyPr/>
          <a:lstStyle>
            <a:lvl1pPr marL="0" indent="0">
              <a:buNone/>
              <a:defRPr sz="2760"/>
            </a:lvl1pPr>
            <a:lvl2pPr marL="788670" indent="0">
              <a:buNone/>
              <a:defRPr sz="2415"/>
            </a:lvl2pPr>
            <a:lvl3pPr marL="1577340" indent="0">
              <a:buNone/>
              <a:defRPr sz="2070"/>
            </a:lvl3pPr>
            <a:lvl4pPr marL="2366010" indent="0">
              <a:buNone/>
              <a:defRPr sz="1725"/>
            </a:lvl4pPr>
            <a:lvl5pPr marL="3154680" indent="0">
              <a:buNone/>
              <a:defRPr sz="1725"/>
            </a:lvl5pPr>
            <a:lvl6pPr marL="3943350" indent="0">
              <a:buNone/>
              <a:defRPr sz="1725"/>
            </a:lvl6pPr>
            <a:lvl7pPr marL="4732020" indent="0">
              <a:buNone/>
              <a:defRPr sz="1725"/>
            </a:lvl7pPr>
            <a:lvl8pPr marL="5520690" indent="0">
              <a:buNone/>
              <a:defRPr sz="1725"/>
            </a:lvl8pPr>
            <a:lvl9pPr marL="6309360" indent="0">
              <a:buNone/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6DFE-A8C5-9741-A337-B0EFBA3C9A67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497E-CC33-9443-A392-C56E22D5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1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476" y="1615440"/>
            <a:ext cx="5087332" cy="5654040"/>
          </a:xfrm>
        </p:spPr>
        <p:txBody>
          <a:bodyPr anchor="b"/>
          <a:lstStyle>
            <a:lvl1pPr>
              <a:defRPr sz="5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05749" y="3488907"/>
            <a:ext cx="7985284" cy="17220142"/>
          </a:xfrm>
        </p:spPr>
        <p:txBody>
          <a:bodyPr anchor="t"/>
          <a:lstStyle>
            <a:lvl1pPr marL="0" indent="0">
              <a:buNone/>
              <a:defRPr sz="5520"/>
            </a:lvl1pPr>
            <a:lvl2pPr marL="788670" indent="0">
              <a:buNone/>
              <a:defRPr sz="4830"/>
            </a:lvl2pPr>
            <a:lvl3pPr marL="1577340" indent="0">
              <a:buNone/>
              <a:defRPr sz="4140"/>
            </a:lvl3pPr>
            <a:lvl4pPr marL="2366010" indent="0">
              <a:buNone/>
              <a:defRPr sz="3450"/>
            </a:lvl4pPr>
            <a:lvl5pPr marL="3154680" indent="0">
              <a:buNone/>
              <a:defRPr sz="3450"/>
            </a:lvl5pPr>
            <a:lvl6pPr marL="3943350" indent="0">
              <a:buNone/>
              <a:defRPr sz="3450"/>
            </a:lvl6pPr>
            <a:lvl7pPr marL="4732020" indent="0">
              <a:buNone/>
              <a:defRPr sz="3450"/>
            </a:lvl7pPr>
            <a:lvl8pPr marL="5520690" indent="0">
              <a:buNone/>
              <a:defRPr sz="3450"/>
            </a:lvl8pPr>
            <a:lvl9pPr marL="6309360" indent="0">
              <a:buNone/>
              <a:defRPr sz="34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6476" y="7269480"/>
            <a:ext cx="5087332" cy="13467611"/>
          </a:xfrm>
        </p:spPr>
        <p:txBody>
          <a:bodyPr/>
          <a:lstStyle>
            <a:lvl1pPr marL="0" indent="0">
              <a:buNone/>
              <a:defRPr sz="2760"/>
            </a:lvl1pPr>
            <a:lvl2pPr marL="788670" indent="0">
              <a:buNone/>
              <a:defRPr sz="2415"/>
            </a:lvl2pPr>
            <a:lvl3pPr marL="1577340" indent="0">
              <a:buNone/>
              <a:defRPr sz="2070"/>
            </a:lvl3pPr>
            <a:lvl4pPr marL="2366010" indent="0">
              <a:buNone/>
              <a:defRPr sz="1725"/>
            </a:lvl4pPr>
            <a:lvl5pPr marL="3154680" indent="0">
              <a:buNone/>
              <a:defRPr sz="1725"/>
            </a:lvl5pPr>
            <a:lvl6pPr marL="3943350" indent="0">
              <a:buNone/>
              <a:defRPr sz="1725"/>
            </a:lvl6pPr>
            <a:lvl7pPr marL="4732020" indent="0">
              <a:buNone/>
              <a:defRPr sz="1725"/>
            </a:lvl7pPr>
            <a:lvl8pPr marL="5520690" indent="0">
              <a:buNone/>
              <a:defRPr sz="1725"/>
            </a:lvl8pPr>
            <a:lvl9pPr marL="6309360" indent="0">
              <a:buNone/>
              <a:defRPr sz="17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F6DFE-A8C5-9741-A337-B0EFBA3C9A67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497E-CC33-9443-A392-C56E22D5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1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4421" y="1290114"/>
            <a:ext cx="13604558" cy="46836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4421" y="6450541"/>
            <a:ext cx="13604558" cy="15374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4421" y="22459109"/>
            <a:ext cx="3549015" cy="12901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F6DFE-A8C5-9741-A337-B0EFBA3C9A67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24939" y="22459109"/>
            <a:ext cx="5323523" cy="12901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9964" y="22459109"/>
            <a:ext cx="3549015" cy="12901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497E-CC33-9443-A392-C56E22D5A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3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577340" rtl="0" eaLnBrk="1" latinLnBrk="0" hangingPunct="1">
        <a:lnSpc>
          <a:spcPct val="90000"/>
        </a:lnSpc>
        <a:spcBef>
          <a:spcPct val="0"/>
        </a:spcBef>
        <a:buNone/>
        <a:defRPr sz="7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335" indent="-394335" algn="l" defTabSz="1577340" rtl="0" eaLnBrk="1" latinLnBrk="0" hangingPunct="1">
        <a:lnSpc>
          <a:spcPct val="90000"/>
        </a:lnSpc>
        <a:spcBef>
          <a:spcPts val="1725"/>
        </a:spcBef>
        <a:buFont typeface="Arial" panose="020B0604020202020204" pitchFamily="34" charset="0"/>
        <a:buChar char="•"/>
        <a:defRPr sz="4830" kern="1200">
          <a:solidFill>
            <a:schemeClr val="tx1"/>
          </a:solidFill>
          <a:latin typeface="+mn-lt"/>
          <a:ea typeface="+mn-ea"/>
          <a:cs typeface="+mn-cs"/>
        </a:defRPr>
      </a:lvl1pPr>
      <a:lvl2pPr marL="118300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4140" kern="1200">
          <a:solidFill>
            <a:schemeClr val="tx1"/>
          </a:solidFill>
          <a:latin typeface="+mn-lt"/>
          <a:ea typeface="+mn-ea"/>
          <a:cs typeface="+mn-cs"/>
        </a:defRPr>
      </a:lvl2pPr>
      <a:lvl3pPr marL="197167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450" kern="1200">
          <a:solidFill>
            <a:schemeClr val="tx1"/>
          </a:solidFill>
          <a:latin typeface="+mn-lt"/>
          <a:ea typeface="+mn-ea"/>
          <a:cs typeface="+mn-cs"/>
        </a:defRPr>
      </a:lvl3pPr>
      <a:lvl4pPr marL="276034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4pPr>
      <a:lvl5pPr marL="354901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5pPr>
      <a:lvl6pPr marL="433768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6pPr>
      <a:lvl7pPr marL="512635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7pPr>
      <a:lvl8pPr marL="591502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8pPr>
      <a:lvl9pPr marL="6703695" indent="-394335" algn="l" defTabSz="1577340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31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1pPr>
      <a:lvl2pPr marL="78867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2pPr>
      <a:lvl3pPr marL="157734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3pPr>
      <a:lvl4pPr marL="236601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4pPr>
      <a:lvl5pPr marL="315468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5pPr>
      <a:lvl6pPr marL="394335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6pPr>
      <a:lvl7pPr marL="473202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7pPr>
      <a:lvl8pPr marL="552069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8pPr>
      <a:lvl9pPr marL="6309360" algn="l" defTabSz="1577340" rtl="0" eaLnBrk="1" latinLnBrk="0" hangingPunct="1">
        <a:defRPr sz="31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emf"/><Relationship Id="rId39" Type="http://schemas.openxmlformats.org/officeDocument/2006/relationships/image" Target="../media/image37.emf"/><Relationship Id="rId21" Type="http://schemas.openxmlformats.org/officeDocument/2006/relationships/image" Target="../media/image19.emf"/><Relationship Id="rId34" Type="http://schemas.openxmlformats.org/officeDocument/2006/relationships/image" Target="../media/image32.emf"/><Relationship Id="rId42" Type="http://schemas.openxmlformats.org/officeDocument/2006/relationships/image" Target="../media/image40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emf"/><Relationship Id="rId29" Type="http://schemas.openxmlformats.org/officeDocument/2006/relationships/image" Target="../media/image27.emf"/><Relationship Id="rId41" Type="http://schemas.openxmlformats.org/officeDocument/2006/relationships/image" Target="../media/image3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emf"/><Relationship Id="rId32" Type="http://schemas.openxmlformats.org/officeDocument/2006/relationships/image" Target="../media/image30.emf"/><Relationship Id="rId37" Type="http://schemas.openxmlformats.org/officeDocument/2006/relationships/image" Target="../media/image35.emf"/><Relationship Id="rId40" Type="http://schemas.openxmlformats.org/officeDocument/2006/relationships/image" Target="../media/image38.emf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emf"/><Relationship Id="rId28" Type="http://schemas.openxmlformats.org/officeDocument/2006/relationships/image" Target="../media/image26.emf"/><Relationship Id="rId36" Type="http://schemas.openxmlformats.org/officeDocument/2006/relationships/image" Target="../media/image34.emf"/><Relationship Id="rId10" Type="http://schemas.openxmlformats.org/officeDocument/2006/relationships/image" Target="../media/image8.png"/><Relationship Id="rId19" Type="http://schemas.openxmlformats.org/officeDocument/2006/relationships/image" Target="../media/image17.emf"/><Relationship Id="rId31" Type="http://schemas.openxmlformats.org/officeDocument/2006/relationships/image" Target="../media/image29.emf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emf"/><Relationship Id="rId27" Type="http://schemas.openxmlformats.org/officeDocument/2006/relationships/image" Target="../media/image25.emf"/><Relationship Id="rId30" Type="http://schemas.openxmlformats.org/officeDocument/2006/relationships/image" Target="../media/image28.emf"/><Relationship Id="rId35" Type="http://schemas.openxmlformats.org/officeDocument/2006/relationships/image" Target="../media/image33.emf"/><Relationship Id="rId43" Type="http://schemas.openxmlformats.org/officeDocument/2006/relationships/image" Target="../media/image41.emf"/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emf"/><Relationship Id="rId33" Type="http://schemas.openxmlformats.org/officeDocument/2006/relationships/image" Target="../media/image31.emf"/><Relationship Id="rId38" Type="http://schemas.openxmlformats.org/officeDocument/2006/relationships/image" Target="../media/image3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9D14C574-EE40-CFFD-A71E-4AD4A7AFF6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72" t="2462" r="48952" b="3151"/>
          <a:stretch/>
        </p:blipFill>
        <p:spPr>
          <a:xfrm>
            <a:off x="13330157" y="941730"/>
            <a:ext cx="2345334" cy="5801801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8E32F57F-7490-050E-8F96-36D077911A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72" t="2462" r="48952" b="3151"/>
          <a:stretch/>
        </p:blipFill>
        <p:spPr>
          <a:xfrm>
            <a:off x="10988887" y="941730"/>
            <a:ext cx="2345334" cy="58018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DBE45A-5821-0A6C-035D-370B15526E9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381" t="2440" r="49444" b="3169"/>
          <a:stretch/>
        </p:blipFill>
        <p:spPr>
          <a:xfrm>
            <a:off x="3946095" y="941730"/>
            <a:ext cx="2345333" cy="58018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42EB48-6B17-514C-96CD-22B72C41DD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097" t="2329" r="49728" b="3281"/>
          <a:stretch/>
        </p:blipFill>
        <p:spPr>
          <a:xfrm>
            <a:off x="3946095" y="6743501"/>
            <a:ext cx="2345333" cy="5801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23397E-7D9D-A126-C4F4-18E06C48E2B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416" t="2471" r="49409" b="3139"/>
          <a:stretch/>
        </p:blipFill>
        <p:spPr>
          <a:xfrm>
            <a:off x="3946090" y="12554796"/>
            <a:ext cx="2345334" cy="58018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BE9D33-EB08-02C0-839C-E03EEB1C606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0156" t="1949" r="49669" b="3661"/>
          <a:stretch/>
        </p:blipFill>
        <p:spPr>
          <a:xfrm>
            <a:off x="3946095" y="18422823"/>
            <a:ext cx="2345333" cy="5801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62DC9F-F50F-843A-47DC-B37C5BF29E7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0502" t="2440" r="49323" b="3169"/>
          <a:stretch/>
        </p:blipFill>
        <p:spPr>
          <a:xfrm>
            <a:off x="6299830" y="941730"/>
            <a:ext cx="2345333" cy="5801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2AE9E3-2494-90F8-4392-41AFC7ADB9B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0560" t="2089" r="49265" b="3520"/>
          <a:stretch/>
        </p:blipFill>
        <p:spPr>
          <a:xfrm>
            <a:off x="6299830" y="6743501"/>
            <a:ext cx="2345333" cy="58018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DFF3FE-CF18-72F9-A4F6-B48FCFA6EF4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1160" t="2733" r="48665" b="2876"/>
          <a:stretch/>
        </p:blipFill>
        <p:spPr>
          <a:xfrm>
            <a:off x="6299830" y="12554796"/>
            <a:ext cx="2345333" cy="5801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A792C65-2D0A-B161-EC6D-1DCD183CEB1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0254" t="2147" r="49571" b="3461"/>
          <a:stretch/>
        </p:blipFill>
        <p:spPr>
          <a:xfrm>
            <a:off x="6299830" y="18422823"/>
            <a:ext cx="2345333" cy="5801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C8AA225-0612-215C-9289-74AAD39D4160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0833" t="2531" r="48992" b="3079"/>
          <a:stretch/>
        </p:blipFill>
        <p:spPr>
          <a:xfrm>
            <a:off x="8649359" y="941730"/>
            <a:ext cx="2345333" cy="580180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A1316BD-5D9F-8225-FDE2-2CB079A22B2D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0213" t="2401" r="49612" b="3207"/>
          <a:stretch/>
        </p:blipFill>
        <p:spPr>
          <a:xfrm>
            <a:off x="8649359" y="6743501"/>
            <a:ext cx="2345333" cy="5801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93C464B-B0DF-9D23-04F9-16F92DAC398D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0672" t="2401" r="49153" b="3207"/>
          <a:stretch/>
        </p:blipFill>
        <p:spPr>
          <a:xfrm>
            <a:off x="8649355" y="12554796"/>
            <a:ext cx="2345332" cy="58018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8D086D7-EA13-EA26-BDFF-5C912AB04EA7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20617" t="2400" r="49208" b="3208"/>
          <a:stretch/>
        </p:blipFill>
        <p:spPr>
          <a:xfrm>
            <a:off x="8649355" y="18422823"/>
            <a:ext cx="2345332" cy="58018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01D3611-C25B-2F8B-DFD9-17CC92CFA309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20267" t="2453" r="49533" b="3155"/>
          <a:stretch/>
        </p:blipFill>
        <p:spPr>
          <a:xfrm>
            <a:off x="10987901" y="12554796"/>
            <a:ext cx="2347306" cy="580180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E52E15F-1DB4-E878-C21E-F3768E17AF20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20671" t="2280" r="49155" b="3329"/>
          <a:stretch/>
        </p:blipFill>
        <p:spPr>
          <a:xfrm>
            <a:off x="10988888" y="18422823"/>
            <a:ext cx="2345332" cy="580180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DB04A9A-E761-5B09-E06F-9A2179C5C152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20634" t="2280" r="49191" b="3329"/>
          <a:stretch/>
        </p:blipFill>
        <p:spPr>
          <a:xfrm>
            <a:off x="13330158" y="18422797"/>
            <a:ext cx="2345332" cy="580185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CF3DB04-54D3-2E95-99F2-3E5AEAEF3EC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069275" y="2400800"/>
            <a:ext cx="2209800" cy="3175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4CD571C-B8D7-4EE8-D9BF-D910E25D477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456492" y="2400800"/>
            <a:ext cx="2032000" cy="3175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15905CB-16F2-90CF-EBF0-9CEFA18A8C0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806021" y="2400800"/>
            <a:ext cx="2032000" cy="3175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CCB7CD5-2170-2D4C-2D05-BF53B94EDCF9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445657" y="7863336"/>
            <a:ext cx="1346200" cy="7112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9FE982B-DEFC-9569-3765-8A6B8BF4239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799392" y="7863336"/>
            <a:ext cx="1346200" cy="7112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6E5BDD6-EF95-0FFC-AEB1-1290F379601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148921" y="7863336"/>
            <a:ext cx="1346200" cy="7112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D9993B9-2B30-257F-0836-5D85B271FF2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445657" y="13588974"/>
            <a:ext cx="1346200" cy="7112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91E6349-65D0-1EE9-5321-AA95FEE363C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99392" y="13588974"/>
            <a:ext cx="1346200" cy="71120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1B6655C-6098-9BCB-4B6F-F30C58B5EA22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148921" y="13588974"/>
            <a:ext cx="1346200" cy="7112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02AD2E5-6928-0B53-FF57-444F792AF81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1488454" y="13588974"/>
            <a:ext cx="1346200" cy="7112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2AFD23B-0E4A-A15A-AA58-DF6AC785E4F0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445657" y="19451391"/>
            <a:ext cx="1346200" cy="7112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341ABFE-DE8B-DDC6-19A7-84CFAFF91D59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799392" y="19451391"/>
            <a:ext cx="1346200" cy="7112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E334D8D-19B5-C592-3D22-29777BCB2F92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9148921" y="19451391"/>
            <a:ext cx="1346200" cy="7112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FFE9C1A-28D5-623B-36C2-5EDFBAC4741B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1488454" y="19451391"/>
            <a:ext cx="1346200" cy="7112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063C4AC-0AFB-2622-A7BF-D45CC36969D2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3829724" y="19451391"/>
            <a:ext cx="1346200" cy="7112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C8535C6-9935-CA3E-1AC8-E1C2F253DAEA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1010971" y="2432550"/>
            <a:ext cx="2235200" cy="2540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F2B206F-24C9-06FF-AC57-4045E90D7F1C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3331296" y="2432550"/>
            <a:ext cx="2235200" cy="2540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F7687C7-A632-C29B-1797-C842C69FDA51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4204357" y="180279"/>
            <a:ext cx="1828800" cy="6858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6EDB249-6745-A6FC-B17B-1FC1879E197C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551742" y="180279"/>
            <a:ext cx="1841500" cy="6858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78B118D-0CA6-7BE4-FBA0-CD1F88750C95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8901271" y="180279"/>
            <a:ext cx="1841500" cy="6858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91D4437-113B-BA1C-20AE-549F8166B083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1240804" y="180279"/>
            <a:ext cx="1841500" cy="6858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6E3B10B-CA66-6B9B-C6F8-272E8DDD6219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3582074" y="180279"/>
            <a:ext cx="1841500" cy="6858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D3C8EC7-1A86-A45C-44DE-91D661524295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07262" y="2880593"/>
            <a:ext cx="3860800" cy="7366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EB4C9CC-4B21-4ED4-D4F2-E08436754F7D}"/>
              </a:ext>
            </a:extLst>
          </p:cNvPr>
          <p:cNvPicPr>
            <a:picLocks noChangeAspect="1"/>
          </p:cNvPicPr>
          <p:nvPr/>
        </p:nvPicPr>
        <p:blipFill>
          <a:blip r:embed="rId41"/>
          <a:stretch>
            <a:fillRect/>
          </a:stretch>
        </p:blipFill>
        <p:spPr>
          <a:xfrm>
            <a:off x="107262" y="8984050"/>
            <a:ext cx="3860800" cy="7493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5B5409D-5830-2C8E-76BB-8CC7EB556DEC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107262" y="15451182"/>
            <a:ext cx="3860800" cy="7493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300E1BD-7FA3-9800-6369-F362736A7616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107262" y="21154528"/>
            <a:ext cx="3860800" cy="7493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64FF012-58D0-9797-6DAE-53A1E9B3EF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72" t="2462" r="48952" b="3151"/>
          <a:stretch/>
        </p:blipFill>
        <p:spPr>
          <a:xfrm>
            <a:off x="13330157" y="6743501"/>
            <a:ext cx="2345334" cy="5801801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56911D1B-D948-00D5-DB4B-AA192B99B7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72" t="2462" r="48952" b="3151"/>
          <a:stretch/>
        </p:blipFill>
        <p:spPr>
          <a:xfrm>
            <a:off x="10988887" y="6743501"/>
            <a:ext cx="2345334" cy="5801801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BB7CD08C-A2F2-5B38-237F-D556783E4DE5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1022446" y="8091936"/>
            <a:ext cx="2235200" cy="2540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91C95242-82A6-C408-EC5B-30CAA54BFF6A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3342771" y="8091936"/>
            <a:ext cx="2235200" cy="25400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FB20F28-5166-27C8-8057-320DBCA064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72" t="2462" r="48952" b="3151"/>
          <a:stretch/>
        </p:blipFill>
        <p:spPr>
          <a:xfrm>
            <a:off x="13330157" y="12554796"/>
            <a:ext cx="2345334" cy="5801801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E469DAD3-0D97-EA06-8384-86D2588E1098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3342766" y="13817574"/>
            <a:ext cx="22352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822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1460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Karlson, Kyle Neil</dc:creator>
  <cp:lastModifiedBy>Karlson, Kyle Neil</cp:lastModifiedBy>
  <cp:revision>4</cp:revision>
  <dcterms:created xsi:type="dcterms:W3CDTF">2023-04-24T16:49:56Z</dcterms:created>
  <dcterms:modified xsi:type="dcterms:W3CDTF">2023-04-25T17:10:09Z</dcterms:modified>
</cp:coreProperties>
</file>