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82880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47"/>
    <p:restoredTop sz="96327"/>
  </p:normalViewPr>
  <p:slideViewPr>
    <p:cSldViewPr snapToGrid="0">
      <p:cViewPr>
        <p:scale>
          <a:sx n="97" d="100"/>
          <a:sy n="97" d="100"/>
        </p:scale>
        <p:origin x="155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394374"/>
            <a:ext cx="15544800" cy="5093547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684348"/>
            <a:ext cx="13716000" cy="3532292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3785-A465-1B4C-944E-72756343493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612C-8C4C-1B47-BA26-F3C5220C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3785-A465-1B4C-944E-72756343493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612C-8C4C-1B47-BA26-F3C5220C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78933"/>
            <a:ext cx="394335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78933"/>
            <a:ext cx="1160145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3785-A465-1B4C-944E-72756343493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612C-8C4C-1B47-BA26-F3C5220C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2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3785-A465-1B4C-944E-72756343493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612C-8C4C-1B47-BA26-F3C5220C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4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647444"/>
            <a:ext cx="15773400" cy="608583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790858"/>
            <a:ext cx="15773400" cy="32003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3785-A465-1B4C-944E-72756343493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612C-8C4C-1B47-BA26-F3C5220C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27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894667"/>
            <a:ext cx="77724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894667"/>
            <a:ext cx="777240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3785-A465-1B4C-944E-72756343493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612C-8C4C-1B47-BA26-F3C5220C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78936"/>
            <a:ext cx="1577340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586481"/>
            <a:ext cx="7736680" cy="175767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344160"/>
            <a:ext cx="7736680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586481"/>
            <a:ext cx="7774782" cy="175767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344160"/>
            <a:ext cx="7774782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3785-A465-1B4C-944E-72756343493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612C-8C4C-1B47-BA26-F3C5220C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0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3785-A465-1B4C-944E-72756343493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612C-8C4C-1B47-BA26-F3C5220C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3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3785-A465-1B4C-944E-72756343493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612C-8C4C-1B47-BA26-F3C5220C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39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5360"/>
            <a:ext cx="5898356" cy="341376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106510"/>
            <a:ext cx="9258300" cy="10397067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389120"/>
            <a:ext cx="5898356" cy="8131388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3785-A465-1B4C-944E-72756343493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612C-8C4C-1B47-BA26-F3C5220C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8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5360"/>
            <a:ext cx="5898356" cy="341376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106510"/>
            <a:ext cx="9258300" cy="10397067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389120"/>
            <a:ext cx="5898356" cy="8131388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F3785-A465-1B4C-944E-72756343493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612C-8C4C-1B47-BA26-F3C5220C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1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78936"/>
            <a:ext cx="1577340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894667"/>
            <a:ext cx="1577340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3560217"/>
            <a:ext cx="41148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F3785-A465-1B4C-944E-72756343493C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3560217"/>
            <a:ext cx="61722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3560217"/>
            <a:ext cx="411480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12C-8C4C-1B47-BA26-F3C5220C9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41329B-CE52-DFE5-ED8B-7026474E4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t="2462" r="48952" b="3151"/>
          <a:stretch/>
        </p:blipFill>
        <p:spPr>
          <a:xfrm>
            <a:off x="12475852" y="8555803"/>
            <a:ext cx="2345334" cy="5801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5213FF-6099-3ACF-4B64-8958C03574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t="2462" r="48952" b="3151"/>
          <a:stretch/>
        </p:blipFill>
        <p:spPr>
          <a:xfrm>
            <a:off x="3904449" y="8613357"/>
            <a:ext cx="2345334" cy="580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1BD388-C1DE-763B-49CF-C55A48FB8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77" y="215242"/>
            <a:ext cx="1828800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B9E878-AFB7-F32A-E5C8-CEB2DA04A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742" y="114791"/>
            <a:ext cx="1841500" cy="68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A8574A-11F3-DA8D-262E-A1A38B8C2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6900" y="60181"/>
            <a:ext cx="1841500" cy="68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5E3F66-FC09-A91D-89DE-35376EF4B3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4449" y="7758083"/>
            <a:ext cx="184150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FFEE93-8A63-7457-3F73-8302F8F613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17935" y="7614152"/>
            <a:ext cx="18415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C6450A-8C72-352B-A53D-BC93D4AF0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t="2462" r="48952" b="3151"/>
          <a:stretch/>
        </p:blipFill>
        <p:spPr>
          <a:xfrm>
            <a:off x="15787980" y="878870"/>
            <a:ext cx="2345334" cy="5801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160645-BCEE-5C5D-550F-BDE33C296F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t="2462" r="48952" b="3151"/>
          <a:stretch/>
        </p:blipFill>
        <p:spPr>
          <a:xfrm>
            <a:off x="8030081" y="933480"/>
            <a:ext cx="2345334" cy="5801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318D5E-50A8-94D5-74CB-B6042F00B9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72" t="2462" r="48952" b="3151"/>
          <a:stretch/>
        </p:blipFill>
        <p:spPr>
          <a:xfrm>
            <a:off x="2408845" y="1009500"/>
            <a:ext cx="2345334" cy="580180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F4C82BE-DDAE-3643-1B12-86DF2769C142}"/>
              </a:ext>
            </a:extLst>
          </p:cNvPr>
          <p:cNvCxnSpPr>
            <a:cxnSpLocks/>
          </p:cNvCxnSpPr>
          <p:nvPr/>
        </p:nvCxnSpPr>
        <p:spPr>
          <a:xfrm flipH="1">
            <a:off x="5821124" y="12624027"/>
            <a:ext cx="976281" cy="72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84D7A3-9AEB-E3EB-053D-1BB868A615A2}"/>
              </a:ext>
            </a:extLst>
          </p:cNvPr>
          <p:cNvCxnSpPr/>
          <p:nvPr/>
        </p:nvCxnSpPr>
        <p:spPr>
          <a:xfrm flipH="1">
            <a:off x="14416529" y="12292828"/>
            <a:ext cx="825910" cy="250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F26F31E-27CC-3063-5BE3-1285E3CCC0CC}"/>
              </a:ext>
            </a:extLst>
          </p:cNvPr>
          <p:cNvCxnSpPr>
            <a:cxnSpLocks/>
          </p:cNvCxnSpPr>
          <p:nvPr/>
        </p:nvCxnSpPr>
        <p:spPr>
          <a:xfrm flipH="1" flipV="1">
            <a:off x="14189869" y="13658844"/>
            <a:ext cx="825910" cy="1015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DA3EB1E-C307-6909-C0E0-34E6F0879F18}"/>
              </a:ext>
            </a:extLst>
          </p:cNvPr>
          <p:cNvSpPr/>
          <p:nvPr/>
        </p:nvSpPr>
        <p:spPr>
          <a:xfrm rot="10800000">
            <a:off x="13191908" y="13658846"/>
            <a:ext cx="250723" cy="580771"/>
          </a:xfrm>
          <a:prstGeom prst="rightBrace">
            <a:avLst>
              <a:gd name="adj1" fmla="val 4029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8B88B2-E820-3BEC-E921-A23D9E9E4D23}"/>
              </a:ext>
            </a:extLst>
          </p:cNvPr>
          <p:cNvGrpSpPr/>
          <p:nvPr/>
        </p:nvGrpSpPr>
        <p:grpSpPr>
          <a:xfrm>
            <a:off x="10860978" y="13671528"/>
            <a:ext cx="2291106" cy="559143"/>
            <a:chOff x="6036292" y="13826614"/>
            <a:chExt cx="2291106" cy="559143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67F7E5F-A6DA-CEF8-A1A6-EB9329E31A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4141"/>
            <a:stretch/>
          </p:blipFill>
          <p:spPr>
            <a:xfrm>
              <a:off x="6117598" y="13826614"/>
              <a:ext cx="2209800" cy="314502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5979D2D-9B79-6829-8459-38680A5BB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8965"/>
            <a:stretch/>
          </p:blipFill>
          <p:spPr>
            <a:xfrm>
              <a:off x="6036292" y="14104338"/>
              <a:ext cx="2209800" cy="281419"/>
            </a:xfrm>
            <a:prstGeom prst="rect">
              <a:avLst/>
            </a:prstGeom>
          </p:spPr>
        </p:pic>
      </p:grpSp>
      <p:sp>
        <p:nvSpPr>
          <p:cNvPr id="28" name="Right Brace 27">
            <a:extLst>
              <a:ext uri="{FF2B5EF4-FFF2-40B4-BE49-F238E27FC236}">
                <a16:creationId xmlns:a16="http://schemas.microsoft.com/office/drawing/2014/main" id="{E5274BE3-F1AD-4E52-0B16-317239B995F0}"/>
              </a:ext>
            </a:extLst>
          </p:cNvPr>
          <p:cNvSpPr/>
          <p:nvPr/>
        </p:nvSpPr>
        <p:spPr>
          <a:xfrm rot="10800000">
            <a:off x="4183719" y="12794903"/>
            <a:ext cx="250723" cy="1502266"/>
          </a:xfrm>
          <a:prstGeom prst="rightBrace">
            <a:avLst>
              <a:gd name="adj1" fmla="val 4029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A41455-D550-921C-2CD0-87D019DD652C}"/>
              </a:ext>
            </a:extLst>
          </p:cNvPr>
          <p:cNvGrpSpPr/>
          <p:nvPr/>
        </p:nvGrpSpPr>
        <p:grpSpPr>
          <a:xfrm>
            <a:off x="1852791" y="13262262"/>
            <a:ext cx="2291106" cy="559143"/>
            <a:chOff x="6036292" y="13826614"/>
            <a:chExt cx="2291106" cy="559143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AB40FA2-FD73-9733-5FE3-09504AEDF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4141"/>
            <a:stretch/>
          </p:blipFill>
          <p:spPr>
            <a:xfrm>
              <a:off x="6117598" y="13826614"/>
              <a:ext cx="2209800" cy="314502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3BADFC4-EBBE-CCE4-C81D-F8B3315EC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8965"/>
            <a:stretch/>
          </p:blipFill>
          <p:spPr>
            <a:xfrm>
              <a:off x="6036292" y="14104338"/>
              <a:ext cx="2209800" cy="281419"/>
            </a:xfrm>
            <a:prstGeom prst="rect">
              <a:avLst/>
            </a:prstGeom>
          </p:spPr>
        </p:pic>
      </p:grpSp>
      <p:sp>
        <p:nvSpPr>
          <p:cNvPr id="33" name="Right Brace 32">
            <a:extLst>
              <a:ext uri="{FF2B5EF4-FFF2-40B4-BE49-F238E27FC236}">
                <a16:creationId xmlns:a16="http://schemas.microsoft.com/office/drawing/2014/main" id="{D2F37ED7-671C-F088-820A-DF5773A87DF3}"/>
              </a:ext>
            </a:extLst>
          </p:cNvPr>
          <p:cNvSpPr/>
          <p:nvPr/>
        </p:nvSpPr>
        <p:spPr>
          <a:xfrm rot="10800000">
            <a:off x="3632354" y="8907860"/>
            <a:ext cx="250723" cy="3693244"/>
          </a:xfrm>
          <a:prstGeom prst="rightBrace">
            <a:avLst>
              <a:gd name="adj1" fmla="val 4029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F185E0D-9509-9619-0CB9-AF3DD1A4DFDE}"/>
              </a:ext>
            </a:extLst>
          </p:cNvPr>
          <p:cNvGrpSpPr/>
          <p:nvPr/>
        </p:nvGrpSpPr>
        <p:grpSpPr>
          <a:xfrm>
            <a:off x="6737297" y="12293832"/>
            <a:ext cx="2092108" cy="583457"/>
            <a:chOff x="4518439" y="9439194"/>
            <a:chExt cx="2092108" cy="58345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32143FD-E329-4430-8FA7-CB30C4E16B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54669"/>
            <a:stretch/>
          </p:blipFill>
          <p:spPr>
            <a:xfrm>
              <a:off x="4518439" y="9682986"/>
              <a:ext cx="2032000" cy="33966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B70F680-8D17-C418-9B54-6A503E2DE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58027"/>
            <a:stretch/>
          </p:blipFill>
          <p:spPr>
            <a:xfrm>
              <a:off x="4578547" y="9439194"/>
              <a:ext cx="2032000" cy="31450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71FE90A-63F2-7D4D-6E2D-99E09B5DDEF3}"/>
              </a:ext>
            </a:extLst>
          </p:cNvPr>
          <p:cNvGrpSpPr/>
          <p:nvPr/>
        </p:nvGrpSpPr>
        <p:grpSpPr>
          <a:xfrm>
            <a:off x="1441927" y="10402519"/>
            <a:ext cx="1854200" cy="572434"/>
            <a:chOff x="100074" y="8899472"/>
            <a:chExt cx="1854200" cy="57243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C2E16C1-57AD-7C27-A9C6-E1861A0EBB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8190"/>
            <a:stretch/>
          </p:blipFill>
          <p:spPr>
            <a:xfrm>
              <a:off x="100074" y="9190486"/>
              <a:ext cx="1854200" cy="28142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9EBF5B3-0DEE-2725-A685-92C37C3B2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-6641" b="54821"/>
            <a:stretch/>
          </p:blipFill>
          <p:spPr>
            <a:xfrm>
              <a:off x="100074" y="8899472"/>
              <a:ext cx="1854200" cy="34880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4286F2E-0085-E723-07BB-27088C508916}"/>
              </a:ext>
            </a:extLst>
          </p:cNvPr>
          <p:cNvGrpSpPr/>
          <p:nvPr/>
        </p:nvGrpSpPr>
        <p:grpSpPr>
          <a:xfrm>
            <a:off x="15127358" y="11855594"/>
            <a:ext cx="2092108" cy="583457"/>
            <a:chOff x="4518439" y="9439194"/>
            <a:chExt cx="2092108" cy="583457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05E98F8-DC81-A247-3F84-F2908E24F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54669"/>
            <a:stretch/>
          </p:blipFill>
          <p:spPr>
            <a:xfrm>
              <a:off x="4518439" y="9682986"/>
              <a:ext cx="2032000" cy="33966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99C2C47-C2A2-7B0E-2468-C0448019D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58027"/>
            <a:stretch/>
          </p:blipFill>
          <p:spPr>
            <a:xfrm>
              <a:off x="4578547" y="9439194"/>
              <a:ext cx="2032000" cy="314502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5151550-A1EE-27D9-8ABF-BA8328CCE53A}"/>
              </a:ext>
            </a:extLst>
          </p:cNvPr>
          <p:cNvGrpSpPr/>
          <p:nvPr/>
        </p:nvGrpSpPr>
        <p:grpSpPr>
          <a:xfrm>
            <a:off x="14999192" y="13798232"/>
            <a:ext cx="2092108" cy="583457"/>
            <a:chOff x="4518439" y="9439194"/>
            <a:chExt cx="2092108" cy="583457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DCC1839-91A2-51E1-7B13-BC81D0969B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54669"/>
            <a:stretch/>
          </p:blipFill>
          <p:spPr>
            <a:xfrm>
              <a:off x="4518439" y="9682986"/>
              <a:ext cx="2032000" cy="33966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E5D1924-0702-4109-507B-984122296B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58027"/>
            <a:stretch/>
          </p:blipFill>
          <p:spPr>
            <a:xfrm>
              <a:off x="4578547" y="9439194"/>
              <a:ext cx="2032000" cy="314502"/>
            </a:xfrm>
            <a:prstGeom prst="rect">
              <a:avLst/>
            </a:prstGeom>
          </p:spPr>
        </p:pic>
      </p:grpSp>
      <p:sp>
        <p:nvSpPr>
          <p:cNvPr id="45" name="Right Brace 44">
            <a:extLst>
              <a:ext uri="{FF2B5EF4-FFF2-40B4-BE49-F238E27FC236}">
                <a16:creationId xmlns:a16="http://schemas.microsoft.com/office/drawing/2014/main" id="{861FA322-EC1F-AC0F-D629-F21BEACF8083}"/>
              </a:ext>
            </a:extLst>
          </p:cNvPr>
          <p:cNvSpPr/>
          <p:nvPr/>
        </p:nvSpPr>
        <p:spPr>
          <a:xfrm>
            <a:off x="14450800" y="12610104"/>
            <a:ext cx="250723" cy="872326"/>
          </a:xfrm>
          <a:prstGeom prst="rightBrace">
            <a:avLst>
              <a:gd name="adj1" fmla="val 4029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F819D4-44FE-1379-B442-0C02298D74D5}"/>
              </a:ext>
            </a:extLst>
          </p:cNvPr>
          <p:cNvGrpSpPr/>
          <p:nvPr/>
        </p:nvGrpSpPr>
        <p:grpSpPr>
          <a:xfrm>
            <a:off x="15106447" y="12720443"/>
            <a:ext cx="1854200" cy="572434"/>
            <a:chOff x="100074" y="8899472"/>
            <a:chExt cx="1854200" cy="572434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2F42C39-3E4C-4DF6-165A-0A8A11665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8190"/>
            <a:stretch/>
          </p:blipFill>
          <p:spPr>
            <a:xfrm>
              <a:off x="100074" y="9190486"/>
              <a:ext cx="1854200" cy="28142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EC6647-4885-CD55-09D3-DBEF323ECC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-6641" b="54821"/>
            <a:stretch/>
          </p:blipFill>
          <p:spPr>
            <a:xfrm>
              <a:off x="100074" y="8899472"/>
              <a:ext cx="1854200" cy="348802"/>
            </a:xfrm>
            <a:prstGeom prst="rect">
              <a:avLst/>
            </a:prstGeom>
          </p:spPr>
        </p:pic>
      </p:grpSp>
      <p:sp>
        <p:nvSpPr>
          <p:cNvPr id="52" name="Right Brace 51">
            <a:extLst>
              <a:ext uri="{FF2B5EF4-FFF2-40B4-BE49-F238E27FC236}">
                <a16:creationId xmlns:a16="http://schemas.microsoft.com/office/drawing/2014/main" id="{A19F55A4-4ADA-1BCC-45F6-90B0097E20D7}"/>
              </a:ext>
            </a:extLst>
          </p:cNvPr>
          <p:cNvSpPr/>
          <p:nvPr/>
        </p:nvSpPr>
        <p:spPr>
          <a:xfrm rot="10800000">
            <a:off x="12139548" y="8754465"/>
            <a:ext cx="250723" cy="3817172"/>
          </a:xfrm>
          <a:prstGeom prst="rightBrace">
            <a:avLst>
              <a:gd name="adj1" fmla="val 4029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6389162-7925-9E97-9DCC-F2EC4BE427FB}"/>
              </a:ext>
            </a:extLst>
          </p:cNvPr>
          <p:cNvGrpSpPr/>
          <p:nvPr/>
        </p:nvGrpSpPr>
        <p:grpSpPr>
          <a:xfrm>
            <a:off x="10261843" y="10401446"/>
            <a:ext cx="1896992" cy="547822"/>
            <a:chOff x="5665410" y="10650181"/>
            <a:chExt cx="1896992" cy="54782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6E877A1-5C58-C062-AE62-45AB18DA0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8190"/>
            <a:stretch/>
          </p:blipFill>
          <p:spPr>
            <a:xfrm>
              <a:off x="5665410" y="10916583"/>
              <a:ext cx="1854200" cy="28142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A899CE9-4314-A7CC-E64A-EF864EDE2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48951"/>
            <a:stretch/>
          </p:blipFill>
          <p:spPr>
            <a:xfrm>
              <a:off x="5708202" y="10650181"/>
              <a:ext cx="1854200" cy="343608"/>
            </a:xfrm>
            <a:prstGeom prst="rect">
              <a:avLst/>
            </a:prstGeom>
          </p:spPr>
        </p:pic>
      </p:grpSp>
      <p:sp>
        <p:nvSpPr>
          <p:cNvPr id="59" name="Right Brace 58">
            <a:extLst>
              <a:ext uri="{FF2B5EF4-FFF2-40B4-BE49-F238E27FC236}">
                <a16:creationId xmlns:a16="http://schemas.microsoft.com/office/drawing/2014/main" id="{41181548-EA81-A16B-2181-F20129B4F8ED}"/>
              </a:ext>
            </a:extLst>
          </p:cNvPr>
          <p:cNvSpPr/>
          <p:nvPr/>
        </p:nvSpPr>
        <p:spPr>
          <a:xfrm rot="10800000">
            <a:off x="2216755" y="1220019"/>
            <a:ext cx="250723" cy="5591280"/>
          </a:xfrm>
          <a:prstGeom prst="rightBrace">
            <a:avLst>
              <a:gd name="adj1" fmla="val 4029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5107F0-9CD4-2FFA-94E2-658359AD07F7}"/>
              </a:ext>
            </a:extLst>
          </p:cNvPr>
          <p:cNvGrpSpPr/>
          <p:nvPr/>
        </p:nvGrpSpPr>
        <p:grpSpPr>
          <a:xfrm>
            <a:off x="-74354" y="3579066"/>
            <a:ext cx="2291106" cy="559143"/>
            <a:chOff x="6036292" y="13826614"/>
            <a:chExt cx="2291106" cy="559143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35950AF-3F6F-6D0A-D2E9-8735EBF29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4141"/>
            <a:stretch/>
          </p:blipFill>
          <p:spPr>
            <a:xfrm>
              <a:off x="6117598" y="13826614"/>
              <a:ext cx="2209800" cy="314502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52E9CD7-EFD5-B6FF-6B2A-61A19CFB34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8965"/>
            <a:stretch/>
          </p:blipFill>
          <p:spPr>
            <a:xfrm>
              <a:off x="6036292" y="14104338"/>
              <a:ext cx="2209800" cy="281419"/>
            </a:xfrm>
            <a:prstGeom prst="rect">
              <a:avLst/>
            </a:prstGeom>
          </p:spPr>
        </p:pic>
      </p:grpSp>
      <p:sp>
        <p:nvSpPr>
          <p:cNvPr id="64" name="Right Brace 63">
            <a:extLst>
              <a:ext uri="{FF2B5EF4-FFF2-40B4-BE49-F238E27FC236}">
                <a16:creationId xmlns:a16="http://schemas.microsoft.com/office/drawing/2014/main" id="{24D100D2-23C7-AC40-8D6D-F0EFEB707103}"/>
              </a:ext>
            </a:extLst>
          </p:cNvPr>
          <p:cNvSpPr/>
          <p:nvPr/>
        </p:nvSpPr>
        <p:spPr>
          <a:xfrm rot="10800000">
            <a:off x="7768927" y="1184659"/>
            <a:ext cx="364306" cy="5618714"/>
          </a:xfrm>
          <a:prstGeom prst="rightBrace">
            <a:avLst>
              <a:gd name="adj1" fmla="val 4029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Brace 67">
            <a:extLst>
              <a:ext uri="{FF2B5EF4-FFF2-40B4-BE49-F238E27FC236}">
                <a16:creationId xmlns:a16="http://schemas.microsoft.com/office/drawing/2014/main" id="{A8D631AC-8824-B39D-B21F-69EB27CA5100}"/>
              </a:ext>
            </a:extLst>
          </p:cNvPr>
          <p:cNvSpPr/>
          <p:nvPr/>
        </p:nvSpPr>
        <p:spPr>
          <a:xfrm rot="10800000">
            <a:off x="16359932" y="5980512"/>
            <a:ext cx="250723" cy="580771"/>
          </a:xfrm>
          <a:prstGeom prst="rightBrace">
            <a:avLst>
              <a:gd name="adj1" fmla="val 4029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BDA3031-963D-EC22-245D-24F4085E91D9}"/>
              </a:ext>
            </a:extLst>
          </p:cNvPr>
          <p:cNvGrpSpPr/>
          <p:nvPr/>
        </p:nvGrpSpPr>
        <p:grpSpPr>
          <a:xfrm>
            <a:off x="14029002" y="5993194"/>
            <a:ext cx="2291106" cy="559143"/>
            <a:chOff x="6036292" y="13826614"/>
            <a:chExt cx="2291106" cy="559143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94411F24-DC14-653C-425B-E07DFB4EB2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4141"/>
            <a:stretch/>
          </p:blipFill>
          <p:spPr>
            <a:xfrm>
              <a:off x="6117598" y="13826614"/>
              <a:ext cx="2209800" cy="314502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034AED07-B5F4-82A0-292D-D273F82A13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58965"/>
            <a:stretch/>
          </p:blipFill>
          <p:spPr>
            <a:xfrm>
              <a:off x="6036292" y="14104338"/>
              <a:ext cx="2209800" cy="281419"/>
            </a:xfrm>
            <a:prstGeom prst="rect">
              <a:avLst/>
            </a:prstGeom>
          </p:spPr>
        </p:pic>
      </p:grpSp>
      <p:sp>
        <p:nvSpPr>
          <p:cNvPr id="72" name="Right Brace 71">
            <a:extLst>
              <a:ext uri="{FF2B5EF4-FFF2-40B4-BE49-F238E27FC236}">
                <a16:creationId xmlns:a16="http://schemas.microsoft.com/office/drawing/2014/main" id="{EB1E2883-6C43-DC50-5A79-8317E69FCD74}"/>
              </a:ext>
            </a:extLst>
          </p:cNvPr>
          <p:cNvSpPr/>
          <p:nvPr/>
        </p:nvSpPr>
        <p:spPr>
          <a:xfrm rot="10800000">
            <a:off x="15444192" y="1138148"/>
            <a:ext cx="283130" cy="3462400"/>
          </a:xfrm>
          <a:prstGeom prst="rightBrace">
            <a:avLst>
              <a:gd name="adj1" fmla="val 4029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57DF488-B6AD-430A-4543-B8E06ADA6473}"/>
              </a:ext>
            </a:extLst>
          </p:cNvPr>
          <p:cNvGrpSpPr/>
          <p:nvPr/>
        </p:nvGrpSpPr>
        <p:grpSpPr>
          <a:xfrm>
            <a:off x="13589992" y="2560520"/>
            <a:ext cx="1854200" cy="572434"/>
            <a:chOff x="100074" y="8899472"/>
            <a:chExt cx="1854200" cy="57243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A38C8D11-0DDB-66DC-B3A9-B6A1850E6C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8190"/>
            <a:stretch/>
          </p:blipFill>
          <p:spPr>
            <a:xfrm>
              <a:off x="100074" y="9190486"/>
              <a:ext cx="1854200" cy="28142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0AB9F28-8FAA-96DB-05F2-949D308561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-6641" b="54821"/>
            <a:stretch/>
          </p:blipFill>
          <p:spPr>
            <a:xfrm>
              <a:off x="100074" y="8899472"/>
              <a:ext cx="1854200" cy="348802"/>
            </a:xfrm>
            <a:prstGeom prst="rect">
              <a:avLst/>
            </a:prstGeom>
          </p:spPr>
        </p:pic>
      </p:grpSp>
      <p:sp>
        <p:nvSpPr>
          <p:cNvPr id="76" name="Right Brace 75">
            <a:extLst>
              <a:ext uri="{FF2B5EF4-FFF2-40B4-BE49-F238E27FC236}">
                <a16:creationId xmlns:a16="http://schemas.microsoft.com/office/drawing/2014/main" id="{733D97F7-BDD4-7318-1FCF-9C30F87419BF}"/>
              </a:ext>
            </a:extLst>
          </p:cNvPr>
          <p:cNvSpPr/>
          <p:nvPr/>
        </p:nvSpPr>
        <p:spPr>
          <a:xfrm rot="10800000">
            <a:off x="15986400" y="4716743"/>
            <a:ext cx="333708" cy="1209896"/>
          </a:xfrm>
          <a:prstGeom prst="rightBrace">
            <a:avLst>
              <a:gd name="adj1" fmla="val 4029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AEC730E-3765-27B8-E907-11AAF44FB637}"/>
              </a:ext>
            </a:extLst>
          </p:cNvPr>
          <p:cNvGrpSpPr/>
          <p:nvPr/>
        </p:nvGrpSpPr>
        <p:grpSpPr>
          <a:xfrm>
            <a:off x="5350997" y="3689522"/>
            <a:ext cx="2387600" cy="608988"/>
            <a:chOff x="5655546" y="6235079"/>
            <a:chExt cx="2387600" cy="608988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EA6948B2-A7DF-974B-E3CB-C6E7F3C9F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4141"/>
            <a:stretch/>
          </p:blipFill>
          <p:spPr>
            <a:xfrm>
              <a:off x="5749978" y="6235079"/>
              <a:ext cx="2209800" cy="314502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7326AE62-CBF4-F99B-E35E-FE190F656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655546" y="6590067"/>
              <a:ext cx="2387600" cy="254000"/>
            </a:xfrm>
            <a:prstGeom prst="rect">
              <a:avLst/>
            </a:prstGeom>
          </p:spPr>
        </p:pic>
      </p:grpSp>
      <p:sp>
        <p:nvSpPr>
          <p:cNvPr id="81" name="Right Brace 80">
            <a:extLst>
              <a:ext uri="{FF2B5EF4-FFF2-40B4-BE49-F238E27FC236}">
                <a16:creationId xmlns:a16="http://schemas.microsoft.com/office/drawing/2014/main" id="{2757B9B2-CBFA-71FC-4088-C6520D888D73}"/>
              </a:ext>
            </a:extLst>
          </p:cNvPr>
          <p:cNvSpPr/>
          <p:nvPr/>
        </p:nvSpPr>
        <p:spPr>
          <a:xfrm>
            <a:off x="10375415" y="978786"/>
            <a:ext cx="283130" cy="3462400"/>
          </a:xfrm>
          <a:prstGeom prst="rightBrace">
            <a:avLst>
              <a:gd name="adj1" fmla="val 4029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BB9F11C-5855-17AF-C064-78C331C285A6}"/>
              </a:ext>
            </a:extLst>
          </p:cNvPr>
          <p:cNvGrpSpPr/>
          <p:nvPr/>
        </p:nvGrpSpPr>
        <p:grpSpPr>
          <a:xfrm>
            <a:off x="14105901" y="5018104"/>
            <a:ext cx="1880499" cy="545684"/>
            <a:chOff x="13867787" y="5225425"/>
            <a:chExt cx="1880499" cy="545684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D44CFDB9-0EBF-8BCA-89DA-B8D714957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b="48951"/>
            <a:stretch/>
          </p:blipFill>
          <p:spPr>
            <a:xfrm>
              <a:off x="13894086" y="5225425"/>
              <a:ext cx="1854200" cy="343608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FD66BE6-F005-FF9A-3BE8-48714BB72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58190"/>
            <a:stretch/>
          </p:blipFill>
          <p:spPr>
            <a:xfrm>
              <a:off x="13867787" y="5489689"/>
              <a:ext cx="1854200" cy="281420"/>
            </a:xfrm>
            <a:prstGeom prst="rect">
              <a:avLst/>
            </a:prstGeom>
          </p:spPr>
        </p:pic>
      </p:grpSp>
      <p:sp>
        <p:nvSpPr>
          <p:cNvPr id="89" name="Right Brace 88">
            <a:extLst>
              <a:ext uri="{FF2B5EF4-FFF2-40B4-BE49-F238E27FC236}">
                <a16:creationId xmlns:a16="http://schemas.microsoft.com/office/drawing/2014/main" id="{C03F3DDD-4FE5-B78C-7E84-99B8D20A5386}"/>
              </a:ext>
            </a:extLst>
          </p:cNvPr>
          <p:cNvSpPr/>
          <p:nvPr/>
        </p:nvSpPr>
        <p:spPr>
          <a:xfrm>
            <a:off x="10012907" y="4652485"/>
            <a:ext cx="333708" cy="1315774"/>
          </a:xfrm>
          <a:prstGeom prst="rightBrace">
            <a:avLst>
              <a:gd name="adj1" fmla="val 4029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FFCC530-0040-6769-78FF-C8BCE8C7CA3D}"/>
              </a:ext>
            </a:extLst>
          </p:cNvPr>
          <p:cNvGrpSpPr/>
          <p:nvPr/>
        </p:nvGrpSpPr>
        <p:grpSpPr>
          <a:xfrm>
            <a:off x="10490307" y="4691324"/>
            <a:ext cx="2062621" cy="1191868"/>
            <a:chOff x="10413231" y="4838310"/>
            <a:chExt cx="2062621" cy="119186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15A8DB31-5810-13E0-4E7B-7AB00C23736E}"/>
                </a:ext>
              </a:extLst>
            </p:cNvPr>
            <p:cNvGrpSpPr/>
            <p:nvPr/>
          </p:nvGrpSpPr>
          <p:grpSpPr>
            <a:xfrm>
              <a:off x="10413231" y="4838310"/>
              <a:ext cx="1880499" cy="545684"/>
              <a:chOff x="13867787" y="5225425"/>
              <a:chExt cx="1880499" cy="545684"/>
            </a:xfrm>
          </p:grpSpPr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98D451E6-1355-B112-2DFC-3EA1E65A7A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b="48951"/>
              <a:stretch/>
            </p:blipFill>
            <p:spPr>
              <a:xfrm>
                <a:off x="13894086" y="5225425"/>
                <a:ext cx="1854200" cy="343608"/>
              </a:xfrm>
              <a:prstGeom prst="rect">
                <a:avLst/>
              </a:prstGeom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2647D7CB-CEA2-F6C3-37CC-A01D44357A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58190"/>
              <a:stretch/>
            </p:blipFill>
            <p:spPr>
              <a:xfrm>
                <a:off x="13867787" y="5489689"/>
                <a:ext cx="1854200" cy="281420"/>
              </a:xfrm>
              <a:prstGeom prst="rect">
                <a:avLst/>
              </a:prstGeom>
            </p:spPr>
          </p:pic>
        </p:grp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3989545D-2E37-1DC4-7C5A-F96C595B03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39162" b="8281"/>
            <a:stretch/>
          </p:blipFill>
          <p:spPr>
            <a:xfrm>
              <a:off x="10436073" y="5411580"/>
              <a:ext cx="2039779" cy="314503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F6C8E477-A789-E92A-58FD-B244C75EE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63160" t="-7453" b="-2"/>
            <a:stretch/>
          </p:blipFill>
          <p:spPr>
            <a:xfrm>
              <a:off x="10791547" y="5661718"/>
              <a:ext cx="1235176" cy="36846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E7170D8-7D25-D6FA-5E28-622CDA1B495A}"/>
              </a:ext>
            </a:extLst>
          </p:cNvPr>
          <p:cNvGrpSpPr/>
          <p:nvPr/>
        </p:nvGrpSpPr>
        <p:grpSpPr>
          <a:xfrm>
            <a:off x="10752557" y="2116050"/>
            <a:ext cx="2039779" cy="1219765"/>
            <a:chOff x="10590083" y="2312932"/>
            <a:chExt cx="2039779" cy="121976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CF0114B-834D-ED47-9A25-90348F587CD8}"/>
                </a:ext>
              </a:extLst>
            </p:cNvPr>
            <p:cNvGrpSpPr/>
            <p:nvPr/>
          </p:nvGrpSpPr>
          <p:grpSpPr>
            <a:xfrm>
              <a:off x="10651523" y="2312932"/>
              <a:ext cx="1854200" cy="572434"/>
              <a:chOff x="100074" y="8899472"/>
              <a:chExt cx="1854200" cy="572434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284AB73B-9373-8389-4C42-0F94FD1377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58190"/>
              <a:stretch/>
            </p:blipFill>
            <p:spPr>
              <a:xfrm>
                <a:off x="100074" y="9190486"/>
                <a:ext cx="1854200" cy="281420"/>
              </a:xfrm>
              <a:prstGeom prst="rect">
                <a:avLst/>
              </a:prstGeom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74821038-B959-747E-64E3-56163BBF85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-6641" b="54821"/>
              <a:stretch/>
            </p:blipFill>
            <p:spPr>
              <a:xfrm>
                <a:off x="100074" y="8899472"/>
                <a:ext cx="1854200" cy="348802"/>
              </a:xfrm>
              <a:prstGeom prst="rect">
                <a:avLst/>
              </a:prstGeom>
            </p:spPr>
          </p:pic>
        </p:grp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9927ED33-C60D-8209-7590-CE0E5DAE5D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r="39162" b="8281"/>
            <a:stretch/>
          </p:blipFill>
          <p:spPr>
            <a:xfrm>
              <a:off x="10590083" y="2914099"/>
              <a:ext cx="2039779" cy="314503"/>
            </a:xfrm>
            <a:prstGeom prst="rect">
              <a:avLst/>
            </a:prstGeom>
          </p:spPr>
        </p:pic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91E5CC9C-2687-019A-9E07-1CE3AD6F86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63160" t="-7453" b="-2"/>
            <a:stretch/>
          </p:blipFill>
          <p:spPr>
            <a:xfrm>
              <a:off x="10945557" y="3164237"/>
              <a:ext cx="1235176" cy="368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36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Karlson, Kyle Neil</dc:creator>
  <cp:lastModifiedBy>Karlson, Kyle Neil</cp:lastModifiedBy>
  <cp:revision>4</cp:revision>
  <dcterms:created xsi:type="dcterms:W3CDTF">2023-04-25T17:13:35Z</dcterms:created>
  <dcterms:modified xsi:type="dcterms:W3CDTF">2023-04-25T17:51:43Z</dcterms:modified>
</cp:coreProperties>
</file>