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/>
    <p:restoredTop sz="94726"/>
  </p:normalViewPr>
  <p:slideViewPr>
    <p:cSldViewPr snapToGrid="0">
      <p:cViewPr varScale="1">
        <p:scale>
          <a:sx n="113" d="100"/>
          <a:sy n="113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0EF7-23C0-D046-B014-C8EDFED91F2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E289C-2A8B-FE4A-A487-AB361EC8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E289C-2A8B-FE4A-A487-AB361EC8AD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9D1C-A1DB-1B4E-A0F4-BF9B4FE8451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5903-87BF-F947-A180-5CB46206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C3717-7172-73D5-36A0-D228D3FFF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41" t="2184" r="38702" b="2426"/>
          <a:stretch/>
        </p:blipFill>
        <p:spPr>
          <a:xfrm>
            <a:off x="4498843" y="-51490"/>
            <a:ext cx="1972613" cy="668574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0CE3F1A-F665-4323-45A0-7EF4BE54EFE5}"/>
              </a:ext>
            </a:extLst>
          </p:cNvPr>
          <p:cNvGrpSpPr/>
          <p:nvPr/>
        </p:nvGrpSpPr>
        <p:grpSpPr>
          <a:xfrm>
            <a:off x="9384236" y="154455"/>
            <a:ext cx="2751409" cy="6054312"/>
            <a:chOff x="7547740" y="0"/>
            <a:chExt cx="2751409" cy="6054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A0DECC-C540-27B3-16C6-46B22AD10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817" t="1249" r="47843" b="2053"/>
            <a:stretch/>
          </p:blipFill>
          <p:spPr>
            <a:xfrm>
              <a:off x="7547740" y="0"/>
              <a:ext cx="2448285" cy="545196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6EDE4C-E850-734F-D0B6-46E7C3137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4836"/>
            <a:stretch/>
          </p:blipFill>
          <p:spPr>
            <a:xfrm>
              <a:off x="7832942" y="5590871"/>
              <a:ext cx="2466207" cy="26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6A5941-FF2F-3E4D-3061-17840798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8443" y="5851112"/>
              <a:ext cx="2235200" cy="203200"/>
            </a:xfrm>
            <a:prstGeom prst="rect">
              <a:avLst/>
            </a:prstGeom>
          </p:spPr>
        </p:pic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4FFF06E-ECBE-11AB-9482-C7D8B6F22D06}"/>
                </a:ext>
              </a:extLst>
            </p:cNvPr>
            <p:cNvSpPr/>
            <p:nvPr/>
          </p:nvSpPr>
          <p:spPr>
            <a:xfrm rot="5400000">
              <a:off x="8959076" y="4758648"/>
              <a:ext cx="190303" cy="1337018"/>
            </a:xfrm>
            <a:prstGeom prst="rightBrace">
              <a:avLst>
                <a:gd name="adj1" fmla="val 56042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59563-1698-A5F1-2A59-48DF1BB3EF2C}"/>
              </a:ext>
            </a:extLst>
          </p:cNvPr>
          <p:cNvCxnSpPr>
            <a:cxnSpLocks/>
          </p:cNvCxnSpPr>
          <p:nvPr/>
        </p:nvCxnSpPr>
        <p:spPr>
          <a:xfrm>
            <a:off x="4047022" y="4217383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05BE-22AF-1424-D412-74671D6A6EBD}"/>
              </a:ext>
            </a:extLst>
          </p:cNvPr>
          <p:cNvCxnSpPr>
            <a:cxnSpLocks/>
          </p:cNvCxnSpPr>
          <p:nvPr/>
        </p:nvCxnSpPr>
        <p:spPr>
          <a:xfrm flipH="1">
            <a:off x="6410707" y="261389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10E44C-5769-92FF-6A22-C57D0A4D8FA4}"/>
              </a:ext>
            </a:extLst>
          </p:cNvPr>
          <p:cNvCxnSpPr>
            <a:cxnSpLocks/>
          </p:cNvCxnSpPr>
          <p:nvPr/>
        </p:nvCxnSpPr>
        <p:spPr>
          <a:xfrm>
            <a:off x="4047022" y="261021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EF6AF3-E0E6-E080-2625-26E6899B459B}"/>
              </a:ext>
            </a:extLst>
          </p:cNvPr>
          <p:cNvCxnSpPr>
            <a:cxnSpLocks/>
          </p:cNvCxnSpPr>
          <p:nvPr/>
        </p:nvCxnSpPr>
        <p:spPr>
          <a:xfrm flipH="1">
            <a:off x="6411316" y="36436"/>
            <a:ext cx="22754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74232E-3BF8-8660-7C2E-5CAE8CE701EB}"/>
              </a:ext>
            </a:extLst>
          </p:cNvPr>
          <p:cNvCxnSpPr>
            <a:cxnSpLocks/>
          </p:cNvCxnSpPr>
          <p:nvPr/>
        </p:nvCxnSpPr>
        <p:spPr>
          <a:xfrm flipV="1">
            <a:off x="8643745" y="96976"/>
            <a:ext cx="0" cy="2310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437C93-CFBC-C220-A44D-133CBEFE534F}"/>
              </a:ext>
            </a:extLst>
          </p:cNvPr>
          <p:cNvCxnSpPr>
            <a:cxnSpLocks/>
          </p:cNvCxnSpPr>
          <p:nvPr/>
        </p:nvCxnSpPr>
        <p:spPr>
          <a:xfrm>
            <a:off x="8643745" y="3314265"/>
            <a:ext cx="0" cy="3215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067D1E-E5AC-C3AB-A810-6E08C941EF31}"/>
              </a:ext>
            </a:extLst>
          </p:cNvPr>
          <p:cNvCxnSpPr>
            <a:cxnSpLocks/>
          </p:cNvCxnSpPr>
          <p:nvPr/>
        </p:nvCxnSpPr>
        <p:spPr>
          <a:xfrm flipV="1">
            <a:off x="7770435" y="4227722"/>
            <a:ext cx="0" cy="385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695E60-34A5-0F09-52C5-9F5BC97A1A25}"/>
              </a:ext>
            </a:extLst>
          </p:cNvPr>
          <p:cNvCxnSpPr>
            <a:cxnSpLocks/>
          </p:cNvCxnSpPr>
          <p:nvPr/>
        </p:nvCxnSpPr>
        <p:spPr>
          <a:xfrm flipH="1">
            <a:off x="5070762" y="6540412"/>
            <a:ext cx="370659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DBC544-48A3-B29B-03BC-42D30259220C}"/>
              </a:ext>
            </a:extLst>
          </p:cNvPr>
          <p:cNvGrpSpPr/>
          <p:nvPr/>
        </p:nvGrpSpPr>
        <p:grpSpPr>
          <a:xfrm>
            <a:off x="5477571" y="4227722"/>
            <a:ext cx="2834253" cy="0"/>
            <a:chOff x="4326395" y="3867317"/>
            <a:chExt cx="2834253" cy="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2A02B62-84CD-9131-3482-042034DF0C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395" y="3867317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E17876-CD30-2883-1CD2-4DD783963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162" y="3867317"/>
              <a:ext cx="2757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E7A680-02E8-7E03-7E84-D2A1D24094A7}"/>
              </a:ext>
            </a:extLst>
          </p:cNvPr>
          <p:cNvCxnSpPr>
            <a:cxnSpLocks/>
          </p:cNvCxnSpPr>
          <p:nvPr/>
        </p:nvCxnSpPr>
        <p:spPr>
          <a:xfrm>
            <a:off x="7770435" y="5365765"/>
            <a:ext cx="0" cy="113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4919F-DEA6-3060-9D23-570FA492C6D1}"/>
              </a:ext>
            </a:extLst>
          </p:cNvPr>
          <p:cNvCxnSpPr>
            <a:cxnSpLocks/>
          </p:cNvCxnSpPr>
          <p:nvPr/>
        </p:nvCxnSpPr>
        <p:spPr>
          <a:xfrm flipH="1">
            <a:off x="856736" y="4668621"/>
            <a:ext cx="35660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EEB596-43E1-36E9-6430-93EE5461F36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374845" y="4678096"/>
            <a:ext cx="11387" cy="34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8309F-476F-0979-413E-575495D3C5E8}"/>
              </a:ext>
            </a:extLst>
          </p:cNvPr>
          <p:cNvCxnSpPr>
            <a:cxnSpLocks/>
          </p:cNvCxnSpPr>
          <p:nvPr/>
        </p:nvCxnSpPr>
        <p:spPr>
          <a:xfrm>
            <a:off x="1386231" y="5693708"/>
            <a:ext cx="0" cy="835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2F18774-4847-368A-13B0-407769B09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44" y="5020918"/>
            <a:ext cx="2590800" cy="584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8990FC-508C-F4AC-0B93-AC141F9D86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036"/>
          <a:stretch/>
        </p:blipFill>
        <p:spPr>
          <a:xfrm>
            <a:off x="2274429" y="3900350"/>
            <a:ext cx="1644712" cy="55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AA51B4-F641-984E-E31D-D76343BFC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6675" y="2471096"/>
            <a:ext cx="1422400" cy="266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0B1CCA-4589-DD00-59DA-5D88BB90A2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635" y="4635587"/>
            <a:ext cx="1625600" cy="584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B2ADF0-E8C5-A3D7-8C08-2397C140B5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3387" y="2527296"/>
            <a:ext cx="1473200" cy="58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AFF2FE-7250-990D-32AF-11BB8FC182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6750" y="5363352"/>
            <a:ext cx="1879600" cy="2667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560E89-4AE1-8D18-5E2E-07F6E68256A0}"/>
              </a:ext>
            </a:extLst>
          </p:cNvPr>
          <p:cNvCxnSpPr>
            <a:cxnSpLocks/>
          </p:cNvCxnSpPr>
          <p:nvPr/>
        </p:nvCxnSpPr>
        <p:spPr>
          <a:xfrm flipH="1">
            <a:off x="3723503" y="5850011"/>
            <a:ext cx="7753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D7D898-CAC9-D7F7-0053-57AC48A0597F}"/>
              </a:ext>
            </a:extLst>
          </p:cNvPr>
          <p:cNvCxnSpPr>
            <a:cxnSpLocks/>
          </p:cNvCxnSpPr>
          <p:nvPr/>
        </p:nvCxnSpPr>
        <p:spPr>
          <a:xfrm>
            <a:off x="4270241" y="5630053"/>
            <a:ext cx="0" cy="21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15F261-1C46-913D-90C4-6349E1E39EAB}"/>
              </a:ext>
            </a:extLst>
          </p:cNvPr>
          <p:cNvCxnSpPr>
            <a:cxnSpLocks/>
          </p:cNvCxnSpPr>
          <p:nvPr/>
        </p:nvCxnSpPr>
        <p:spPr>
          <a:xfrm flipV="1">
            <a:off x="4283812" y="6555706"/>
            <a:ext cx="0" cy="351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D507E3-134F-F655-B6C0-01FFAA3103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0343" y="452164"/>
            <a:ext cx="2387600" cy="2667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48B4BF-4C8F-25C1-5A96-8E19F8D1D087}"/>
              </a:ext>
            </a:extLst>
          </p:cNvPr>
          <p:cNvCxnSpPr>
            <a:cxnSpLocks/>
          </p:cNvCxnSpPr>
          <p:nvPr/>
        </p:nvCxnSpPr>
        <p:spPr>
          <a:xfrm flipH="1">
            <a:off x="1741355" y="1843139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0DB7DE-3B1B-F3D1-7F0A-2DE9DA7A7919}"/>
              </a:ext>
            </a:extLst>
          </p:cNvPr>
          <p:cNvCxnSpPr>
            <a:cxnSpLocks/>
          </p:cNvCxnSpPr>
          <p:nvPr/>
        </p:nvCxnSpPr>
        <p:spPr>
          <a:xfrm flipH="1">
            <a:off x="1683389" y="12310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5B4983-6CB4-CC03-3FB6-A73FCA524DC0}"/>
              </a:ext>
            </a:extLst>
          </p:cNvPr>
          <p:cNvCxnSpPr>
            <a:cxnSpLocks/>
          </p:cNvCxnSpPr>
          <p:nvPr/>
        </p:nvCxnSpPr>
        <p:spPr>
          <a:xfrm>
            <a:off x="2986425" y="718867"/>
            <a:ext cx="17719" cy="1124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138E1B-9EE0-C814-9613-3A1D603A8008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984122" y="40504"/>
            <a:ext cx="0" cy="411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314DCD61-C8D8-BEAC-EFF0-72C01AB0CDCC}"/>
              </a:ext>
            </a:extLst>
          </p:cNvPr>
          <p:cNvSpPr/>
          <p:nvPr/>
        </p:nvSpPr>
        <p:spPr>
          <a:xfrm>
            <a:off x="6501934" y="50433"/>
            <a:ext cx="123516" cy="1792707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0FE93421-F85A-96C4-8B30-510E2D1ADEA3}"/>
              </a:ext>
            </a:extLst>
          </p:cNvPr>
          <p:cNvSpPr/>
          <p:nvPr/>
        </p:nvSpPr>
        <p:spPr>
          <a:xfrm rot="5400000">
            <a:off x="4694127" y="6377211"/>
            <a:ext cx="197122" cy="587693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D5AD2D9-8A89-A730-E5C5-705ABA28BDD6}"/>
              </a:ext>
            </a:extLst>
          </p:cNvPr>
          <p:cNvGrpSpPr/>
          <p:nvPr/>
        </p:nvGrpSpPr>
        <p:grpSpPr>
          <a:xfrm>
            <a:off x="4560972" y="6773422"/>
            <a:ext cx="2466207" cy="448879"/>
            <a:chOff x="3837660" y="7045897"/>
            <a:chExt cx="2466207" cy="44887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25C3DA8-8B8A-0A3E-DA98-42BB11EAD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4836"/>
            <a:stretch/>
          </p:blipFill>
          <p:spPr>
            <a:xfrm>
              <a:off x="3837660" y="7045897"/>
              <a:ext cx="2466207" cy="2667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056584-43FD-CFD0-A1AB-1EC1766C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996759" y="7291576"/>
              <a:ext cx="2120900" cy="203200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315ED9-0977-3FC4-F35C-759A8D2B508E}"/>
              </a:ext>
            </a:extLst>
          </p:cNvPr>
          <p:cNvCxnSpPr>
            <a:cxnSpLocks/>
          </p:cNvCxnSpPr>
          <p:nvPr/>
        </p:nvCxnSpPr>
        <p:spPr>
          <a:xfrm flipH="1" flipV="1">
            <a:off x="5172769" y="5850012"/>
            <a:ext cx="795013" cy="44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21FF5E-F8A9-CAB7-B0A2-EDB8DEF0CC64}"/>
              </a:ext>
            </a:extLst>
          </p:cNvPr>
          <p:cNvGrpSpPr/>
          <p:nvPr/>
        </p:nvGrpSpPr>
        <p:grpSpPr>
          <a:xfrm>
            <a:off x="6642656" y="473110"/>
            <a:ext cx="1205945" cy="996948"/>
            <a:chOff x="5376149" y="524601"/>
            <a:chExt cx="1205945" cy="99694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F7D29D4-6D6F-2268-ACFA-805311840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9871" t="-1" r="45584" b="-15843"/>
            <a:stretch/>
          </p:blipFill>
          <p:spPr>
            <a:xfrm>
              <a:off x="5382163" y="781084"/>
              <a:ext cx="1193910" cy="30895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0989D4F-2EB1-E3A0-AA3E-9F512B288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56057" t="-4064" r="19150" b="11807"/>
            <a:stretch/>
          </p:blipFill>
          <p:spPr>
            <a:xfrm>
              <a:off x="5376149" y="1021436"/>
              <a:ext cx="1205945" cy="24604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4877ED0-41C9-129A-2335-4D0ADD23E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80750" t="2865"/>
            <a:stretch/>
          </p:blipFill>
          <p:spPr>
            <a:xfrm>
              <a:off x="5510952" y="1262490"/>
              <a:ext cx="936339" cy="25905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BDDCB63-BBD0-F23E-DCB5-DF2F7A229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24776" y="524601"/>
              <a:ext cx="1028700" cy="266700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298033F6-5E6A-A5A6-6EC3-055DB4A340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9016" y="3731050"/>
            <a:ext cx="1574800" cy="2667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2F6771-3E37-C7CA-27EA-C4FFBABDEB26}"/>
              </a:ext>
            </a:extLst>
          </p:cNvPr>
          <p:cNvCxnSpPr>
            <a:cxnSpLocks/>
          </p:cNvCxnSpPr>
          <p:nvPr/>
        </p:nvCxnSpPr>
        <p:spPr>
          <a:xfrm flipH="1" flipV="1">
            <a:off x="5794076" y="3248147"/>
            <a:ext cx="929362" cy="461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F7E80D-EE2B-C92C-CADB-360038736B12}"/>
              </a:ext>
            </a:extLst>
          </p:cNvPr>
          <p:cNvCxnSpPr>
            <a:cxnSpLocks/>
          </p:cNvCxnSpPr>
          <p:nvPr/>
        </p:nvCxnSpPr>
        <p:spPr>
          <a:xfrm flipH="1">
            <a:off x="5027948" y="65404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DEA09A-CC8A-B522-0082-64C5825413AA}"/>
              </a:ext>
            </a:extLst>
          </p:cNvPr>
          <p:cNvCxnSpPr>
            <a:cxnSpLocks/>
          </p:cNvCxnSpPr>
          <p:nvPr/>
        </p:nvCxnSpPr>
        <p:spPr>
          <a:xfrm>
            <a:off x="4041641" y="653588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6EAF5F8E-B005-47BD-C9BE-D576E046CB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98386" y="6366099"/>
            <a:ext cx="2413000" cy="2667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67F818-F2A2-D3F8-20CE-594497C95C17}"/>
              </a:ext>
            </a:extLst>
          </p:cNvPr>
          <p:cNvCxnSpPr>
            <a:cxnSpLocks/>
          </p:cNvCxnSpPr>
          <p:nvPr/>
        </p:nvCxnSpPr>
        <p:spPr>
          <a:xfrm flipH="1">
            <a:off x="856736" y="6545769"/>
            <a:ext cx="741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E6D86452-F2C5-059E-D34A-0732DAB9AAD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06715" y="6130195"/>
            <a:ext cx="1587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1DAEBB-6255-4D4E-C1D9-51344CE6058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848" r="18343" b="16871"/>
          <a:stretch/>
        </p:blipFill>
        <p:spPr>
          <a:xfrm>
            <a:off x="850232" y="2418250"/>
            <a:ext cx="1492469" cy="15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N.</cp:lastModifiedBy>
  <cp:revision>2</cp:revision>
  <dcterms:created xsi:type="dcterms:W3CDTF">2023-04-25T21:42:58Z</dcterms:created>
  <dcterms:modified xsi:type="dcterms:W3CDTF">2025-07-17T04:00:02Z</dcterms:modified>
</cp:coreProperties>
</file>