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8" r:id="rId2"/>
    <p:sldId id="259" r:id="rId3"/>
  </p:sldIdLst>
  <p:sldSz cx="86868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30"/>
    <p:restoredTop sz="96327"/>
  </p:normalViewPr>
  <p:slideViewPr>
    <p:cSldViewPr snapToGrid="0">
      <p:cViewPr varScale="1">
        <p:scale>
          <a:sx n="120" d="100"/>
          <a:sy n="120" d="100"/>
        </p:scale>
        <p:origin x="23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1510" y="1197187"/>
            <a:ext cx="7383780" cy="2546773"/>
          </a:xfrm>
        </p:spPr>
        <p:txBody>
          <a:bodyPr anchor="b"/>
          <a:lstStyle>
            <a:lvl1pPr algn="ctr">
              <a:defRPr sz="5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5850" y="3842174"/>
            <a:ext cx="6515100" cy="1766146"/>
          </a:xfrm>
        </p:spPr>
        <p:txBody>
          <a:bodyPr/>
          <a:lstStyle>
            <a:lvl1pPr marL="0" indent="0" algn="ctr">
              <a:buNone/>
              <a:defRPr sz="2280"/>
            </a:lvl1pPr>
            <a:lvl2pPr marL="434340" indent="0" algn="ctr">
              <a:buNone/>
              <a:defRPr sz="1900"/>
            </a:lvl2pPr>
            <a:lvl3pPr marL="868680" indent="0" algn="ctr">
              <a:buNone/>
              <a:defRPr sz="1710"/>
            </a:lvl3pPr>
            <a:lvl4pPr marL="1303020" indent="0" algn="ctr">
              <a:buNone/>
              <a:defRPr sz="1520"/>
            </a:lvl4pPr>
            <a:lvl5pPr marL="1737360" indent="0" algn="ctr">
              <a:buNone/>
              <a:defRPr sz="1520"/>
            </a:lvl5pPr>
            <a:lvl6pPr marL="2171700" indent="0" algn="ctr">
              <a:buNone/>
              <a:defRPr sz="1520"/>
            </a:lvl6pPr>
            <a:lvl7pPr marL="2606040" indent="0" algn="ctr">
              <a:buNone/>
              <a:defRPr sz="1520"/>
            </a:lvl7pPr>
            <a:lvl8pPr marL="3040380" indent="0" algn="ctr">
              <a:buNone/>
              <a:defRPr sz="1520"/>
            </a:lvl8pPr>
            <a:lvl9pPr marL="3474720" indent="0" algn="ctr">
              <a:buNone/>
              <a:defRPr sz="1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DFFC-BB88-154D-B2EC-8336D5A47A8D}" type="datetimeFigureOut">
              <a:rPr lang="en-US" smtClean="0"/>
              <a:t>6/7/23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E8F07-8461-8047-A93E-ADF980BC5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92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DFFC-BB88-154D-B2EC-8336D5A47A8D}" type="datetimeFigureOut">
              <a:rPr lang="en-US" smtClean="0"/>
              <a:t>6/7/23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E8F07-8461-8047-A93E-ADF980BC5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9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16492" y="389467"/>
            <a:ext cx="1873091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7218" y="389467"/>
            <a:ext cx="5510689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DFFC-BB88-154D-B2EC-8336D5A47A8D}" type="datetimeFigureOut">
              <a:rPr lang="en-US" smtClean="0"/>
              <a:t>6/7/23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E8F07-8461-8047-A93E-ADF980BC5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86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DFFC-BB88-154D-B2EC-8336D5A47A8D}" type="datetimeFigureOut">
              <a:rPr lang="en-US" smtClean="0"/>
              <a:t>6/7/23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E8F07-8461-8047-A93E-ADF980BC5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75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694" y="1823722"/>
            <a:ext cx="7492365" cy="3042919"/>
          </a:xfrm>
        </p:spPr>
        <p:txBody>
          <a:bodyPr anchor="b"/>
          <a:lstStyle>
            <a:lvl1pPr>
              <a:defRPr sz="5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2694" y="4895429"/>
            <a:ext cx="7492365" cy="1600199"/>
          </a:xfrm>
        </p:spPr>
        <p:txBody>
          <a:bodyPr/>
          <a:lstStyle>
            <a:lvl1pPr marL="0" indent="0">
              <a:buNone/>
              <a:defRPr sz="2280">
                <a:solidFill>
                  <a:schemeClr val="tx1"/>
                </a:solidFill>
              </a:defRPr>
            </a:lvl1pPr>
            <a:lvl2pPr marL="4343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868680" indent="0">
              <a:buNone/>
              <a:defRPr sz="1710">
                <a:solidFill>
                  <a:schemeClr val="tx1">
                    <a:tint val="75000"/>
                  </a:schemeClr>
                </a:solidFill>
              </a:defRPr>
            </a:lvl3pPr>
            <a:lvl4pPr marL="1303020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4pPr>
            <a:lvl5pPr marL="1737360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5pPr>
            <a:lvl6pPr marL="2171700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6pPr>
            <a:lvl7pPr marL="2606040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7pPr>
            <a:lvl8pPr marL="3040380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8pPr>
            <a:lvl9pPr marL="3474720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DFFC-BB88-154D-B2EC-8336D5A47A8D}" type="datetimeFigureOut">
              <a:rPr lang="en-US" smtClean="0"/>
              <a:t>6/7/23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E8F07-8461-8047-A93E-ADF980BC5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24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7218" y="1947333"/>
            <a:ext cx="369189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7693" y="1947333"/>
            <a:ext cx="369189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DFFC-BB88-154D-B2EC-8336D5A47A8D}" type="datetimeFigureOut">
              <a:rPr lang="en-US" smtClean="0"/>
              <a:t>6/7/23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E8F07-8461-8047-A93E-ADF980BC5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453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389468"/>
            <a:ext cx="7492365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350" y="1793241"/>
            <a:ext cx="3674923" cy="878839"/>
          </a:xfrm>
        </p:spPr>
        <p:txBody>
          <a:bodyPr anchor="b"/>
          <a:lstStyle>
            <a:lvl1pPr marL="0" indent="0">
              <a:buNone/>
              <a:defRPr sz="2280" b="1"/>
            </a:lvl1pPr>
            <a:lvl2pPr marL="434340" indent="0">
              <a:buNone/>
              <a:defRPr sz="1900" b="1"/>
            </a:lvl2pPr>
            <a:lvl3pPr marL="868680" indent="0">
              <a:buNone/>
              <a:defRPr sz="1710" b="1"/>
            </a:lvl3pPr>
            <a:lvl4pPr marL="1303020" indent="0">
              <a:buNone/>
              <a:defRPr sz="1520" b="1"/>
            </a:lvl4pPr>
            <a:lvl5pPr marL="1737360" indent="0">
              <a:buNone/>
              <a:defRPr sz="1520" b="1"/>
            </a:lvl5pPr>
            <a:lvl6pPr marL="2171700" indent="0">
              <a:buNone/>
              <a:defRPr sz="1520" b="1"/>
            </a:lvl6pPr>
            <a:lvl7pPr marL="2606040" indent="0">
              <a:buNone/>
              <a:defRPr sz="1520" b="1"/>
            </a:lvl7pPr>
            <a:lvl8pPr marL="3040380" indent="0">
              <a:buNone/>
              <a:defRPr sz="1520" b="1"/>
            </a:lvl8pPr>
            <a:lvl9pPr marL="3474720" indent="0">
              <a:buNone/>
              <a:defRPr sz="1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350" y="2672080"/>
            <a:ext cx="3674923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7693" y="1793241"/>
            <a:ext cx="3693021" cy="878839"/>
          </a:xfrm>
        </p:spPr>
        <p:txBody>
          <a:bodyPr anchor="b"/>
          <a:lstStyle>
            <a:lvl1pPr marL="0" indent="0">
              <a:buNone/>
              <a:defRPr sz="2280" b="1"/>
            </a:lvl1pPr>
            <a:lvl2pPr marL="434340" indent="0">
              <a:buNone/>
              <a:defRPr sz="1900" b="1"/>
            </a:lvl2pPr>
            <a:lvl3pPr marL="868680" indent="0">
              <a:buNone/>
              <a:defRPr sz="1710" b="1"/>
            </a:lvl3pPr>
            <a:lvl4pPr marL="1303020" indent="0">
              <a:buNone/>
              <a:defRPr sz="1520" b="1"/>
            </a:lvl4pPr>
            <a:lvl5pPr marL="1737360" indent="0">
              <a:buNone/>
              <a:defRPr sz="1520" b="1"/>
            </a:lvl5pPr>
            <a:lvl6pPr marL="2171700" indent="0">
              <a:buNone/>
              <a:defRPr sz="1520" b="1"/>
            </a:lvl6pPr>
            <a:lvl7pPr marL="2606040" indent="0">
              <a:buNone/>
              <a:defRPr sz="1520" b="1"/>
            </a:lvl7pPr>
            <a:lvl8pPr marL="3040380" indent="0">
              <a:buNone/>
              <a:defRPr sz="1520" b="1"/>
            </a:lvl8pPr>
            <a:lvl9pPr marL="3474720" indent="0">
              <a:buNone/>
              <a:defRPr sz="1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7693" y="2672080"/>
            <a:ext cx="3693021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DFFC-BB88-154D-B2EC-8336D5A47A8D}" type="datetimeFigureOut">
              <a:rPr lang="en-US" smtClean="0"/>
              <a:t>6/7/23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E8F07-8461-8047-A93E-ADF980BC5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703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DFFC-BB88-154D-B2EC-8336D5A47A8D}" type="datetimeFigureOut">
              <a:rPr lang="en-US" smtClean="0"/>
              <a:t>6/7/23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E8F07-8461-8047-A93E-ADF980BC5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94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DFFC-BB88-154D-B2EC-8336D5A47A8D}" type="datetimeFigureOut">
              <a:rPr lang="en-US" smtClean="0"/>
              <a:t>6/7/23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E8F07-8461-8047-A93E-ADF980BC5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37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487680"/>
            <a:ext cx="2801719" cy="1706880"/>
          </a:xfrm>
        </p:spPr>
        <p:txBody>
          <a:bodyPr anchor="b"/>
          <a:lstStyle>
            <a:lvl1pPr>
              <a:defRPr sz="3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3021" y="1053255"/>
            <a:ext cx="4397693" cy="5198533"/>
          </a:xfrm>
        </p:spPr>
        <p:txBody>
          <a:bodyPr/>
          <a:lstStyle>
            <a:lvl1pPr>
              <a:defRPr sz="3040"/>
            </a:lvl1pPr>
            <a:lvl2pPr>
              <a:defRPr sz="2660"/>
            </a:lvl2pPr>
            <a:lvl3pPr>
              <a:defRPr sz="228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8349" y="2194560"/>
            <a:ext cx="2801719" cy="4065694"/>
          </a:xfrm>
        </p:spPr>
        <p:txBody>
          <a:bodyPr/>
          <a:lstStyle>
            <a:lvl1pPr marL="0" indent="0">
              <a:buNone/>
              <a:defRPr sz="1520"/>
            </a:lvl1pPr>
            <a:lvl2pPr marL="434340" indent="0">
              <a:buNone/>
              <a:defRPr sz="1330"/>
            </a:lvl2pPr>
            <a:lvl3pPr marL="868680" indent="0">
              <a:buNone/>
              <a:defRPr sz="1140"/>
            </a:lvl3pPr>
            <a:lvl4pPr marL="1303020" indent="0">
              <a:buNone/>
              <a:defRPr sz="950"/>
            </a:lvl4pPr>
            <a:lvl5pPr marL="1737360" indent="0">
              <a:buNone/>
              <a:defRPr sz="950"/>
            </a:lvl5pPr>
            <a:lvl6pPr marL="2171700" indent="0">
              <a:buNone/>
              <a:defRPr sz="950"/>
            </a:lvl6pPr>
            <a:lvl7pPr marL="2606040" indent="0">
              <a:buNone/>
              <a:defRPr sz="950"/>
            </a:lvl7pPr>
            <a:lvl8pPr marL="3040380" indent="0">
              <a:buNone/>
              <a:defRPr sz="950"/>
            </a:lvl8pPr>
            <a:lvl9pPr marL="3474720" indent="0">
              <a:buNone/>
              <a:defRPr sz="9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DFFC-BB88-154D-B2EC-8336D5A47A8D}" type="datetimeFigureOut">
              <a:rPr lang="en-US" smtClean="0"/>
              <a:t>6/7/23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E8F07-8461-8047-A93E-ADF980BC5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07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487680"/>
            <a:ext cx="2801719" cy="1706880"/>
          </a:xfrm>
        </p:spPr>
        <p:txBody>
          <a:bodyPr anchor="b"/>
          <a:lstStyle>
            <a:lvl1pPr>
              <a:defRPr sz="3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93021" y="1053255"/>
            <a:ext cx="4397693" cy="5198533"/>
          </a:xfrm>
        </p:spPr>
        <p:txBody>
          <a:bodyPr anchor="t"/>
          <a:lstStyle>
            <a:lvl1pPr marL="0" indent="0">
              <a:buNone/>
              <a:defRPr sz="3040"/>
            </a:lvl1pPr>
            <a:lvl2pPr marL="434340" indent="0">
              <a:buNone/>
              <a:defRPr sz="2660"/>
            </a:lvl2pPr>
            <a:lvl3pPr marL="868680" indent="0">
              <a:buNone/>
              <a:defRPr sz="2280"/>
            </a:lvl3pPr>
            <a:lvl4pPr marL="1303020" indent="0">
              <a:buNone/>
              <a:defRPr sz="1900"/>
            </a:lvl4pPr>
            <a:lvl5pPr marL="1737360" indent="0">
              <a:buNone/>
              <a:defRPr sz="1900"/>
            </a:lvl5pPr>
            <a:lvl6pPr marL="2171700" indent="0">
              <a:buNone/>
              <a:defRPr sz="1900"/>
            </a:lvl6pPr>
            <a:lvl7pPr marL="2606040" indent="0">
              <a:buNone/>
              <a:defRPr sz="1900"/>
            </a:lvl7pPr>
            <a:lvl8pPr marL="3040380" indent="0">
              <a:buNone/>
              <a:defRPr sz="1900"/>
            </a:lvl8pPr>
            <a:lvl9pPr marL="3474720" indent="0">
              <a:buNone/>
              <a:defRPr sz="19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8349" y="2194560"/>
            <a:ext cx="2801719" cy="4065694"/>
          </a:xfrm>
        </p:spPr>
        <p:txBody>
          <a:bodyPr/>
          <a:lstStyle>
            <a:lvl1pPr marL="0" indent="0">
              <a:buNone/>
              <a:defRPr sz="1520"/>
            </a:lvl1pPr>
            <a:lvl2pPr marL="434340" indent="0">
              <a:buNone/>
              <a:defRPr sz="1330"/>
            </a:lvl2pPr>
            <a:lvl3pPr marL="868680" indent="0">
              <a:buNone/>
              <a:defRPr sz="1140"/>
            </a:lvl3pPr>
            <a:lvl4pPr marL="1303020" indent="0">
              <a:buNone/>
              <a:defRPr sz="950"/>
            </a:lvl4pPr>
            <a:lvl5pPr marL="1737360" indent="0">
              <a:buNone/>
              <a:defRPr sz="950"/>
            </a:lvl5pPr>
            <a:lvl6pPr marL="2171700" indent="0">
              <a:buNone/>
              <a:defRPr sz="950"/>
            </a:lvl6pPr>
            <a:lvl7pPr marL="2606040" indent="0">
              <a:buNone/>
              <a:defRPr sz="950"/>
            </a:lvl7pPr>
            <a:lvl8pPr marL="3040380" indent="0">
              <a:buNone/>
              <a:defRPr sz="950"/>
            </a:lvl8pPr>
            <a:lvl9pPr marL="3474720" indent="0">
              <a:buNone/>
              <a:defRPr sz="9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DFFC-BB88-154D-B2EC-8336D5A47A8D}" type="datetimeFigureOut">
              <a:rPr lang="en-US" smtClean="0"/>
              <a:t>6/7/23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E8F07-8461-8047-A93E-ADF980BC5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56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7218" y="389468"/>
            <a:ext cx="7492365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218" y="1947333"/>
            <a:ext cx="7492365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218" y="6780108"/>
            <a:ext cx="195453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CDFFC-BB88-154D-B2EC-8336D5A47A8D}" type="datetimeFigureOut">
              <a:rPr lang="en-US" smtClean="0"/>
              <a:t>6/7/23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77503" y="6780108"/>
            <a:ext cx="2931795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35053" y="6780108"/>
            <a:ext cx="195453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E8F07-8461-8047-A93E-ADF980BC5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0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68680" rtl="0" eaLnBrk="1" latinLnBrk="0" hangingPunct="1">
        <a:lnSpc>
          <a:spcPct val="90000"/>
        </a:lnSpc>
        <a:spcBef>
          <a:spcPct val="0"/>
        </a:spcBef>
        <a:buNone/>
        <a:defRPr sz="41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7170" indent="-217170" algn="l" defTabSz="868680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2660" kern="1200">
          <a:solidFill>
            <a:schemeClr val="tx1"/>
          </a:solidFill>
          <a:latin typeface="+mn-lt"/>
          <a:ea typeface="+mn-ea"/>
          <a:cs typeface="+mn-cs"/>
        </a:defRPr>
      </a:lvl1pPr>
      <a:lvl2pPr marL="65151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52019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4pPr>
      <a:lvl5pPr marL="195453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5pPr>
      <a:lvl6pPr marL="238887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6pPr>
      <a:lvl7pPr marL="282321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7pPr>
      <a:lvl8pPr marL="325755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8pPr>
      <a:lvl9pPr marL="3691890" indent="-217170" algn="l" defTabSz="868680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1pPr>
      <a:lvl2pPr marL="43434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3pPr>
      <a:lvl4pPr marL="130302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4pPr>
      <a:lvl5pPr marL="173736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5pPr>
      <a:lvl6pPr marL="217170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6pPr>
      <a:lvl7pPr marL="260604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7pPr>
      <a:lvl8pPr marL="304038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8pPr>
      <a:lvl9pPr marL="3474720" algn="l" defTabSz="868680" rtl="0" eaLnBrk="1" latinLnBrk="0" hangingPunct="1">
        <a:defRPr sz="17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0ED061D1-07E5-5232-68F3-3544CE1CD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3304" y="5059411"/>
            <a:ext cx="381000" cy="3175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3F0470B-7658-B985-97A3-8291BDEF0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278" y="3080150"/>
            <a:ext cx="508000" cy="3683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F8118BB-EA88-6000-6D51-78476EFFFE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7600" y="1804153"/>
            <a:ext cx="457200" cy="3683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1EDD36B-EB86-8BBC-1C96-C860698C7F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9852" y="507096"/>
            <a:ext cx="431800" cy="3683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C3C9BBFE-3D43-C613-B431-EAE4B67FE5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9797" y="6586532"/>
            <a:ext cx="317500" cy="3175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3CFCD82-6709-54A0-0537-97854EA487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88120" y="1486653"/>
            <a:ext cx="342900" cy="317500"/>
          </a:xfrm>
          <a:prstGeom prst="rect">
            <a:avLst/>
          </a:prstGeom>
        </p:spPr>
      </p:pic>
      <p:grpSp>
        <p:nvGrpSpPr>
          <p:cNvPr id="68" name="Group 67">
            <a:extLst>
              <a:ext uri="{FF2B5EF4-FFF2-40B4-BE49-F238E27FC236}">
                <a16:creationId xmlns:a16="http://schemas.microsoft.com/office/drawing/2014/main" id="{305417FD-7AAE-D56D-C10B-5D6623306574}"/>
              </a:ext>
            </a:extLst>
          </p:cNvPr>
          <p:cNvGrpSpPr/>
          <p:nvPr/>
        </p:nvGrpSpPr>
        <p:grpSpPr>
          <a:xfrm>
            <a:off x="91772" y="344101"/>
            <a:ext cx="8498808" cy="6627005"/>
            <a:chOff x="3319669" y="774939"/>
            <a:chExt cx="6398447" cy="5311892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E6B5A537-6AC2-AA3C-6A71-CC1CD887D3BB}"/>
                </a:ext>
              </a:extLst>
            </p:cNvPr>
            <p:cNvGrpSpPr/>
            <p:nvPr/>
          </p:nvGrpSpPr>
          <p:grpSpPr>
            <a:xfrm>
              <a:off x="3319669" y="774939"/>
              <a:ext cx="6398447" cy="5311892"/>
              <a:chOff x="3319669" y="774939"/>
              <a:chExt cx="6398447" cy="5311892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B0A8F8DD-CC93-2F8A-7812-44EBE9976CC0}"/>
                  </a:ext>
                </a:extLst>
              </p:cNvPr>
              <p:cNvGrpSpPr/>
              <p:nvPr/>
            </p:nvGrpSpPr>
            <p:grpSpPr>
              <a:xfrm>
                <a:off x="3319669" y="774939"/>
                <a:ext cx="6398447" cy="5311892"/>
                <a:chOff x="224534" y="397408"/>
                <a:chExt cx="4274901" cy="3509848"/>
              </a:xfrm>
            </p:grpSpPr>
            <p:sp>
              <p:nvSpPr>
                <p:cNvPr id="5" name="Can 4">
                  <a:extLst>
                    <a:ext uri="{FF2B5EF4-FFF2-40B4-BE49-F238E27FC236}">
                      <a16:creationId xmlns:a16="http://schemas.microsoft.com/office/drawing/2014/main" id="{F74F104D-7D2A-9E96-DB32-BEBD1B1564FD}"/>
                    </a:ext>
                  </a:extLst>
                </p:cNvPr>
                <p:cNvSpPr/>
                <p:nvPr/>
              </p:nvSpPr>
              <p:spPr>
                <a:xfrm>
                  <a:off x="224534" y="1511007"/>
                  <a:ext cx="2735040" cy="1608201"/>
                </a:xfrm>
                <a:prstGeom prst="can">
                  <a:avLst>
                    <a:gd name="adj" fmla="val 36691"/>
                  </a:avLst>
                </a:prstGeom>
                <a:solidFill>
                  <a:schemeClr val="accent1">
                    <a:alpha val="57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F7863E11-19E3-8A43-E8E5-9601222F7676}"/>
                    </a:ext>
                  </a:extLst>
                </p:cNvPr>
                <p:cNvSpPr/>
                <p:nvPr/>
              </p:nvSpPr>
              <p:spPr>
                <a:xfrm>
                  <a:off x="224535" y="2523380"/>
                  <a:ext cx="2735039" cy="59582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" name="Straight Arrow Connector 5">
                  <a:extLst>
                    <a:ext uri="{FF2B5EF4-FFF2-40B4-BE49-F238E27FC236}">
                      <a16:creationId xmlns:a16="http://schemas.microsoft.com/office/drawing/2014/main" id="{1C1FAD4E-A142-DBBC-3418-A9835119F3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06645" y="886124"/>
                  <a:ext cx="0" cy="1952367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3594E346-5C40-FFF1-B5E4-09C2F210BF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23356" y="2838491"/>
                  <a:ext cx="1083289" cy="106876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BC68C49C-3D48-8D63-6A4D-3879E05BE4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4883" y="2838491"/>
                  <a:ext cx="1874108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645AB537-40C9-B21F-CC4C-EB4911E206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51641" y="397408"/>
                  <a:ext cx="0" cy="1385057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E23D8DB7-4D4E-AFE1-5CC0-64FB16B200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51641" y="1798707"/>
                  <a:ext cx="1547794" cy="0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579BCAE4-BE06-8D0A-6DFD-0817408B6B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43181" y="1035537"/>
                  <a:ext cx="621451" cy="772065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267C4A00-AFD7-9FFD-9E82-A227F47180F2}"/>
                    </a:ext>
                  </a:extLst>
                </p:cNvPr>
                <p:cNvSpPr/>
                <p:nvPr/>
              </p:nvSpPr>
              <p:spPr>
                <a:xfrm>
                  <a:off x="2905921" y="1751315"/>
                  <a:ext cx="91440" cy="9144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CC045F81-591D-4A47-D11B-6CDD2BE9F1D1}"/>
                  </a:ext>
                </a:extLst>
              </p:cNvPr>
              <p:cNvSpPr/>
              <p:nvPr/>
            </p:nvSpPr>
            <p:spPr>
              <a:xfrm>
                <a:off x="6401154" y="2460288"/>
                <a:ext cx="136863" cy="138388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7E142A5C-A9C2-4A7C-6B38-77BBF66720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538871" y="2559266"/>
                <a:ext cx="822041" cy="32997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89E3B506-D5AB-1257-57ED-B3904EF3CD6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82360" y="2889239"/>
              <a:ext cx="1200106" cy="4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D767D61-60B7-964B-6CD5-3A2BCC73B1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82359" y="2574139"/>
              <a:ext cx="244726" cy="3175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6" name="Picture 65">
            <a:extLst>
              <a:ext uri="{FF2B5EF4-FFF2-40B4-BE49-F238E27FC236}">
                <a16:creationId xmlns:a16="http://schemas.microsoft.com/office/drawing/2014/main" id="{E7E06F79-0989-2410-7956-BCE775DE86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76073" y="3024876"/>
            <a:ext cx="876300" cy="36830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C6110697-9C5D-5F7B-5F1F-A577225278D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88585" y="2569468"/>
            <a:ext cx="838200" cy="36830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F50E7A0B-BEDB-7964-1821-86E7B71CF2D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97001" y="3103748"/>
            <a:ext cx="977900" cy="33020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4FCE5268-24AE-425F-9E64-CB70D5AC26F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79179" y="1956366"/>
            <a:ext cx="1574800" cy="3429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5EA32F2-42C8-F7A7-9986-2885B9EA7E0A}"/>
              </a:ext>
            </a:extLst>
          </p:cNvPr>
          <p:cNvSpPr txBox="1"/>
          <p:nvPr/>
        </p:nvSpPr>
        <p:spPr>
          <a:xfrm>
            <a:off x="91772" y="41836"/>
            <a:ext cx="1975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Coordinates</a:t>
            </a:r>
          </a:p>
        </p:txBody>
      </p:sp>
    </p:spTree>
    <p:extLst>
      <p:ext uri="{BB962C8B-B14F-4D97-AF65-F5344CB8AC3E}">
        <p14:creationId xmlns:p14="http://schemas.microsoft.com/office/powerpoint/2010/main" val="3888497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098791C-DF92-EE31-6071-192655855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3304" y="5293332"/>
            <a:ext cx="381000" cy="317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CD956F-17A5-6D48-4A26-5A8BCA69C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4699" y="1634316"/>
            <a:ext cx="508000" cy="368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53B13F-E349-627C-E9CB-899196D2E7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3275" y="2002616"/>
            <a:ext cx="457200" cy="368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CB8832-6B56-40DC-EEF7-D332877EBD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6473" y="357324"/>
            <a:ext cx="431800" cy="368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788070-9221-F364-50FA-5465CA0602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9797" y="6820453"/>
            <a:ext cx="317500" cy="317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339F07-28A4-4688-C412-A8A7D77281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5685" y="926138"/>
            <a:ext cx="342900" cy="3175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A06A798-9524-E003-0CC6-434FBADDAFEE}"/>
              </a:ext>
            </a:extLst>
          </p:cNvPr>
          <p:cNvGrpSpPr/>
          <p:nvPr/>
        </p:nvGrpSpPr>
        <p:grpSpPr>
          <a:xfrm>
            <a:off x="91773" y="124148"/>
            <a:ext cx="6489973" cy="7080878"/>
            <a:chOff x="3319669" y="411136"/>
            <a:chExt cx="4886067" cy="567569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ABE9425-59A6-F09C-41B2-DB4A5DCB0B8F}"/>
                </a:ext>
              </a:extLst>
            </p:cNvPr>
            <p:cNvGrpSpPr/>
            <p:nvPr/>
          </p:nvGrpSpPr>
          <p:grpSpPr>
            <a:xfrm>
              <a:off x="3319669" y="411136"/>
              <a:ext cx="4886067" cy="5675695"/>
              <a:chOff x="3319669" y="411136"/>
              <a:chExt cx="4886067" cy="5675695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ABAC82D7-BFEC-5245-DA4E-BC48F5D25019}"/>
                  </a:ext>
                </a:extLst>
              </p:cNvPr>
              <p:cNvGrpSpPr/>
              <p:nvPr/>
            </p:nvGrpSpPr>
            <p:grpSpPr>
              <a:xfrm>
                <a:off x="3319669" y="411136"/>
                <a:ext cx="4886067" cy="5675695"/>
                <a:chOff x="224534" y="157024"/>
                <a:chExt cx="3264457" cy="3750232"/>
              </a:xfrm>
            </p:grpSpPr>
            <p:sp>
              <p:nvSpPr>
                <p:cNvPr id="17" name="Can 16">
                  <a:extLst>
                    <a:ext uri="{FF2B5EF4-FFF2-40B4-BE49-F238E27FC236}">
                      <a16:creationId xmlns:a16="http://schemas.microsoft.com/office/drawing/2014/main" id="{0869C715-8870-6529-326E-1BE7386CF522}"/>
                    </a:ext>
                  </a:extLst>
                </p:cNvPr>
                <p:cNvSpPr/>
                <p:nvPr/>
              </p:nvSpPr>
              <p:spPr>
                <a:xfrm>
                  <a:off x="224534" y="1511007"/>
                  <a:ext cx="2735040" cy="1608201"/>
                </a:xfrm>
                <a:prstGeom prst="can">
                  <a:avLst>
                    <a:gd name="adj" fmla="val 36691"/>
                  </a:avLst>
                </a:prstGeom>
                <a:solidFill>
                  <a:schemeClr val="accent1">
                    <a:alpha val="57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5FE9186E-4BAD-0042-6D15-3D02E84BFD28}"/>
                    </a:ext>
                  </a:extLst>
                </p:cNvPr>
                <p:cNvSpPr/>
                <p:nvPr/>
              </p:nvSpPr>
              <p:spPr>
                <a:xfrm>
                  <a:off x="224535" y="2523380"/>
                  <a:ext cx="2735039" cy="59582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9A0ED245-B9BF-53CE-AFDB-E0C5580FCE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06645" y="886124"/>
                  <a:ext cx="0" cy="1952367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EF0E4F75-7E82-2CBD-7B70-9226C21EF3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23356" y="2838491"/>
                  <a:ext cx="1083289" cy="106876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C1CE7EBF-0EFA-E7C9-1E59-57F462AF13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4883" y="2838491"/>
                  <a:ext cx="1874108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E0E16F95-574C-DEEC-8BEC-5DF96C7F4B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29253" y="157024"/>
                  <a:ext cx="0" cy="1385057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82BED881-DFE9-7C52-00E4-B1208DF967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206547" y="1416736"/>
                  <a:ext cx="1102400" cy="123808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B8678775-9070-88B0-F6C9-E919A147AF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42558" y="1055043"/>
                  <a:ext cx="421740" cy="493719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B0036930-2375-D83B-2042-9F0A5B70A16C}"/>
                    </a:ext>
                  </a:extLst>
                </p:cNvPr>
                <p:cNvSpPr/>
                <p:nvPr/>
              </p:nvSpPr>
              <p:spPr>
                <a:xfrm>
                  <a:off x="2905921" y="1751315"/>
                  <a:ext cx="91440" cy="9144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648ED1A-F4AB-F760-7FD6-49B466D61A2E}"/>
                  </a:ext>
                </a:extLst>
              </p:cNvPr>
              <p:cNvSpPr/>
              <p:nvPr/>
            </p:nvSpPr>
            <p:spPr>
              <a:xfrm>
                <a:off x="6401154" y="2460288"/>
                <a:ext cx="136863" cy="138388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3914D5DC-5DD0-7512-F305-C2C1F6EB8A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538871" y="2559266"/>
                <a:ext cx="822041" cy="32997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1453631-156C-A0FA-E7E5-D0326888D0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82360" y="2889239"/>
              <a:ext cx="1200106" cy="4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05F07AD-5260-5070-1F3E-9EEF7CEEE8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82359" y="2574139"/>
              <a:ext cx="244726" cy="3175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4F7F7FA9-B0EB-C11E-7861-A4A8E78584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99699" y="2751912"/>
            <a:ext cx="876300" cy="3683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393274A-F08F-81C7-DAE4-7569BCB4D8C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56702" y="3244811"/>
            <a:ext cx="838200" cy="3683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39F78B4-3B77-63C4-0CC0-1F7BBE1D53F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97001" y="3337669"/>
            <a:ext cx="977900" cy="3302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C5201C1-661A-4106-5476-E93938D2084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62011" y="2390373"/>
            <a:ext cx="1574800" cy="3429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0B6950D-695E-E042-7410-9C43F7ADD343}"/>
              </a:ext>
            </a:extLst>
          </p:cNvPr>
          <p:cNvSpPr txBox="1"/>
          <p:nvPr/>
        </p:nvSpPr>
        <p:spPr>
          <a:xfrm>
            <a:off x="-2236758" y="725624"/>
            <a:ext cx="2080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Coordinates</a:t>
            </a:r>
          </a:p>
        </p:txBody>
      </p:sp>
    </p:spTree>
    <p:extLst>
      <p:ext uri="{BB962C8B-B14F-4D97-AF65-F5344CB8AC3E}">
        <p14:creationId xmlns:p14="http://schemas.microsoft.com/office/powerpoint/2010/main" val="27103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349</TotalTime>
  <Words>4</Words>
  <Application>Microsoft Macintosh PowerPoint</Application>
  <PresentationFormat>Custom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Karlson, Kyle Neil</dc:creator>
  <cp:lastModifiedBy>Karlson, Kyle Neil</cp:lastModifiedBy>
  <cp:revision>12</cp:revision>
  <dcterms:created xsi:type="dcterms:W3CDTF">2023-06-05T20:12:09Z</dcterms:created>
  <dcterms:modified xsi:type="dcterms:W3CDTF">2023-06-07T22:53:22Z</dcterms:modified>
</cp:coreProperties>
</file>