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915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1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655" y="1122363"/>
            <a:ext cx="757809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425" y="3602038"/>
            <a:ext cx="668655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8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84" y="365125"/>
            <a:ext cx="19223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934" y="365125"/>
            <a:ext cx="565570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1" y="1709740"/>
            <a:ext cx="7689533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291" y="4589465"/>
            <a:ext cx="7689533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/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934" y="1825625"/>
            <a:ext cx="37890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421" y="1825625"/>
            <a:ext cx="37890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365127"/>
            <a:ext cx="768953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96" y="1681163"/>
            <a:ext cx="377163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096" y="2505075"/>
            <a:ext cx="37716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422" y="1681163"/>
            <a:ext cx="3790206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3422" y="2505075"/>
            <a:ext cx="37902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457200"/>
            <a:ext cx="2875449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206" y="987427"/>
            <a:ext cx="4513421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2057400"/>
            <a:ext cx="2875449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457200"/>
            <a:ext cx="2875449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0206" y="987427"/>
            <a:ext cx="4513421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2057400"/>
            <a:ext cx="2875449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934" y="365127"/>
            <a:ext cx="7689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34" y="1825625"/>
            <a:ext cx="76895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934" y="6356352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DA7F-279C-3140-B86A-E43A7536D1C1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226" y="6356352"/>
            <a:ext cx="3008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501" y="6356352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D79E4-688E-A040-AC4D-3807EDBE8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FCE8A-D2CD-98CD-7775-BC42D4E0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84" y="9939"/>
            <a:ext cx="618429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004F0-2F6B-35B7-EA0E-3447FC138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97" r="83161"/>
          <a:stretch/>
        </p:blipFill>
        <p:spPr>
          <a:xfrm>
            <a:off x="91106" y="4989446"/>
            <a:ext cx="2732971" cy="178241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11E87E0B-2DD3-A6EF-F549-0234EB86EEAC}"/>
              </a:ext>
            </a:extLst>
          </p:cNvPr>
          <p:cNvSpPr/>
          <p:nvPr/>
        </p:nvSpPr>
        <p:spPr>
          <a:xfrm>
            <a:off x="7156452" y="1294418"/>
            <a:ext cx="190303" cy="1147863"/>
          </a:xfrm>
          <a:prstGeom prst="rightBrace">
            <a:avLst>
              <a:gd name="adj1" fmla="val 5604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2A872-85E6-BB87-66E4-4000E49B60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71" t="-1" r="45584" b="-15843"/>
          <a:stretch/>
        </p:blipFill>
        <p:spPr>
          <a:xfrm>
            <a:off x="7372157" y="1635566"/>
            <a:ext cx="1193911" cy="308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B8408E-FD0A-5C40-DD36-56CC66DC7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7" t="-4064" r="19150" b="11807"/>
          <a:stretch/>
        </p:blipFill>
        <p:spPr>
          <a:xfrm>
            <a:off x="7366144" y="1875921"/>
            <a:ext cx="1205945" cy="246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965C0-300D-1F9F-9E08-B3BCA80AB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50" t="2865"/>
          <a:stretch/>
        </p:blipFill>
        <p:spPr>
          <a:xfrm>
            <a:off x="7500944" y="2116970"/>
            <a:ext cx="936339" cy="259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A57B0-9DCC-215C-2BF4-7BD67D8D3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768" y="1379082"/>
            <a:ext cx="1028700" cy="26670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A5FC353E-F853-803A-232A-C30C0F29092E}"/>
              </a:ext>
            </a:extLst>
          </p:cNvPr>
          <p:cNvSpPr/>
          <p:nvPr/>
        </p:nvSpPr>
        <p:spPr>
          <a:xfrm>
            <a:off x="5721263" y="6229075"/>
            <a:ext cx="242085" cy="540465"/>
          </a:xfrm>
          <a:prstGeom prst="rightBrace">
            <a:avLst>
              <a:gd name="adj1" fmla="val 5604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2345E2-0755-0C61-E3E0-ABC261617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872" y="6491916"/>
            <a:ext cx="2120900" cy="20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B15B72-4A8F-0ADB-382F-650233F22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344" y="6158970"/>
            <a:ext cx="2921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Neil</cp:lastModifiedBy>
  <cp:revision>2</cp:revision>
  <dcterms:created xsi:type="dcterms:W3CDTF">2023-06-07T21:07:06Z</dcterms:created>
  <dcterms:modified xsi:type="dcterms:W3CDTF">2023-06-07T21:35:18Z</dcterms:modified>
</cp:coreProperties>
</file>