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01" d="100"/>
          <a:sy n="101" d="100"/>
        </p:scale>
        <p:origin x="33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1827-DAF7-B86D-B3E5-93C51A624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C8543-5358-1759-6241-D09AE61AA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C1423-666D-02FE-1E53-1F26EF4A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545-E2E4-B94E-97BF-5FA5A36477C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704E-CFA5-D0BE-18BB-C8C4142B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12CC8-3E80-865D-0B2A-228DE055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4A43-4DA6-494A-9F0D-BE9FA7E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5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4EF7-71AE-7445-004F-27331F2F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2ACE7-E984-67B8-75E0-6598CFBE4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1D2FF-CA9A-C89F-B184-77019DC5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545-E2E4-B94E-97BF-5FA5A36477C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12CFC-E5B1-F487-523F-65B324FE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F7F40-C5DE-9BC1-FBF8-0666D9F4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4A43-4DA6-494A-9F0D-BE9FA7E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0E98B3-6FC2-FA5F-3FC4-C48C7495A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8597D-17F2-03DE-6F38-31CA80F4D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1D14-C467-854A-6279-2DF068A4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545-E2E4-B94E-97BF-5FA5A36477C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58CC-E1D2-4F76-58F4-40DFFC0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E87AD-35A1-43F6-5313-D03A7712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4A43-4DA6-494A-9F0D-BE9FA7E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1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ECB2-EF2A-BDB6-9CE8-E309FF7E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557E-FD2A-01B7-A6C5-3E7F582E6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C91D1-C6D4-68EC-6D05-798C04C4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545-E2E4-B94E-97BF-5FA5A36477C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48713-CC3A-2A70-F1F0-4A781657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8BC69-CEEE-21EC-CED8-833C38A3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4A43-4DA6-494A-9F0D-BE9FA7E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3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A615-E5B7-1B2F-9BE9-C516B0B0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8FB27-3FE9-878E-0E6C-5F0558BC5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3E27E-EE43-52D4-A69D-07261CFB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545-E2E4-B94E-97BF-5FA5A36477C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1F424-0275-CFBD-065B-7832B662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79130-3448-3BCD-9768-CF3B7708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4A43-4DA6-494A-9F0D-BE9FA7E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C71E-57B5-9C3E-0FC7-885857BB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3BC96-00FD-FAEE-E544-D7FAA14BC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D8A4-2C82-479D-CADA-0FEA799C1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64C95-E39D-891F-895F-45C3B9EF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545-E2E4-B94E-97BF-5FA5A36477C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F0D6F-3C7A-F753-8CD3-3241E355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5C416-B6A1-4046-CE26-B4F1DE63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4A43-4DA6-494A-9F0D-BE9FA7E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5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8DE6-80D3-219A-E7F4-D5D8A3DD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BB7C4-E60D-7D62-72F5-9BF763C8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7526F-8F63-653B-A46D-64A97A7FE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A7B1B-8887-4446-2A14-BDC041483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4B907-5D1D-7E01-6965-D8D204D4F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688CC-73C4-8BEF-1692-7EF3E55D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545-E2E4-B94E-97BF-5FA5A36477C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C1148D-0719-7AE9-C16B-20DE3B3E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C5128-F41D-162D-3B4E-198F84A3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4A43-4DA6-494A-9F0D-BE9FA7E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CD52-D092-ADFA-4729-788C6F19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F0112-4829-DC1D-BF42-D03568FA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545-E2E4-B94E-97BF-5FA5A36477C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EAAAA-249D-5483-20F4-0A4D0347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6C96A-532F-EBEB-4D2B-F42BC692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4A43-4DA6-494A-9F0D-BE9FA7E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7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AF286-4DA6-285B-D229-7A386F17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545-E2E4-B94E-97BF-5FA5A36477C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BE2CD-4B0D-9768-B001-40489F02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BF227-F144-A1FB-A624-A3586CE0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4A43-4DA6-494A-9F0D-BE9FA7E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6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C277-F23E-FA01-3B40-6CBDADBF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7EF7-D24F-8B1C-4FF6-E1431FDD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0D142-F340-4510-7B58-694383329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5A28C-FA35-03AD-6ACD-2D2A5657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545-E2E4-B94E-97BF-5FA5A36477C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E38C7-8E86-B22B-B8DD-A93C26A1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FB449-0889-965D-15D6-B1BD21D2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4A43-4DA6-494A-9F0D-BE9FA7E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1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EA29-7DE2-936E-705D-604ED1BA5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11318-DC8E-13F1-7CC8-9F7F19DDC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A66AE-4DAA-9D24-C2F8-5D57562B2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AB726-E631-C3B2-A84F-F11D6543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545-E2E4-B94E-97BF-5FA5A36477C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76864-4127-FD83-AC64-DF7E4D81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BE4CF-7710-3B03-F0EB-3D0D1AA5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4A43-4DA6-494A-9F0D-BE9FA7E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4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4A85F-3CE1-0C28-7836-9E78A262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E0FF2-1C69-2F37-1D04-F484C124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6971-ADF4-3ED2-B160-8951A60D9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BB545-E2E4-B94E-97BF-5FA5A36477C9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25A2B-13F6-9FCE-6ACB-66E1AACF9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7EE62-1AE8-06A9-132A-88CC310F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4A43-4DA6-494A-9F0D-BE9FA7E16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8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5D8AC-78CF-CCC4-7D3A-457973A90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1"/>
          <a:stretch/>
        </p:blipFill>
        <p:spPr>
          <a:xfrm>
            <a:off x="2536161" y="643831"/>
            <a:ext cx="3865352" cy="5652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7E97D-6F0E-6C50-FAD2-7ABEA89CDB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8" r="18343" b="16871"/>
          <a:stretch/>
        </p:blipFill>
        <p:spPr>
          <a:xfrm>
            <a:off x="0" y="0"/>
            <a:ext cx="1492469" cy="157950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CBC815EE-B3FE-0AB7-EAA3-4874CAC62799}"/>
              </a:ext>
            </a:extLst>
          </p:cNvPr>
          <p:cNvSpPr/>
          <p:nvPr/>
        </p:nvSpPr>
        <p:spPr>
          <a:xfrm rot="16200000">
            <a:off x="3207277" y="-45111"/>
            <a:ext cx="230666" cy="1243016"/>
          </a:xfrm>
          <a:prstGeom prst="rightBrace">
            <a:avLst>
              <a:gd name="adj1" fmla="val 4986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B32C65D-6686-0ED7-FFC8-62660AF7FAAD}"/>
              </a:ext>
            </a:extLst>
          </p:cNvPr>
          <p:cNvSpPr/>
          <p:nvPr/>
        </p:nvSpPr>
        <p:spPr>
          <a:xfrm rot="10800000">
            <a:off x="2382154" y="732028"/>
            <a:ext cx="239485" cy="5477255"/>
          </a:xfrm>
          <a:prstGeom prst="rightBrace">
            <a:avLst>
              <a:gd name="adj1" fmla="val 4986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3567C14-BF13-7F7B-48B4-8127967964B2}"/>
              </a:ext>
            </a:extLst>
          </p:cNvPr>
          <p:cNvSpPr/>
          <p:nvPr/>
        </p:nvSpPr>
        <p:spPr>
          <a:xfrm rot="5400000">
            <a:off x="4389717" y="4607272"/>
            <a:ext cx="182768" cy="3559998"/>
          </a:xfrm>
          <a:prstGeom prst="rightBrace">
            <a:avLst>
              <a:gd name="adj1" fmla="val 4986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AC76A-C35A-DB89-48F6-5B9B3F0F4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9" y="3187700"/>
            <a:ext cx="2235200" cy="24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AF88B-81DD-6B74-1072-17FF0A163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349" y="3429000"/>
            <a:ext cx="1930400" cy="19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6E2422-75B8-9173-89C6-6C8F5AB95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3337" y="158747"/>
            <a:ext cx="2095500" cy="241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C07091-70A6-8272-FD9C-5B2D4C7FD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5800" y="6537186"/>
            <a:ext cx="4813300" cy="241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5771444-FFDD-FA5C-D3B8-AECBDB709368}"/>
              </a:ext>
            </a:extLst>
          </p:cNvPr>
          <p:cNvSpPr/>
          <p:nvPr/>
        </p:nvSpPr>
        <p:spPr>
          <a:xfrm>
            <a:off x="3771900" y="2666439"/>
            <a:ext cx="1181100" cy="1071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FBE2E3-8E3C-EFE7-B8C3-DDD45FEE7F1A}"/>
              </a:ext>
            </a:extLst>
          </p:cNvPr>
          <p:cNvCxnSpPr>
            <a:cxnSpLocks/>
          </p:cNvCxnSpPr>
          <p:nvPr/>
        </p:nvCxnSpPr>
        <p:spPr>
          <a:xfrm>
            <a:off x="4953000" y="2666438"/>
            <a:ext cx="4856847" cy="610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1ABB18-C857-F76C-C095-7830DDD82759}"/>
              </a:ext>
            </a:extLst>
          </p:cNvPr>
          <p:cNvCxnSpPr>
            <a:cxnSpLocks/>
          </p:cNvCxnSpPr>
          <p:nvPr/>
        </p:nvCxnSpPr>
        <p:spPr>
          <a:xfrm>
            <a:off x="3771900" y="2666437"/>
            <a:ext cx="2783621" cy="610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437F20-BB31-4E8F-A78C-6FD941E4563A}"/>
              </a:ext>
            </a:extLst>
          </p:cNvPr>
          <p:cNvCxnSpPr>
            <a:cxnSpLocks/>
          </p:cNvCxnSpPr>
          <p:nvPr/>
        </p:nvCxnSpPr>
        <p:spPr>
          <a:xfrm>
            <a:off x="3771900" y="3737811"/>
            <a:ext cx="2783621" cy="24714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A5DCDF-3474-30F7-B91E-9DF9EE0E74B1}"/>
              </a:ext>
            </a:extLst>
          </p:cNvPr>
          <p:cNvCxnSpPr>
            <a:cxnSpLocks/>
          </p:cNvCxnSpPr>
          <p:nvPr/>
        </p:nvCxnSpPr>
        <p:spPr>
          <a:xfrm>
            <a:off x="4953000" y="3747358"/>
            <a:ext cx="4856847" cy="24771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29086E0-98DF-BFFD-2923-ACA1944CE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54" t="37037" r="36559" b="44520"/>
          <a:stretch/>
        </p:blipFill>
        <p:spPr>
          <a:xfrm>
            <a:off x="6555522" y="3276600"/>
            <a:ext cx="3254326" cy="293268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6DF9FB-D665-344C-529D-4F67DC4DFF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800" y="6301780"/>
            <a:ext cx="3543300" cy="546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D82695C-6AE9-A1D5-71CA-DC22758809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63857" y="-1"/>
            <a:ext cx="2228144" cy="38174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8BF4050-5E58-B6A7-AC9D-47CA667B0B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6547" y="328747"/>
            <a:ext cx="2006600" cy="4953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4C796E-0249-E24A-11DA-40AC6A7A23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5542" y="1394272"/>
            <a:ext cx="2743200" cy="4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3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Karlson, Kyle Neil</dc:creator>
  <cp:lastModifiedBy>Karlson, Kyle Neil</cp:lastModifiedBy>
  <cp:revision>1</cp:revision>
  <dcterms:created xsi:type="dcterms:W3CDTF">2023-05-12T16:28:03Z</dcterms:created>
  <dcterms:modified xsi:type="dcterms:W3CDTF">2023-05-12T16:46:58Z</dcterms:modified>
</cp:coreProperties>
</file>