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4173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87" d="100"/>
          <a:sy n="87" d="100"/>
        </p:scale>
        <p:origin x="33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1122363"/>
            <a:ext cx="106299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3602038"/>
            <a:ext cx="106299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65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02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365125"/>
            <a:ext cx="305609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365125"/>
            <a:ext cx="899112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709739"/>
            <a:ext cx="122243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4589464"/>
            <a:ext cx="1222438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64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825625"/>
            <a:ext cx="602361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65126"/>
            <a:ext cx="1222438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681163"/>
            <a:ext cx="599592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2505075"/>
            <a:ext cx="599592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681163"/>
            <a:ext cx="602545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2505075"/>
            <a:ext cx="602545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7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97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987426"/>
            <a:ext cx="717518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5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457200"/>
            <a:ext cx="457122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987426"/>
            <a:ext cx="717518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2057400"/>
            <a:ext cx="457122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365126"/>
            <a:ext cx="122243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825625"/>
            <a:ext cx="122243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8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CDAA9-C75A-A140-B093-520FE85430E7}" type="datetimeFigureOut">
              <a:rPr lang="en-US" smtClean="0"/>
              <a:t>5/12/23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6356351"/>
            <a:ext cx="47834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6356351"/>
            <a:ext cx="3188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8E854-6890-6F47-839C-2C71D2D18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7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2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658A8C-3FE2-64BB-C1EF-D99A87C2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552" y="0"/>
            <a:ext cx="446543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96256-0775-8A7E-3EE0-9E4CFAAB7F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8" r="18343" b="16871"/>
          <a:stretch/>
        </p:blipFill>
        <p:spPr>
          <a:xfrm>
            <a:off x="2666845" y="42627"/>
            <a:ext cx="1492469" cy="15795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62C0518-BCA3-7F83-D6BC-006BB5A37A22}"/>
              </a:ext>
            </a:extLst>
          </p:cNvPr>
          <p:cNvGrpSpPr/>
          <p:nvPr/>
        </p:nvGrpSpPr>
        <p:grpSpPr>
          <a:xfrm>
            <a:off x="6121969" y="3545494"/>
            <a:ext cx="274320" cy="274320"/>
            <a:chOff x="5065986" y="1982250"/>
            <a:chExt cx="274320" cy="2743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443633-E123-C5F2-8F05-4F29018AB875}"/>
                </a:ext>
              </a:extLst>
            </p:cNvPr>
            <p:cNvCxnSpPr>
              <a:cxnSpLocks/>
            </p:cNvCxnSpPr>
            <p:nvPr/>
          </p:nvCxnSpPr>
          <p:spPr>
            <a:xfrm>
              <a:off x="5065986" y="2119264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20EDE0-93FC-29EE-1C92-5F9E87F3E620}"/>
                </a:ext>
              </a:extLst>
            </p:cNvPr>
            <p:cNvCxnSpPr>
              <a:cxnSpLocks/>
            </p:cNvCxnSpPr>
            <p:nvPr/>
          </p:nvCxnSpPr>
          <p:spPr>
            <a:xfrm>
              <a:off x="5204429" y="1982250"/>
              <a:ext cx="0" cy="27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7C978F7-BFA3-1FCE-12A2-CE04B0B18486}"/>
              </a:ext>
            </a:extLst>
          </p:cNvPr>
          <p:cNvGrpSpPr/>
          <p:nvPr/>
        </p:nvGrpSpPr>
        <p:grpSpPr>
          <a:xfrm>
            <a:off x="6354107" y="4701621"/>
            <a:ext cx="274320" cy="274320"/>
            <a:chOff x="5065986" y="1982250"/>
            <a:chExt cx="274320" cy="27432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D4A7A9-E84A-8873-32B3-5C0D66ACFCFC}"/>
                </a:ext>
              </a:extLst>
            </p:cNvPr>
            <p:cNvCxnSpPr>
              <a:cxnSpLocks/>
            </p:cNvCxnSpPr>
            <p:nvPr/>
          </p:nvCxnSpPr>
          <p:spPr>
            <a:xfrm>
              <a:off x="5065986" y="2119264"/>
              <a:ext cx="27432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0E36A9-99B4-9F88-B8A3-3B0633F1047D}"/>
                </a:ext>
              </a:extLst>
            </p:cNvPr>
            <p:cNvCxnSpPr>
              <a:cxnSpLocks/>
            </p:cNvCxnSpPr>
            <p:nvPr/>
          </p:nvCxnSpPr>
          <p:spPr>
            <a:xfrm>
              <a:off x="5204429" y="1982250"/>
              <a:ext cx="0" cy="2743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E5DEEA-439D-E8C9-2A98-9210DB9B294A}"/>
              </a:ext>
            </a:extLst>
          </p:cNvPr>
          <p:cNvGrpSpPr/>
          <p:nvPr/>
        </p:nvGrpSpPr>
        <p:grpSpPr>
          <a:xfrm>
            <a:off x="6415339" y="2407939"/>
            <a:ext cx="274320" cy="327099"/>
            <a:chOff x="3686775" y="2407937"/>
            <a:chExt cx="274320" cy="3270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D6CD6D1-78BF-5E2F-AB1E-EC71121BB4FF}"/>
                </a:ext>
              </a:extLst>
            </p:cNvPr>
            <p:cNvGrpSpPr/>
            <p:nvPr/>
          </p:nvGrpSpPr>
          <p:grpSpPr>
            <a:xfrm>
              <a:off x="3686775" y="2407937"/>
              <a:ext cx="274320" cy="274320"/>
              <a:chOff x="5065986" y="1982250"/>
              <a:chExt cx="274320" cy="27432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C483926-490D-3BBD-1006-5CFA6B1152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5986" y="2119264"/>
                <a:ext cx="2743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BA31EF5-3C34-F8A2-4686-99745BC96F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4429" y="1982250"/>
                <a:ext cx="0" cy="2743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EFF85F-0A08-8F45-FFB9-4CB521C7DC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6775" y="2544951"/>
              <a:ext cx="137160" cy="1900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1561C1-AD5D-A5E2-866C-ED4990A1B915}"/>
              </a:ext>
            </a:extLst>
          </p:cNvPr>
          <p:cNvCxnSpPr>
            <a:cxnSpLocks/>
          </p:cNvCxnSpPr>
          <p:nvPr/>
        </p:nvCxnSpPr>
        <p:spPr>
          <a:xfrm flipV="1">
            <a:off x="6256397" y="3535678"/>
            <a:ext cx="158942" cy="1468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48EAD9-B475-DA3F-3EDD-73FA67A8B842}"/>
              </a:ext>
            </a:extLst>
          </p:cNvPr>
          <p:cNvCxnSpPr>
            <a:cxnSpLocks/>
          </p:cNvCxnSpPr>
          <p:nvPr/>
        </p:nvCxnSpPr>
        <p:spPr>
          <a:xfrm>
            <a:off x="6503296" y="4838928"/>
            <a:ext cx="127698" cy="1370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FA01024F-2DEF-7026-4412-875E0572F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427" y="2251355"/>
            <a:ext cx="1778000" cy="1905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4F8F103-C10F-4C89-1C38-2F8EA2B8E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738" y="3545494"/>
            <a:ext cx="1752600" cy="1905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5A2D5A9-1CF1-B140-6316-915EFE88A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437" y="3796954"/>
            <a:ext cx="279400" cy="1778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43101C-A631-3FF6-3DD2-434FCE6E1F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2291" y="884691"/>
            <a:ext cx="1320800" cy="2413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C07A3F4-2D3E-BCC7-F0A1-F53FEFC15BD6}"/>
              </a:ext>
            </a:extLst>
          </p:cNvPr>
          <p:cNvCxnSpPr>
            <a:cxnSpLocks/>
          </p:cNvCxnSpPr>
          <p:nvPr/>
        </p:nvCxnSpPr>
        <p:spPr>
          <a:xfrm>
            <a:off x="5837524" y="85344"/>
            <a:ext cx="46117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91FB99E-9672-DFFE-A6BB-79BE488AE6F3}"/>
              </a:ext>
            </a:extLst>
          </p:cNvPr>
          <p:cNvCxnSpPr>
            <a:cxnSpLocks/>
          </p:cNvCxnSpPr>
          <p:nvPr/>
        </p:nvCxnSpPr>
        <p:spPr>
          <a:xfrm>
            <a:off x="8824564" y="6821424"/>
            <a:ext cx="162466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289EDC-304A-0F21-B275-C7F1945497C2}"/>
              </a:ext>
            </a:extLst>
          </p:cNvPr>
          <p:cNvCxnSpPr>
            <a:cxnSpLocks/>
          </p:cNvCxnSpPr>
          <p:nvPr/>
        </p:nvCxnSpPr>
        <p:spPr>
          <a:xfrm flipV="1">
            <a:off x="10282691" y="1231392"/>
            <a:ext cx="0" cy="5590032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219C68-7D1D-8AA4-8B9E-1145962FAAA5}"/>
              </a:ext>
            </a:extLst>
          </p:cNvPr>
          <p:cNvCxnSpPr>
            <a:cxnSpLocks/>
          </p:cNvCxnSpPr>
          <p:nvPr/>
        </p:nvCxnSpPr>
        <p:spPr>
          <a:xfrm>
            <a:off x="10282691" y="85344"/>
            <a:ext cx="0" cy="67056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D1AE331-D378-3F98-D5E2-AAF17C330A48}"/>
              </a:ext>
            </a:extLst>
          </p:cNvPr>
          <p:cNvCxnSpPr>
            <a:cxnSpLocks/>
          </p:cNvCxnSpPr>
          <p:nvPr/>
        </p:nvCxnSpPr>
        <p:spPr>
          <a:xfrm flipV="1">
            <a:off x="6552499" y="317887"/>
            <a:ext cx="0" cy="20287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F43BAB-B4CD-CC86-E772-E4CE66D4E31B}"/>
              </a:ext>
            </a:extLst>
          </p:cNvPr>
          <p:cNvCxnSpPr>
            <a:cxnSpLocks/>
          </p:cNvCxnSpPr>
          <p:nvPr/>
        </p:nvCxnSpPr>
        <p:spPr>
          <a:xfrm flipV="1">
            <a:off x="4333444" y="1679605"/>
            <a:ext cx="0" cy="61816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671B2F-2C45-5DF9-6ADD-79E4786AE67F}"/>
              </a:ext>
            </a:extLst>
          </p:cNvPr>
          <p:cNvCxnSpPr>
            <a:cxnSpLocks/>
          </p:cNvCxnSpPr>
          <p:nvPr/>
        </p:nvCxnSpPr>
        <p:spPr>
          <a:xfrm>
            <a:off x="6552499" y="1965480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BA6C9CE-F029-A9D8-8DB2-F42B255E78D8}"/>
              </a:ext>
            </a:extLst>
          </p:cNvPr>
          <p:cNvCxnSpPr>
            <a:cxnSpLocks/>
          </p:cNvCxnSpPr>
          <p:nvPr/>
        </p:nvCxnSpPr>
        <p:spPr>
          <a:xfrm flipH="1">
            <a:off x="4020916" y="1965480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748D9B-6637-7619-7829-7016F9838A7A}"/>
              </a:ext>
            </a:extLst>
          </p:cNvPr>
          <p:cNvCxnSpPr>
            <a:cxnSpLocks/>
          </p:cNvCxnSpPr>
          <p:nvPr/>
        </p:nvCxnSpPr>
        <p:spPr>
          <a:xfrm flipV="1">
            <a:off x="6483919" y="4368875"/>
            <a:ext cx="0" cy="450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4F13BC2-DBE7-6654-2E7B-698EE7B0A23D}"/>
              </a:ext>
            </a:extLst>
          </p:cNvPr>
          <p:cNvCxnSpPr>
            <a:cxnSpLocks/>
          </p:cNvCxnSpPr>
          <p:nvPr/>
        </p:nvCxnSpPr>
        <p:spPr>
          <a:xfrm flipV="1">
            <a:off x="4333444" y="4368875"/>
            <a:ext cx="0" cy="450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8B88B0A-349B-86E1-8EE6-1D1CF67BBB36}"/>
              </a:ext>
            </a:extLst>
          </p:cNvPr>
          <p:cNvCxnSpPr>
            <a:cxnSpLocks/>
          </p:cNvCxnSpPr>
          <p:nvPr/>
        </p:nvCxnSpPr>
        <p:spPr>
          <a:xfrm flipH="1">
            <a:off x="4013404" y="4581946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A257BD9-05D9-2C6C-C590-693F14063C15}"/>
              </a:ext>
            </a:extLst>
          </p:cNvPr>
          <p:cNvCxnSpPr>
            <a:cxnSpLocks/>
          </p:cNvCxnSpPr>
          <p:nvPr/>
        </p:nvCxnSpPr>
        <p:spPr>
          <a:xfrm>
            <a:off x="6503296" y="4581946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F2BCD830-E2A0-AA8F-A7E8-DC517E7F8F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673" y="4295723"/>
            <a:ext cx="3009900" cy="533400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A6A8AE4-0FA2-96FE-9C8A-2302505163EF}"/>
              </a:ext>
            </a:extLst>
          </p:cNvPr>
          <p:cNvCxnSpPr>
            <a:cxnSpLocks/>
          </p:cNvCxnSpPr>
          <p:nvPr/>
        </p:nvCxnSpPr>
        <p:spPr>
          <a:xfrm>
            <a:off x="8723984" y="2735036"/>
            <a:ext cx="89933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1D8A9F-27F4-C57C-E805-16AED0AF1535}"/>
              </a:ext>
            </a:extLst>
          </p:cNvPr>
          <p:cNvCxnSpPr>
            <a:cxnSpLocks/>
          </p:cNvCxnSpPr>
          <p:nvPr/>
        </p:nvCxnSpPr>
        <p:spPr>
          <a:xfrm>
            <a:off x="9377386" y="2735036"/>
            <a:ext cx="0" cy="67056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FE65EE2C-4997-D6B6-7EB7-F188734A92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7649" y="3578514"/>
            <a:ext cx="1282700" cy="24130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6B97611-580D-0C73-C15A-D7BB6577CDB8}"/>
              </a:ext>
            </a:extLst>
          </p:cNvPr>
          <p:cNvCxnSpPr>
            <a:cxnSpLocks/>
          </p:cNvCxnSpPr>
          <p:nvPr/>
        </p:nvCxnSpPr>
        <p:spPr>
          <a:xfrm flipV="1">
            <a:off x="9411406" y="3974754"/>
            <a:ext cx="0" cy="284667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02A761DB-F745-FBB9-7604-D49E1E47DC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30449" y="1675572"/>
            <a:ext cx="1092200" cy="533400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612F5D5-4B89-0F50-7729-00FA59EC0E99}"/>
              </a:ext>
            </a:extLst>
          </p:cNvPr>
          <p:cNvCxnSpPr>
            <a:cxnSpLocks/>
          </p:cNvCxnSpPr>
          <p:nvPr/>
        </p:nvCxnSpPr>
        <p:spPr>
          <a:xfrm flipV="1">
            <a:off x="8704607" y="6008699"/>
            <a:ext cx="0" cy="450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6069E68-D3A2-6D9F-63D8-FC6231D56E92}"/>
              </a:ext>
            </a:extLst>
          </p:cNvPr>
          <p:cNvCxnSpPr>
            <a:cxnSpLocks/>
          </p:cNvCxnSpPr>
          <p:nvPr/>
        </p:nvCxnSpPr>
        <p:spPr>
          <a:xfrm>
            <a:off x="8723984" y="6233962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A29445A-6119-1F22-BC58-8E2360ACEFD7}"/>
              </a:ext>
            </a:extLst>
          </p:cNvPr>
          <p:cNvCxnSpPr>
            <a:cxnSpLocks/>
          </p:cNvCxnSpPr>
          <p:nvPr/>
        </p:nvCxnSpPr>
        <p:spPr>
          <a:xfrm flipV="1">
            <a:off x="4316572" y="6008699"/>
            <a:ext cx="0" cy="450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E55C37C-97C0-C850-EB69-1A1100D6234E}"/>
              </a:ext>
            </a:extLst>
          </p:cNvPr>
          <p:cNvCxnSpPr>
            <a:cxnSpLocks/>
          </p:cNvCxnSpPr>
          <p:nvPr/>
        </p:nvCxnSpPr>
        <p:spPr>
          <a:xfrm flipH="1">
            <a:off x="3996532" y="6233962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7B9F91D-4895-8009-F38E-8CDDFA6B01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66844" y="5951589"/>
            <a:ext cx="1219200" cy="533400"/>
          </a:xfrm>
          <a:prstGeom prst="rect">
            <a:avLst/>
          </a:prstGeom>
        </p:spPr>
      </p:pic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E356266-9149-9568-9004-588F03C22CD6}"/>
              </a:ext>
            </a:extLst>
          </p:cNvPr>
          <p:cNvCxnSpPr>
            <a:cxnSpLocks/>
          </p:cNvCxnSpPr>
          <p:nvPr/>
        </p:nvCxnSpPr>
        <p:spPr>
          <a:xfrm>
            <a:off x="777844" y="6821424"/>
            <a:ext cx="35387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479FF19-AD25-979B-292F-CA7D3FD337E3}"/>
              </a:ext>
            </a:extLst>
          </p:cNvPr>
          <p:cNvCxnSpPr>
            <a:cxnSpLocks/>
          </p:cNvCxnSpPr>
          <p:nvPr/>
        </p:nvCxnSpPr>
        <p:spPr>
          <a:xfrm>
            <a:off x="9748" y="5059680"/>
            <a:ext cx="429463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DF6CCAB3-429A-300F-5D60-4B96E7AEE6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7733" y="5599111"/>
            <a:ext cx="2133600" cy="241300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4BDB86B-74E1-D271-4C12-CA3B729583DA}"/>
              </a:ext>
            </a:extLst>
          </p:cNvPr>
          <p:cNvCxnSpPr>
            <a:cxnSpLocks/>
          </p:cNvCxnSpPr>
          <p:nvPr/>
        </p:nvCxnSpPr>
        <p:spPr>
          <a:xfrm flipH="1">
            <a:off x="1818627" y="5109828"/>
            <a:ext cx="1522" cy="47709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D68EB50-09D7-AB70-9FDF-8CF56AE7C105}"/>
              </a:ext>
            </a:extLst>
          </p:cNvPr>
          <p:cNvCxnSpPr>
            <a:cxnSpLocks/>
          </p:cNvCxnSpPr>
          <p:nvPr/>
        </p:nvCxnSpPr>
        <p:spPr>
          <a:xfrm flipV="1">
            <a:off x="1841378" y="5867337"/>
            <a:ext cx="0" cy="95408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17F9E5A-84C6-81BB-F2B9-CB36C1275F13}"/>
              </a:ext>
            </a:extLst>
          </p:cNvPr>
          <p:cNvCxnSpPr>
            <a:cxnSpLocks/>
          </p:cNvCxnSpPr>
          <p:nvPr/>
        </p:nvCxnSpPr>
        <p:spPr>
          <a:xfrm>
            <a:off x="9748" y="3493006"/>
            <a:ext cx="43312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105">
            <a:extLst>
              <a:ext uri="{FF2B5EF4-FFF2-40B4-BE49-F238E27FC236}">
                <a16:creationId xmlns:a16="http://schemas.microsoft.com/office/drawing/2014/main" id="{C53605B7-EDBD-87EA-FAD7-0A1D66C250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22" y="3857676"/>
            <a:ext cx="1257300" cy="241300"/>
          </a:xfrm>
          <a:prstGeom prst="rect">
            <a:avLst/>
          </a:prstGeom>
        </p:spPr>
      </p:pic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A3FED61-C439-CAB4-B9E1-7A02872FE8DE}"/>
              </a:ext>
            </a:extLst>
          </p:cNvPr>
          <p:cNvCxnSpPr>
            <a:cxnSpLocks/>
          </p:cNvCxnSpPr>
          <p:nvPr/>
        </p:nvCxnSpPr>
        <p:spPr>
          <a:xfrm>
            <a:off x="552944" y="3493329"/>
            <a:ext cx="0" cy="36434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32D931F-DAB1-E90A-CD1F-BE637ABD4AA8}"/>
              </a:ext>
            </a:extLst>
          </p:cNvPr>
          <p:cNvCxnSpPr>
            <a:cxnSpLocks/>
          </p:cNvCxnSpPr>
          <p:nvPr/>
        </p:nvCxnSpPr>
        <p:spPr>
          <a:xfrm flipV="1">
            <a:off x="552944" y="4161613"/>
            <a:ext cx="0" cy="898069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Arc 112">
            <a:extLst>
              <a:ext uri="{FF2B5EF4-FFF2-40B4-BE49-F238E27FC236}">
                <a16:creationId xmlns:a16="http://schemas.microsoft.com/office/drawing/2014/main" id="{0C218B07-C4AF-9748-E6A3-077D5A09B338}"/>
              </a:ext>
            </a:extLst>
          </p:cNvPr>
          <p:cNvSpPr>
            <a:spLocks/>
          </p:cNvSpPr>
          <p:nvPr/>
        </p:nvSpPr>
        <p:spPr>
          <a:xfrm rot="18885877">
            <a:off x="5830064" y="420897"/>
            <a:ext cx="822960" cy="822960"/>
          </a:xfrm>
          <a:prstGeom prst="arc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5" name="Picture 114">
            <a:extLst>
              <a:ext uri="{FF2B5EF4-FFF2-40B4-BE49-F238E27FC236}">
                <a16:creationId xmlns:a16="http://schemas.microsoft.com/office/drawing/2014/main" id="{299E08E3-F83D-F2CC-82E4-10A0D21950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13561" y="390167"/>
            <a:ext cx="1765300" cy="241300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0B86ED8-259A-8334-DC3B-4CA59FBC8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137" y="716460"/>
            <a:ext cx="279400" cy="177800"/>
          </a:xfrm>
          <a:prstGeom prst="rect">
            <a:avLst/>
          </a:prstGeom>
        </p:spPr>
      </p:pic>
      <p:sp>
        <p:nvSpPr>
          <p:cNvPr id="120" name="Arc 119">
            <a:extLst>
              <a:ext uri="{FF2B5EF4-FFF2-40B4-BE49-F238E27FC236}">
                <a16:creationId xmlns:a16="http://schemas.microsoft.com/office/drawing/2014/main" id="{E3D95E7E-7437-99DF-348C-24A022F31B76}"/>
              </a:ext>
            </a:extLst>
          </p:cNvPr>
          <p:cNvSpPr>
            <a:spLocks noChangeAspect="1"/>
          </p:cNvSpPr>
          <p:nvPr/>
        </p:nvSpPr>
        <p:spPr>
          <a:xfrm rot="7875993">
            <a:off x="6202393" y="3859828"/>
            <a:ext cx="411480" cy="411480"/>
          </a:xfrm>
          <a:prstGeom prst="arc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566565B-BA67-D9A5-6B41-FBA8EAC1EB89}"/>
              </a:ext>
            </a:extLst>
          </p:cNvPr>
          <p:cNvCxnSpPr>
            <a:cxnSpLocks/>
          </p:cNvCxnSpPr>
          <p:nvPr/>
        </p:nvCxnSpPr>
        <p:spPr>
          <a:xfrm flipV="1">
            <a:off x="6256397" y="3857676"/>
            <a:ext cx="0" cy="5577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3B57419-F263-C05A-D972-A05136BA2E2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680646" y="22524"/>
            <a:ext cx="1173794" cy="6858000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4215A8A-0363-83E6-D541-5C28CEC30C23}"/>
              </a:ext>
            </a:extLst>
          </p:cNvPr>
          <p:cNvCxnSpPr>
            <a:cxnSpLocks/>
          </p:cNvCxnSpPr>
          <p:nvPr/>
        </p:nvCxnSpPr>
        <p:spPr>
          <a:xfrm flipV="1">
            <a:off x="13806488" y="5794021"/>
            <a:ext cx="0" cy="450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5EC9AE1-A513-C57B-5464-CBD985502DDC}"/>
              </a:ext>
            </a:extLst>
          </p:cNvPr>
          <p:cNvCxnSpPr>
            <a:cxnSpLocks/>
          </p:cNvCxnSpPr>
          <p:nvPr/>
        </p:nvCxnSpPr>
        <p:spPr>
          <a:xfrm>
            <a:off x="13825865" y="6019284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07A4F81-9774-1A00-2538-DFC7E4B9B51F}"/>
              </a:ext>
            </a:extLst>
          </p:cNvPr>
          <p:cNvCxnSpPr>
            <a:cxnSpLocks/>
          </p:cNvCxnSpPr>
          <p:nvPr/>
        </p:nvCxnSpPr>
        <p:spPr>
          <a:xfrm flipV="1">
            <a:off x="12788596" y="5792961"/>
            <a:ext cx="0" cy="450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A3E9FE4-CD30-F408-3F67-5654F04068EC}"/>
              </a:ext>
            </a:extLst>
          </p:cNvPr>
          <p:cNvCxnSpPr>
            <a:cxnSpLocks/>
          </p:cNvCxnSpPr>
          <p:nvPr/>
        </p:nvCxnSpPr>
        <p:spPr>
          <a:xfrm flipH="1">
            <a:off x="12468556" y="6018224"/>
            <a:ext cx="32004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4662F923-8DF6-9756-7E16-8F7FFA9BA9C2}"/>
              </a:ext>
            </a:extLst>
          </p:cNvPr>
          <p:cNvPicPr>
            <a:picLocks noChangeAspect="1"/>
          </p:cNvPicPr>
          <p:nvPr/>
        </p:nvPicPr>
        <p:blipFill rotWithShape="1">
          <a:blip r:embed="rId16"/>
          <a:srcRect l="8784" t="13064" r="18366" b="17085"/>
          <a:stretch/>
        </p:blipFill>
        <p:spPr>
          <a:xfrm>
            <a:off x="11070266" y="3735994"/>
            <a:ext cx="1707260" cy="1797224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39DFC31C-0F82-074A-6709-B13246BB66B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91278" y="5741999"/>
            <a:ext cx="1092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17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3</cp:revision>
  <dcterms:created xsi:type="dcterms:W3CDTF">2023-05-12T15:38:13Z</dcterms:created>
  <dcterms:modified xsi:type="dcterms:W3CDTF">2023-05-12T16:53:15Z</dcterms:modified>
</cp:coreProperties>
</file>