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121920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49"/>
    <p:restoredTop sz="96327"/>
  </p:normalViewPr>
  <p:slideViewPr>
    <p:cSldViewPr snapToGrid="0">
      <p:cViewPr varScale="1">
        <p:scale>
          <a:sx n="120" d="100"/>
          <a:sy n="120" d="100"/>
        </p:scale>
        <p:origin x="116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97187"/>
            <a:ext cx="9144000" cy="254677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42174"/>
            <a:ext cx="9144000" cy="176614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18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89467"/>
            <a:ext cx="2628900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89467"/>
            <a:ext cx="7734300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045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0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823721"/>
            <a:ext cx="10515600" cy="304291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895428"/>
            <a:ext cx="10515600" cy="160019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57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947333"/>
            <a:ext cx="518160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096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89467"/>
            <a:ext cx="1051560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793241"/>
            <a:ext cx="5157787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672080"/>
            <a:ext cx="5157787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793241"/>
            <a:ext cx="5183188" cy="87883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672080"/>
            <a:ext cx="5183188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3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179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053254"/>
            <a:ext cx="6172200" cy="51985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87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87680"/>
            <a:ext cx="3932237" cy="17068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053254"/>
            <a:ext cx="6172200" cy="51985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194560"/>
            <a:ext cx="3932237" cy="406569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978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89467"/>
            <a:ext cx="1051560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947333"/>
            <a:ext cx="1051560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994DA-ACDB-A74E-AA9B-93F8F5EFE08C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780107"/>
            <a:ext cx="41148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780107"/>
            <a:ext cx="274320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6A3D7-0E66-734E-BB8E-4B530CFE26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41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457D81C-38DD-EC41-ED9E-B5D2D89F007A}"/>
              </a:ext>
            </a:extLst>
          </p:cNvPr>
          <p:cNvGrpSpPr/>
          <p:nvPr/>
        </p:nvGrpSpPr>
        <p:grpSpPr>
          <a:xfrm>
            <a:off x="1761796" y="1404131"/>
            <a:ext cx="6489071" cy="5911069"/>
            <a:chOff x="1070678" y="85694"/>
            <a:chExt cx="8607056" cy="7229506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BA7975C-FBE6-EBBA-1605-15DF567BD6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5334" y="85694"/>
              <a:ext cx="7772400" cy="7143812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23FED6-3DEB-A8D1-BD49-82C8FB6EF664}"/>
                </a:ext>
              </a:extLst>
            </p:cNvPr>
            <p:cNvSpPr/>
            <p:nvPr/>
          </p:nvSpPr>
          <p:spPr>
            <a:xfrm>
              <a:off x="1070678" y="5475768"/>
              <a:ext cx="1669311" cy="18394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EB6161C8-7632-ADA7-F464-5F9AAEE771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5893" r="89192" b="13682"/>
          <a:stretch/>
        </p:blipFill>
        <p:spPr>
          <a:xfrm>
            <a:off x="799043" y="5284381"/>
            <a:ext cx="1774373" cy="1573318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6E90706-2496-5887-62AF-7678F2C03DC6}"/>
              </a:ext>
            </a:extLst>
          </p:cNvPr>
          <p:cNvCxnSpPr>
            <a:cxnSpLocks/>
          </p:cNvCxnSpPr>
          <p:nvPr/>
        </p:nvCxnSpPr>
        <p:spPr>
          <a:xfrm flipV="1">
            <a:off x="2647509" y="1297172"/>
            <a:ext cx="0" cy="65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86E70D-AE29-5B10-5A3A-C7448149D449}"/>
              </a:ext>
            </a:extLst>
          </p:cNvPr>
          <p:cNvCxnSpPr>
            <a:cxnSpLocks/>
          </p:cNvCxnSpPr>
          <p:nvPr/>
        </p:nvCxnSpPr>
        <p:spPr>
          <a:xfrm flipV="1">
            <a:off x="5489946" y="822251"/>
            <a:ext cx="0" cy="65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EB74DB-1D06-0262-3D90-6F1AF7B3E281}"/>
              </a:ext>
            </a:extLst>
          </p:cNvPr>
          <p:cNvCxnSpPr>
            <a:cxnSpLocks/>
          </p:cNvCxnSpPr>
          <p:nvPr/>
        </p:nvCxnSpPr>
        <p:spPr>
          <a:xfrm flipV="1">
            <a:off x="5436785" y="1821712"/>
            <a:ext cx="0" cy="65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BF81D-D761-F622-C13E-F3D8EE47E9AB}"/>
              </a:ext>
            </a:extLst>
          </p:cNvPr>
          <p:cNvCxnSpPr>
            <a:cxnSpLocks/>
          </p:cNvCxnSpPr>
          <p:nvPr/>
        </p:nvCxnSpPr>
        <p:spPr>
          <a:xfrm flipV="1">
            <a:off x="8190616" y="1161860"/>
            <a:ext cx="0" cy="659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9347B04C-EA8D-E15D-7E08-77772883583D}"/>
              </a:ext>
            </a:extLst>
          </p:cNvPr>
          <p:cNvSpPr/>
          <p:nvPr/>
        </p:nvSpPr>
        <p:spPr>
          <a:xfrm rot="16200000">
            <a:off x="5056516" y="-2076991"/>
            <a:ext cx="659853" cy="5728838"/>
          </a:xfrm>
          <a:prstGeom prst="rightBrace">
            <a:avLst>
              <a:gd name="adj1" fmla="val 32002"/>
              <a:gd name="adj2" fmla="val 281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ED4A057-AAC9-4041-A581-ED403A262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011" y="111871"/>
            <a:ext cx="7772400" cy="255722"/>
          </a:xfrm>
          <a:prstGeom prst="rect">
            <a:avLst/>
          </a:prstGeom>
        </p:spPr>
      </p:pic>
      <p:sp>
        <p:nvSpPr>
          <p:cNvPr id="30" name="Bent Arrow 29">
            <a:extLst>
              <a:ext uri="{FF2B5EF4-FFF2-40B4-BE49-F238E27FC236}">
                <a16:creationId xmlns:a16="http://schemas.microsoft.com/office/drawing/2014/main" id="{B4EAFA8D-0376-2FAC-7F66-01CA9C5B0D51}"/>
              </a:ext>
            </a:extLst>
          </p:cNvPr>
          <p:cNvSpPr/>
          <p:nvPr/>
        </p:nvSpPr>
        <p:spPr>
          <a:xfrm rot="12673686">
            <a:off x="6916318" y="6319866"/>
            <a:ext cx="1201479" cy="616688"/>
          </a:xfrm>
          <a:prstGeom prst="bentArrow">
            <a:avLst>
              <a:gd name="adj1" fmla="val 2322"/>
              <a:gd name="adj2" fmla="val 8714"/>
              <a:gd name="adj3" fmla="val 25000"/>
              <a:gd name="adj4" fmla="val 43750"/>
            </a:avLst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65F2AD7C-BE89-67C6-EE62-B1545E5103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884" y="6093382"/>
            <a:ext cx="3896833" cy="534828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F023B8-3D40-D539-29FF-CEC21AC3CCF4}"/>
              </a:ext>
            </a:extLst>
          </p:cNvPr>
          <p:cNvCxnSpPr>
            <a:cxnSpLocks/>
          </p:cNvCxnSpPr>
          <p:nvPr/>
        </p:nvCxnSpPr>
        <p:spPr>
          <a:xfrm flipH="1">
            <a:off x="7620002" y="4099990"/>
            <a:ext cx="57061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8411B51-0A80-9901-77FB-76892E7FEFD9}"/>
              </a:ext>
            </a:extLst>
          </p:cNvPr>
          <p:cNvCxnSpPr>
            <a:cxnSpLocks/>
          </p:cNvCxnSpPr>
          <p:nvPr/>
        </p:nvCxnSpPr>
        <p:spPr>
          <a:xfrm>
            <a:off x="2497901" y="4168854"/>
            <a:ext cx="766294" cy="101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3870073D-F8D4-3A8A-E44D-A4365247A8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48" y="3612844"/>
            <a:ext cx="2816285" cy="87428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642CCF20-AF67-2915-97A4-FC6C680469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0616" y="3738573"/>
            <a:ext cx="3881690" cy="58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99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Karlson, Kyle Neil</dc:creator>
  <cp:lastModifiedBy>Karlson, Kyle Neil</cp:lastModifiedBy>
  <cp:revision>3</cp:revision>
  <dcterms:created xsi:type="dcterms:W3CDTF">2022-10-03T05:43:40Z</dcterms:created>
  <dcterms:modified xsi:type="dcterms:W3CDTF">2022-11-10T05:30:13Z</dcterms:modified>
</cp:coreProperties>
</file>