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327"/>
  </p:normalViewPr>
  <p:slideViewPr>
    <p:cSldViewPr snapToGrid="0">
      <p:cViewPr varScale="1">
        <p:scale>
          <a:sx n="119" d="100"/>
          <a:sy n="119" d="100"/>
        </p:scale>
        <p:origin x="1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97187"/>
            <a:ext cx="91440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2174"/>
            <a:ext cx="9144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6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8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89467"/>
            <a:ext cx="262890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89467"/>
            <a:ext cx="773430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4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0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23721"/>
            <a:ext cx="105156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95428"/>
            <a:ext cx="105156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7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7333"/>
            <a:ext cx="51816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47333"/>
            <a:ext cx="51816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9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89467"/>
            <a:ext cx="105156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793241"/>
            <a:ext cx="5157787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672080"/>
            <a:ext cx="515778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93241"/>
            <a:ext cx="5183188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72080"/>
            <a:ext cx="518318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7/16/25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7/16/25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7680"/>
            <a:ext cx="3932237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53254"/>
            <a:ext cx="617220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94560"/>
            <a:ext cx="3932237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8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7680"/>
            <a:ext cx="3932237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53254"/>
            <a:ext cx="617220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94560"/>
            <a:ext cx="3932237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89467"/>
            <a:ext cx="105156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47333"/>
            <a:ext cx="105156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780107"/>
            <a:ext cx="2743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994DA-ACDB-A74E-AA9B-93F8F5EFE08C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780107"/>
            <a:ext cx="4114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780107"/>
            <a:ext cx="2743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4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png"/><Relationship Id="rId16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FEC30A-37B6-41EA-CA34-2926E3061B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8" r="18343" b="16871"/>
          <a:stretch/>
        </p:blipFill>
        <p:spPr>
          <a:xfrm>
            <a:off x="243944" y="2258296"/>
            <a:ext cx="1492469" cy="1579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9E77D2-3041-0483-248A-6B61DEE49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883" y="-55755"/>
            <a:ext cx="2050618" cy="673600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51F4A1-5F59-D2AD-8202-A81F63B21C87}"/>
              </a:ext>
            </a:extLst>
          </p:cNvPr>
          <p:cNvCxnSpPr>
            <a:cxnSpLocks/>
          </p:cNvCxnSpPr>
          <p:nvPr/>
        </p:nvCxnSpPr>
        <p:spPr>
          <a:xfrm flipH="1">
            <a:off x="4433499" y="4245828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5E65F4-1428-4391-87E4-761AAC36FB48}"/>
              </a:ext>
            </a:extLst>
          </p:cNvPr>
          <p:cNvCxnSpPr>
            <a:cxnSpLocks/>
          </p:cNvCxnSpPr>
          <p:nvPr/>
        </p:nvCxnSpPr>
        <p:spPr>
          <a:xfrm>
            <a:off x="2984552" y="4245828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1020096-2CF9-1D4D-37FC-B55D8878FCE2}"/>
              </a:ext>
            </a:extLst>
          </p:cNvPr>
          <p:cNvCxnSpPr>
            <a:cxnSpLocks/>
          </p:cNvCxnSpPr>
          <p:nvPr/>
        </p:nvCxnSpPr>
        <p:spPr>
          <a:xfrm flipH="1">
            <a:off x="4433502" y="6569555"/>
            <a:ext cx="3374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82175F-4B5E-6282-83DD-5635AE9E5826}"/>
              </a:ext>
            </a:extLst>
          </p:cNvPr>
          <p:cNvCxnSpPr>
            <a:cxnSpLocks/>
          </p:cNvCxnSpPr>
          <p:nvPr/>
        </p:nvCxnSpPr>
        <p:spPr>
          <a:xfrm>
            <a:off x="2962250" y="6569555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FB6C4B-F3C7-264B-0B84-7BD068AAB802}"/>
              </a:ext>
            </a:extLst>
          </p:cNvPr>
          <p:cNvCxnSpPr>
            <a:cxnSpLocks/>
          </p:cNvCxnSpPr>
          <p:nvPr/>
        </p:nvCxnSpPr>
        <p:spPr>
          <a:xfrm flipH="1">
            <a:off x="5362597" y="2482113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357950-1E99-04E9-AEE8-90699EA5002F}"/>
              </a:ext>
            </a:extLst>
          </p:cNvPr>
          <p:cNvCxnSpPr>
            <a:cxnSpLocks/>
          </p:cNvCxnSpPr>
          <p:nvPr/>
        </p:nvCxnSpPr>
        <p:spPr>
          <a:xfrm>
            <a:off x="2979240" y="2504415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DE25E8-27D7-33FB-2840-CEEDC30C2884}"/>
              </a:ext>
            </a:extLst>
          </p:cNvPr>
          <p:cNvCxnSpPr>
            <a:cxnSpLocks/>
          </p:cNvCxnSpPr>
          <p:nvPr/>
        </p:nvCxnSpPr>
        <p:spPr>
          <a:xfrm flipH="1">
            <a:off x="5621935" y="51434"/>
            <a:ext cx="2062921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C22554-D5A1-EA17-CA8B-896DB92655B2}"/>
              </a:ext>
            </a:extLst>
          </p:cNvPr>
          <p:cNvCxnSpPr>
            <a:cxnSpLocks/>
          </p:cNvCxnSpPr>
          <p:nvPr/>
        </p:nvCxnSpPr>
        <p:spPr>
          <a:xfrm flipV="1">
            <a:off x="7551249" y="51434"/>
            <a:ext cx="0" cy="2396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685F64-1D31-41D1-C82B-FA0E2713C70E}"/>
              </a:ext>
            </a:extLst>
          </p:cNvPr>
          <p:cNvCxnSpPr>
            <a:cxnSpLocks/>
          </p:cNvCxnSpPr>
          <p:nvPr/>
        </p:nvCxnSpPr>
        <p:spPr>
          <a:xfrm>
            <a:off x="7551249" y="3353976"/>
            <a:ext cx="0" cy="32155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0617D94-531B-286A-6886-4E0012C9A0AA}"/>
              </a:ext>
            </a:extLst>
          </p:cNvPr>
          <p:cNvCxnSpPr>
            <a:cxnSpLocks/>
          </p:cNvCxnSpPr>
          <p:nvPr/>
        </p:nvCxnSpPr>
        <p:spPr>
          <a:xfrm flipV="1">
            <a:off x="6677939" y="4243019"/>
            <a:ext cx="7408" cy="351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2BEE704-77C2-EE87-A8EE-6F49CC68D46A}"/>
              </a:ext>
            </a:extLst>
          </p:cNvPr>
          <p:cNvCxnSpPr>
            <a:cxnSpLocks/>
          </p:cNvCxnSpPr>
          <p:nvPr/>
        </p:nvCxnSpPr>
        <p:spPr>
          <a:xfrm flipH="1">
            <a:off x="4629453" y="6563648"/>
            <a:ext cx="3055403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AC09B1-0884-36A4-4628-C01DE5CEBC66}"/>
              </a:ext>
            </a:extLst>
          </p:cNvPr>
          <p:cNvCxnSpPr>
            <a:cxnSpLocks/>
          </p:cNvCxnSpPr>
          <p:nvPr/>
        </p:nvCxnSpPr>
        <p:spPr>
          <a:xfrm flipH="1">
            <a:off x="4577172" y="4245828"/>
            <a:ext cx="275748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F19534-3464-0CCB-71B9-5B40ED3B3FBC}"/>
              </a:ext>
            </a:extLst>
          </p:cNvPr>
          <p:cNvCxnSpPr>
            <a:cxnSpLocks/>
          </p:cNvCxnSpPr>
          <p:nvPr/>
        </p:nvCxnSpPr>
        <p:spPr>
          <a:xfrm>
            <a:off x="6677939" y="5356571"/>
            <a:ext cx="0" cy="1186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4CBB30-496E-D7BB-B9AD-D69C35D0319E}"/>
              </a:ext>
            </a:extLst>
          </p:cNvPr>
          <p:cNvCxnSpPr>
            <a:cxnSpLocks/>
          </p:cNvCxnSpPr>
          <p:nvPr/>
        </p:nvCxnSpPr>
        <p:spPr>
          <a:xfrm flipH="1">
            <a:off x="700394" y="4703457"/>
            <a:ext cx="262984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5100964-44D4-C0AC-E67F-8703AB4A5E2C}"/>
              </a:ext>
            </a:extLst>
          </p:cNvPr>
          <p:cNvCxnSpPr>
            <a:cxnSpLocks/>
          </p:cNvCxnSpPr>
          <p:nvPr/>
        </p:nvCxnSpPr>
        <p:spPr>
          <a:xfrm flipV="1">
            <a:off x="1344179" y="4703460"/>
            <a:ext cx="0" cy="2490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3E84593-0799-40BA-49B4-3CBADBE96C3F}"/>
              </a:ext>
            </a:extLst>
          </p:cNvPr>
          <p:cNvCxnSpPr>
            <a:cxnSpLocks/>
          </p:cNvCxnSpPr>
          <p:nvPr/>
        </p:nvCxnSpPr>
        <p:spPr>
          <a:xfrm>
            <a:off x="1344179" y="5780441"/>
            <a:ext cx="0" cy="789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BC2F60C-0EBC-29D4-23F6-2C6F3259D80D}"/>
              </a:ext>
            </a:extLst>
          </p:cNvPr>
          <p:cNvCxnSpPr>
            <a:cxnSpLocks/>
          </p:cNvCxnSpPr>
          <p:nvPr/>
        </p:nvCxnSpPr>
        <p:spPr>
          <a:xfrm flipH="1">
            <a:off x="721252" y="6574712"/>
            <a:ext cx="2387437" cy="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C677975D-83CB-27B9-861B-DF5312F95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8" y="5111216"/>
            <a:ext cx="2590800" cy="5842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4888ACC-E324-D4FE-A3FD-54E870486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547" y="4690136"/>
            <a:ext cx="1625600" cy="5842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1291AA6-D17F-0E9E-4CEB-0D8E7BB425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9240" y="2550886"/>
            <a:ext cx="1473200" cy="58420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67885A6E-2EC3-0C58-CBB4-FA3FDC3BBD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405" y="5269966"/>
            <a:ext cx="1879600" cy="266700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EAE6EC1-610D-BBE5-7C58-70A989D314CF}"/>
              </a:ext>
            </a:extLst>
          </p:cNvPr>
          <p:cNvCxnSpPr>
            <a:cxnSpLocks/>
          </p:cNvCxnSpPr>
          <p:nvPr/>
        </p:nvCxnSpPr>
        <p:spPr>
          <a:xfrm flipH="1">
            <a:off x="4493804" y="5888619"/>
            <a:ext cx="154317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30E7866-F986-D64E-EE33-CF37956F2189}"/>
              </a:ext>
            </a:extLst>
          </p:cNvPr>
          <p:cNvCxnSpPr>
            <a:cxnSpLocks/>
          </p:cNvCxnSpPr>
          <p:nvPr/>
        </p:nvCxnSpPr>
        <p:spPr>
          <a:xfrm flipH="1">
            <a:off x="5318211" y="5578827"/>
            <a:ext cx="0" cy="3108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ED3498B-7DCA-874E-F3ED-263D0917F3A4}"/>
              </a:ext>
            </a:extLst>
          </p:cNvPr>
          <p:cNvCxnSpPr>
            <a:cxnSpLocks/>
          </p:cNvCxnSpPr>
          <p:nvPr/>
        </p:nvCxnSpPr>
        <p:spPr>
          <a:xfrm flipV="1">
            <a:off x="5321875" y="6563648"/>
            <a:ext cx="0" cy="213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>
            <a:extLst>
              <a:ext uri="{FF2B5EF4-FFF2-40B4-BE49-F238E27FC236}">
                <a16:creationId xmlns:a16="http://schemas.microsoft.com/office/drawing/2014/main" id="{5FF2EDE2-6742-D80C-5B66-968FBD5B49E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4836"/>
          <a:stretch/>
        </p:blipFill>
        <p:spPr>
          <a:xfrm>
            <a:off x="8958026" y="6775921"/>
            <a:ext cx="2466207" cy="266700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5CA173EC-2138-FCB8-D05A-2D00228522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847" y="491876"/>
            <a:ext cx="2387600" cy="266700"/>
          </a:xfrm>
          <a:prstGeom prst="rect">
            <a:avLst/>
          </a:prstGeom>
        </p:spPr>
      </p:pic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DED33F8-8B0B-CD31-43D0-C595AE4E9A1C}"/>
              </a:ext>
            </a:extLst>
          </p:cNvPr>
          <p:cNvCxnSpPr>
            <a:cxnSpLocks/>
          </p:cNvCxnSpPr>
          <p:nvPr/>
        </p:nvCxnSpPr>
        <p:spPr>
          <a:xfrm flipH="1">
            <a:off x="617397" y="1931491"/>
            <a:ext cx="275748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9D9B3FD-E0EE-AE53-542B-BE8A54438F83}"/>
              </a:ext>
            </a:extLst>
          </p:cNvPr>
          <p:cNvCxnSpPr>
            <a:cxnSpLocks/>
          </p:cNvCxnSpPr>
          <p:nvPr/>
        </p:nvCxnSpPr>
        <p:spPr>
          <a:xfrm flipH="1">
            <a:off x="590893" y="52022"/>
            <a:ext cx="2757486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9B0297C-2261-DAF8-5274-E3F9A7FD0BAD}"/>
              </a:ext>
            </a:extLst>
          </p:cNvPr>
          <p:cNvCxnSpPr>
            <a:cxnSpLocks/>
          </p:cNvCxnSpPr>
          <p:nvPr/>
        </p:nvCxnSpPr>
        <p:spPr>
          <a:xfrm>
            <a:off x="1893928" y="758579"/>
            <a:ext cx="0" cy="11729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DEAA8D9-D64E-2515-7350-88AFC2206D06}"/>
              </a:ext>
            </a:extLst>
          </p:cNvPr>
          <p:cNvCxnSpPr>
            <a:cxnSpLocks/>
            <a:stCxn id="91" idx="0"/>
          </p:cNvCxnSpPr>
          <p:nvPr/>
        </p:nvCxnSpPr>
        <p:spPr>
          <a:xfrm flipH="1" flipV="1">
            <a:off x="1891626" y="80215"/>
            <a:ext cx="0" cy="411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ight Brace 98">
            <a:extLst>
              <a:ext uri="{FF2B5EF4-FFF2-40B4-BE49-F238E27FC236}">
                <a16:creationId xmlns:a16="http://schemas.microsoft.com/office/drawing/2014/main" id="{1A7A0E0F-A43C-264F-62A0-3AC5D5DF1463}"/>
              </a:ext>
            </a:extLst>
          </p:cNvPr>
          <p:cNvSpPr/>
          <p:nvPr/>
        </p:nvSpPr>
        <p:spPr>
          <a:xfrm>
            <a:off x="5541680" y="52021"/>
            <a:ext cx="262851" cy="1883915"/>
          </a:xfrm>
          <a:prstGeom prst="rightBrace">
            <a:avLst>
              <a:gd name="adj1" fmla="val 5604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37BA3094-95F4-AC74-6B8E-6F2C27D84E0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-1" r="71564" b="-33174"/>
          <a:stretch/>
        </p:blipFill>
        <p:spPr>
          <a:xfrm>
            <a:off x="5735300" y="460398"/>
            <a:ext cx="1383185" cy="355177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7349CE0F-385F-C3EB-28CD-3BC397803BC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9871" t="-1" r="45584" b="-15843"/>
          <a:stretch/>
        </p:blipFill>
        <p:spPr>
          <a:xfrm>
            <a:off x="5829934" y="716556"/>
            <a:ext cx="1193910" cy="30895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3A58A233-2984-CB9E-4152-6B8AD1D1916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56057" t="-4064" r="19150" b="11807"/>
          <a:stretch/>
        </p:blipFill>
        <p:spPr>
          <a:xfrm>
            <a:off x="5823920" y="956908"/>
            <a:ext cx="1205945" cy="246049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F6B4182D-E298-86CE-524C-CCF9F2C8488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80750" t="2865"/>
          <a:stretch/>
        </p:blipFill>
        <p:spPr>
          <a:xfrm>
            <a:off x="5958723" y="1197962"/>
            <a:ext cx="936339" cy="259059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4A9F0BA9-0D57-4CC7-84F1-5A3B97367877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4836"/>
          <a:stretch/>
        </p:blipFill>
        <p:spPr>
          <a:xfrm>
            <a:off x="2745163" y="6857009"/>
            <a:ext cx="2466207" cy="266700"/>
          </a:xfrm>
          <a:prstGeom prst="rect">
            <a:avLst/>
          </a:prstGeom>
        </p:spPr>
      </p:pic>
      <p:sp>
        <p:nvSpPr>
          <p:cNvPr id="110" name="Right Brace 109">
            <a:extLst>
              <a:ext uri="{FF2B5EF4-FFF2-40B4-BE49-F238E27FC236}">
                <a16:creationId xmlns:a16="http://schemas.microsoft.com/office/drawing/2014/main" id="{D719D9D5-B772-3AF7-6C01-092070D0FAEE}"/>
              </a:ext>
            </a:extLst>
          </p:cNvPr>
          <p:cNvSpPr/>
          <p:nvPr/>
        </p:nvSpPr>
        <p:spPr>
          <a:xfrm rot="5400000">
            <a:off x="3831324" y="6133428"/>
            <a:ext cx="190303" cy="1147862"/>
          </a:xfrm>
          <a:prstGeom prst="rightBrace">
            <a:avLst>
              <a:gd name="adj1" fmla="val 56042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AAB8622E-D131-D11B-E174-DEAEAE601F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4263" y="7102688"/>
            <a:ext cx="2120900" cy="203200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91B8B9F7-06FB-2A47-B119-361770EA4D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73527" y="7036162"/>
            <a:ext cx="2235200" cy="203200"/>
          </a:xfrm>
          <a:prstGeom prst="rect">
            <a:avLst/>
          </a:prstGeom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A933093-1283-3233-4841-CBE7304B8308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4893078" y="3025385"/>
            <a:ext cx="859258" cy="3908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453F7AA7-0226-094D-70C2-393ED970C17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01436" y="3416208"/>
            <a:ext cx="1701800" cy="2921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7848C30-7A9F-1E35-FE7A-0EAB05D30D92}"/>
              </a:ext>
            </a:extLst>
          </p:cNvPr>
          <p:cNvGrpSpPr/>
          <p:nvPr/>
        </p:nvGrpSpPr>
        <p:grpSpPr>
          <a:xfrm>
            <a:off x="9087338" y="137013"/>
            <a:ext cx="1707032" cy="6598991"/>
            <a:chOff x="8861897" y="75838"/>
            <a:chExt cx="1707032" cy="6598991"/>
          </a:xfrm>
        </p:grpSpPr>
        <p:sp>
          <p:nvSpPr>
            <p:cNvPr id="114" name="Right Brace 113">
              <a:extLst>
                <a:ext uri="{FF2B5EF4-FFF2-40B4-BE49-F238E27FC236}">
                  <a16:creationId xmlns:a16="http://schemas.microsoft.com/office/drawing/2014/main" id="{B94CFAC9-7062-64DF-DC14-6B4C050A7A04}"/>
                </a:ext>
              </a:extLst>
            </p:cNvPr>
            <p:cNvSpPr/>
            <p:nvPr/>
          </p:nvSpPr>
          <p:spPr>
            <a:xfrm rot="5400000">
              <a:off x="9960974" y="6066885"/>
              <a:ext cx="157773" cy="1058116"/>
            </a:xfrm>
            <a:prstGeom prst="rightBrace">
              <a:avLst>
                <a:gd name="adj1" fmla="val 56042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9CE25CC-FECB-591C-FD1D-6758A1139A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t="1334" b="994"/>
            <a:stretch/>
          </p:blipFill>
          <p:spPr>
            <a:xfrm>
              <a:off x="8861897" y="75838"/>
              <a:ext cx="1707032" cy="6467306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3EC03896-3DEC-39AE-1C8F-5C6A429D9B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43152" y="2168212"/>
            <a:ext cx="1447800" cy="635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2F36A5B-FA80-EE25-4534-ED20B5D6D57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21081" y="5938391"/>
            <a:ext cx="1676400" cy="635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290B75E-595E-D9D5-8D95-E972AEA7DB5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745" y="3894327"/>
            <a:ext cx="28321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99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Karlson, Kyle Neil</dc:creator>
  <cp:lastModifiedBy>Karlson, Kyle N.</cp:lastModifiedBy>
  <cp:revision>5</cp:revision>
  <dcterms:created xsi:type="dcterms:W3CDTF">2022-10-03T05:43:40Z</dcterms:created>
  <dcterms:modified xsi:type="dcterms:W3CDTF">2025-07-17T04:04:22Z</dcterms:modified>
</cp:coreProperties>
</file>