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6459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>
      <p:cViewPr varScale="1">
        <p:scale>
          <a:sx n="151" d="100"/>
          <a:sy n="151" d="100"/>
        </p:scale>
        <p:origin x="2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496484"/>
            <a:ext cx="123444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02717"/>
            <a:ext cx="123444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86834"/>
            <a:ext cx="354901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86834"/>
            <a:ext cx="1044130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279652"/>
            <a:ext cx="1419606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119285"/>
            <a:ext cx="1419606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434167"/>
            <a:ext cx="69951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434167"/>
            <a:ext cx="69951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6834"/>
            <a:ext cx="141960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241551"/>
            <a:ext cx="696301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340100"/>
            <a:ext cx="696301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241551"/>
            <a:ext cx="6997304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340100"/>
            <a:ext cx="699730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16567"/>
            <a:ext cx="83324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16567"/>
            <a:ext cx="83324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86834"/>
            <a:ext cx="141960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434167"/>
            <a:ext cx="141960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475134"/>
            <a:ext cx="55549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B47B9F7-B222-C874-C843-A0F1955CCEDB}"/>
              </a:ext>
            </a:extLst>
          </p:cNvPr>
          <p:cNvGrpSpPr/>
          <p:nvPr/>
        </p:nvGrpSpPr>
        <p:grpSpPr>
          <a:xfrm>
            <a:off x="91602" y="0"/>
            <a:ext cx="2768600" cy="8680839"/>
            <a:chOff x="101651" y="311755"/>
            <a:chExt cx="2768600" cy="86808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3A6611-60AB-5FFB-34E4-3EDFF6BC7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53" r="960" b="914"/>
            <a:stretch/>
          </p:blipFill>
          <p:spPr>
            <a:xfrm>
              <a:off x="354798" y="2134593"/>
              <a:ext cx="2262306" cy="685800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AC46CC-E481-A054-F99F-83FB77761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01" y="1683613"/>
              <a:ext cx="1968500" cy="2667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0996294-6EE8-5FE7-B8C8-B59492C2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51" y="311755"/>
              <a:ext cx="2768600" cy="2667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E75A0C0-B578-4C91-C3C1-41893FDA9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601" y="762734"/>
              <a:ext cx="2298700" cy="736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57666E-62D5-E065-8AF3-F7B18D48F775}"/>
              </a:ext>
            </a:extLst>
          </p:cNvPr>
          <p:cNvGrpSpPr/>
          <p:nvPr/>
        </p:nvGrpSpPr>
        <p:grpSpPr>
          <a:xfrm>
            <a:off x="3428890" y="0"/>
            <a:ext cx="2781300" cy="8750497"/>
            <a:chOff x="3102435" y="242096"/>
            <a:chExt cx="2781300" cy="87504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142AA6-0B9A-63B1-446A-8023495AF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74" t="914" r="2162" b="1096"/>
            <a:stretch/>
          </p:blipFill>
          <p:spPr>
            <a:xfrm>
              <a:off x="3364254" y="2134593"/>
              <a:ext cx="2257662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1B742D0-1E01-E50E-0C21-BF92C4F12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8835" y="1660394"/>
              <a:ext cx="1968500" cy="2667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F87E328-13A4-FDF5-1E93-6908B9EF9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43735" y="716295"/>
              <a:ext cx="2298700" cy="7366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599763-7296-F789-F079-A7E9D6873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02435" y="242096"/>
              <a:ext cx="2781300" cy="2667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EB7954-3F24-D0A0-A4DD-4A97334D168C}"/>
              </a:ext>
            </a:extLst>
          </p:cNvPr>
          <p:cNvGrpSpPr/>
          <p:nvPr/>
        </p:nvGrpSpPr>
        <p:grpSpPr>
          <a:xfrm>
            <a:off x="6778877" y="0"/>
            <a:ext cx="2781300" cy="8841186"/>
            <a:chOff x="6590201" y="151407"/>
            <a:chExt cx="2781300" cy="88411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AABC12-F49C-F424-3F2F-4BA7B05F6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517" t="1369" r="654" b="731"/>
            <a:stretch/>
          </p:blipFill>
          <p:spPr>
            <a:xfrm>
              <a:off x="6852020" y="2134685"/>
              <a:ext cx="2257662" cy="6857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235D124-0F5C-8D3A-A5C6-52AE7C2A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14051" y="1634459"/>
              <a:ext cx="2133600" cy="2667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6AD7A9-08DB-3DF8-3DAD-2C0C4BF2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31501" y="651633"/>
              <a:ext cx="2298700" cy="7493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E343B5-1733-7B43-FAD3-11A112498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90201" y="151407"/>
              <a:ext cx="2781300" cy="2667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1E1206-6528-4011-EAD2-8CB30C7FE646}"/>
              </a:ext>
            </a:extLst>
          </p:cNvPr>
          <p:cNvGrpSpPr/>
          <p:nvPr/>
        </p:nvGrpSpPr>
        <p:grpSpPr>
          <a:xfrm>
            <a:off x="10128864" y="0"/>
            <a:ext cx="2781300" cy="8824972"/>
            <a:chOff x="9588277" y="167623"/>
            <a:chExt cx="2781300" cy="882497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0A80DD-49C4-6A7D-BFC5-7D588425D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358" t="730" r="4217" b="1096"/>
            <a:stretch/>
          </p:blipFill>
          <p:spPr>
            <a:xfrm>
              <a:off x="9844749" y="2137240"/>
              <a:ext cx="2268357" cy="68553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AB66D1C-3BAC-9DC2-7835-5D8CFD9FE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05777" y="1637335"/>
              <a:ext cx="2146300" cy="2667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9B5A31F-C27E-FBB4-26F8-6A55BB9E2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29577" y="667529"/>
              <a:ext cx="2298700" cy="7366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17594B7-8C83-1497-24AC-BB808EC9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588277" y="167623"/>
              <a:ext cx="2781300" cy="2667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DE1834-73C9-6E90-4F8B-2CE0D55ABA55}"/>
              </a:ext>
            </a:extLst>
          </p:cNvPr>
          <p:cNvGrpSpPr/>
          <p:nvPr/>
        </p:nvGrpSpPr>
        <p:grpSpPr>
          <a:xfrm>
            <a:off x="13478852" y="0"/>
            <a:ext cx="2781300" cy="8831168"/>
            <a:chOff x="12547008" y="161426"/>
            <a:chExt cx="2781300" cy="883116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A101F28-1E3E-1107-9D7D-9A77D225B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3553" t="1096" r="2847" b="1735"/>
            <a:stretch/>
          </p:blipFill>
          <p:spPr>
            <a:xfrm>
              <a:off x="12836955" y="2134687"/>
              <a:ext cx="2201406" cy="685790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52E63E-A3FE-31FA-5C50-B30DA0AD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788308" y="1633566"/>
              <a:ext cx="2298700" cy="2667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68699FD-1FB9-EA20-60B2-A19268567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788308" y="662546"/>
              <a:ext cx="2298700" cy="7366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DB78CB9-4277-0B75-BC4B-256B9C7E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547008" y="161426"/>
              <a:ext cx="27813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76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2</cp:revision>
  <dcterms:created xsi:type="dcterms:W3CDTF">2022-10-01T22:37:59Z</dcterms:created>
  <dcterms:modified xsi:type="dcterms:W3CDTF">2022-10-01T23:41:26Z</dcterms:modified>
</cp:coreProperties>
</file>