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6301"/>
  </p:normalViewPr>
  <p:slideViewPr>
    <p:cSldViewPr snapToGrid="0">
      <p:cViewPr varScale="1">
        <p:scale>
          <a:sx n="115" d="100"/>
          <a:sy n="115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94F5C-3275-9B4D-A04B-C85B5E5AE9F6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1BB84-5E84-BA44-B152-1D9CE67D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0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Latexit</a:t>
            </a:r>
            <a:r>
              <a:rPr lang="en-US" dirty="0"/>
              <a:t> </a:t>
            </a:r>
            <a:r>
              <a:rPr lang="en-US"/>
              <a:t>font size: 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1BB84-5E84-BA44-B152-1D9CE67DF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9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0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7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8540F-3721-5A89-AD36-EA186F4C8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8" r="18343" b="16871"/>
          <a:stretch/>
        </p:blipFill>
        <p:spPr>
          <a:xfrm>
            <a:off x="1888275" y="5052739"/>
            <a:ext cx="1140591" cy="12071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0A6B1D-D8C6-C764-BB5A-E3A5BFE988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2" t="2945" r="2706" b="1104"/>
          <a:stretch/>
        </p:blipFill>
        <p:spPr>
          <a:xfrm>
            <a:off x="3330242" y="25496"/>
            <a:ext cx="2249536" cy="6580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B1E83-2210-CDB7-08F4-1F5BE69553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2" t="2931" r="3120"/>
          <a:stretch/>
        </p:blipFill>
        <p:spPr>
          <a:xfrm>
            <a:off x="8747609" y="25495"/>
            <a:ext cx="2674242" cy="5754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51F4A1-5F59-D2AD-8202-A81F63B21C87}"/>
              </a:ext>
            </a:extLst>
          </p:cNvPr>
          <p:cNvCxnSpPr>
            <a:cxnSpLocks/>
          </p:cNvCxnSpPr>
          <p:nvPr/>
        </p:nvCxnSpPr>
        <p:spPr>
          <a:xfrm flipH="1">
            <a:off x="4500405" y="385553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5E65F4-1428-4391-87E4-761AAC36FB48}"/>
              </a:ext>
            </a:extLst>
          </p:cNvPr>
          <p:cNvCxnSpPr>
            <a:cxnSpLocks/>
          </p:cNvCxnSpPr>
          <p:nvPr/>
        </p:nvCxnSpPr>
        <p:spPr>
          <a:xfrm>
            <a:off x="2873042" y="385553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020096-2CF9-1D4D-37FC-B55D8878FCE2}"/>
              </a:ext>
            </a:extLst>
          </p:cNvPr>
          <p:cNvCxnSpPr>
            <a:cxnSpLocks/>
          </p:cNvCxnSpPr>
          <p:nvPr/>
        </p:nvCxnSpPr>
        <p:spPr>
          <a:xfrm flipH="1">
            <a:off x="4500408" y="6569555"/>
            <a:ext cx="337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2175F-4B5E-6282-83DD-5635AE9E5826}"/>
              </a:ext>
            </a:extLst>
          </p:cNvPr>
          <p:cNvCxnSpPr>
            <a:cxnSpLocks/>
          </p:cNvCxnSpPr>
          <p:nvPr/>
        </p:nvCxnSpPr>
        <p:spPr>
          <a:xfrm>
            <a:off x="2873042" y="656955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FB6C4B-F3C7-264B-0B84-7BD068AAB802}"/>
              </a:ext>
            </a:extLst>
          </p:cNvPr>
          <p:cNvCxnSpPr>
            <a:cxnSpLocks/>
          </p:cNvCxnSpPr>
          <p:nvPr/>
        </p:nvCxnSpPr>
        <p:spPr>
          <a:xfrm flipH="1">
            <a:off x="5579778" y="1978099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357950-1E99-04E9-AEE8-90699EA5002F}"/>
              </a:ext>
            </a:extLst>
          </p:cNvPr>
          <p:cNvCxnSpPr>
            <a:cxnSpLocks/>
          </p:cNvCxnSpPr>
          <p:nvPr/>
        </p:nvCxnSpPr>
        <p:spPr>
          <a:xfrm>
            <a:off x="2873042" y="1978099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DE25E8-27D7-33FB-2840-CEEDC30C2884}"/>
              </a:ext>
            </a:extLst>
          </p:cNvPr>
          <p:cNvCxnSpPr>
            <a:cxnSpLocks/>
          </p:cNvCxnSpPr>
          <p:nvPr/>
        </p:nvCxnSpPr>
        <p:spPr>
          <a:xfrm flipH="1">
            <a:off x="5621935" y="51434"/>
            <a:ext cx="206292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C22554-D5A1-EA17-CA8B-896DB92655B2}"/>
              </a:ext>
            </a:extLst>
          </p:cNvPr>
          <p:cNvCxnSpPr>
            <a:cxnSpLocks/>
          </p:cNvCxnSpPr>
          <p:nvPr/>
        </p:nvCxnSpPr>
        <p:spPr>
          <a:xfrm flipV="1">
            <a:off x="7551249" y="51434"/>
            <a:ext cx="0" cy="2396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685F64-1D31-41D1-C82B-FA0E2713C70E}"/>
              </a:ext>
            </a:extLst>
          </p:cNvPr>
          <p:cNvCxnSpPr>
            <a:cxnSpLocks/>
          </p:cNvCxnSpPr>
          <p:nvPr/>
        </p:nvCxnSpPr>
        <p:spPr>
          <a:xfrm>
            <a:off x="7551249" y="3353976"/>
            <a:ext cx="0" cy="3215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617D94-531B-286A-6886-4E0012C9A0AA}"/>
              </a:ext>
            </a:extLst>
          </p:cNvPr>
          <p:cNvCxnSpPr>
            <a:cxnSpLocks/>
          </p:cNvCxnSpPr>
          <p:nvPr/>
        </p:nvCxnSpPr>
        <p:spPr>
          <a:xfrm flipV="1">
            <a:off x="6685347" y="3852729"/>
            <a:ext cx="0" cy="525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BEE704-77C2-EE87-A8EE-6F49CC68D46A}"/>
              </a:ext>
            </a:extLst>
          </p:cNvPr>
          <p:cNvCxnSpPr>
            <a:cxnSpLocks/>
          </p:cNvCxnSpPr>
          <p:nvPr/>
        </p:nvCxnSpPr>
        <p:spPr>
          <a:xfrm flipH="1">
            <a:off x="4629453" y="6563648"/>
            <a:ext cx="305540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AC09B1-0884-36A4-4628-C01DE5CEBC66}"/>
              </a:ext>
            </a:extLst>
          </p:cNvPr>
          <p:cNvCxnSpPr>
            <a:cxnSpLocks/>
          </p:cNvCxnSpPr>
          <p:nvPr/>
        </p:nvCxnSpPr>
        <p:spPr>
          <a:xfrm flipH="1">
            <a:off x="4577172" y="3855538"/>
            <a:ext cx="27574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F19534-3464-0CCB-71B9-5B40ED3B3FBC}"/>
              </a:ext>
            </a:extLst>
          </p:cNvPr>
          <p:cNvCxnSpPr>
            <a:cxnSpLocks/>
          </p:cNvCxnSpPr>
          <p:nvPr/>
        </p:nvCxnSpPr>
        <p:spPr>
          <a:xfrm flipH="1">
            <a:off x="6677939" y="5028425"/>
            <a:ext cx="7411" cy="1514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4CBB30-496E-D7BB-B9AD-D69C35D0319E}"/>
              </a:ext>
            </a:extLst>
          </p:cNvPr>
          <p:cNvCxnSpPr>
            <a:cxnSpLocks/>
          </p:cNvCxnSpPr>
          <p:nvPr/>
        </p:nvCxnSpPr>
        <p:spPr>
          <a:xfrm flipH="1">
            <a:off x="700394" y="4403530"/>
            <a:ext cx="26298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100964-44D4-C0AC-E67F-8703AB4A5E2C}"/>
              </a:ext>
            </a:extLst>
          </p:cNvPr>
          <p:cNvCxnSpPr>
            <a:cxnSpLocks/>
          </p:cNvCxnSpPr>
          <p:nvPr/>
        </p:nvCxnSpPr>
        <p:spPr>
          <a:xfrm flipV="1">
            <a:off x="1344179" y="4403533"/>
            <a:ext cx="0" cy="249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E84593-0799-40BA-49B4-3CBADBE96C3F}"/>
              </a:ext>
            </a:extLst>
          </p:cNvPr>
          <p:cNvCxnSpPr>
            <a:cxnSpLocks/>
          </p:cNvCxnSpPr>
          <p:nvPr/>
        </p:nvCxnSpPr>
        <p:spPr>
          <a:xfrm>
            <a:off x="1344179" y="5424350"/>
            <a:ext cx="0" cy="11452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C2F60C-0EBC-29D4-23F6-2C6F3259D80D}"/>
              </a:ext>
            </a:extLst>
          </p:cNvPr>
          <p:cNvCxnSpPr>
            <a:cxnSpLocks/>
          </p:cNvCxnSpPr>
          <p:nvPr/>
        </p:nvCxnSpPr>
        <p:spPr>
          <a:xfrm flipH="1">
            <a:off x="910819" y="6574712"/>
            <a:ext cx="2387437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C677975D-83CB-27B9-861B-DF5312F95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4" y="4706269"/>
            <a:ext cx="2590800" cy="5842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8660F9D-1BC5-07B9-9233-7CA995351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61" y="3538505"/>
            <a:ext cx="2654300" cy="5588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04A08C4-1778-519E-3DC4-94FAAC3C20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1933" y="1844749"/>
            <a:ext cx="1422400" cy="2667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EFFCF2A-D160-6608-F904-6AC526C91E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2779" y="6256035"/>
            <a:ext cx="1625600" cy="2667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4888ACC-E324-D4FE-A3FD-54E870486E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2547" y="4411360"/>
            <a:ext cx="1625600" cy="5842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291AA6-D17F-0E9E-4CEB-0D8E7BB425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9240" y="2550886"/>
            <a:ext cx="1473200" cy="5842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7885A6E-2EC3-0C58-CBB4-FA3FDC3BBD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0405" y="5269966"/>
            <a:ext cx="1879600" cy="2667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AE6EC1-610D-BBE5-7C58-70A989D314CF}"/>
              </a:ext>
            </a:extLst>
          </p:cNvPr>
          <p:cNvCxnSpPr>
            <a:cxnSpLocks/>
          </p:cNvCxnSpPr>
          <p:nvPr/>
        </p:nvCxnSpPr>
        <p:spPr>
          <a:xfrm flipH="1">
            <a:off x="4493804" y="5888619"/>
            <a:ext cx="154317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0E7866-F986-D64E-EE33-CF37956F2189}"/>
              </a:ext>
            </a:extLst>
          </p:cNvPr>
          <p:cNvCxnSpPr>
            <a:cxnSpLocks/>
          </p:cNvCxnSpPr>
          <p:nvPr/>
        </p:nvCxnSpPr>
        <p:spPr>
          <a:xfrm flipH="1">
            <a:off x="5318211" y="5578827"/>
            <a:ext cx="0" cy="310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ED3498B-7DCA-874E-F3ED-263D0917F3A4}"/>
              </a:ext>
            </a:extLst>
          </p:cNvPr>
          <p:cNvCxnSpPr>
            <a:cxnSpLocks/>
          </p:cNvCxnSpPr>
          <p:nvPr/>
        </p:nvCxnSpPr>
        <p:spPr>
          <a:xfrm flipV="1">
            <a:off x="5321875" y="6563648"/>
            <a:ext cx="0" cy="213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5FF2EDE2-6742-D80C-5B66-968FBD5B49E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34836"/>
          <a:stretch/>
        </p:blipFill>
        <p:spPr>
          <a:xfrm>
            <a:off x="8958024" y="5993142"/>
            <a:ext cx="2466207" cy="2667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CA173EC-2138-FCB8-D05A-2D00228522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847" y="491876"/>
            <a:ext cx="2387600" cy="266700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DED33F8-8B0B-CD31-43D0-C595AE4E9A1C}"/>
              </a:ext>
            </a:extLst>
          </p:cNvPr>
          <p:cNvCxnSpPr>
            <a:cxnSpLocks/>
          </p:cNvCxnSpPr>
          <p:nvPr/>
        </p:nvCxnSpPr>
        <p:spPr>
          <a:xfrm flipH="1">
            <a:off x="590893" y="1199887"/>
            <a:ext cx="27574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9D9B3FD-E0EE-AE53-542B-BE8A54438F83}"/>
              </a:ext>
            </a:extLst>
          </p:cNvPr>
          <p:cNvCxnSpPr>
            <a:cxnSpLocks/>
          </p:cNvCxnSpPr>
          <p:nvPr/>
        </p:nvCxnSpPr>
        <p:spPr>
          <a:xfrm flipH="1">
            <a:off x="590893" y="52022"/>
            <a:ext cx="27574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9B0297C-2261-DAF8-5274-E3F9A7FD0BAD}"/>
              </a:ext>
            </a:extLst>
          </p:cNvPr>
          <p:cNvCxnSpPr>
            <a:cxnSpLocks/>
          </p:cNvCxnSpPr>
          <p:nvPr/>
        </p:nvCxnSpPr>
        <p:spPr>
          <a:xfrm>
            <a:off x="1893928" y="758579"/>
            <a:ext cx="0" cy="441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EAA8D9-D64E-2515-7350-88AFC2206D06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1891626" y="80215"/>
            <a:ext cx="0" cy="411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Brace 98">
            <a:extLst>
              <a:ext uri="{FF2B5EF4-FFF2-40B4-BE49-F238E27FC236}">
                <a16:creationId xmlns:a16="http://schemas.microsoft.com/office/drawing/2014/main" id="{1A7A0E0F-A43C-264F-62A0-3AC5D5DF1463}"/>
              </a:ext>
            </a:extLst>
          </p:cNvPr>
          <p:cNvSpPr/>
          <p:nvPr/>
        </p:nvSpPr>
        <p:spPr>
          <a:xfrm>
            <a:off x="5614228" y="52022"/>
            <a:ext cx="190303" cy="1147862"/>
          </a:xfrm>
          <a:prstGeom prst="rightBrace">
            <a:avLst>
              <a:gd name="adj1" fmla="val 5604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349CE0F-385F-C3EB-28CD-3BC397803BC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9871" t="-1" r="45584" b="-15843"/>
          <a:stretch/>
        </p:blipFill>
        <p:spPr>
          <a:xfrm>
            <a:off x="5829934" y="393171"/>
            <a:ext cx="1193910" cy="30895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A58A233-2984-CB9E-4152-6B8AD1D1916B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6057" t="-4064" r="19150" b="11807"/>
          <a:stretch/>
        </p:blipFill>
        <p:spPr>
          <a:xfrm>
            <a:off x="5823920" y="633523"/>
            <a:ext cx="1205945" cy="24604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6B4182D-E298-86CE-524C-CCF9F2C8488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80750" t="2865"/>
          <a:stretch/>
        </p:blipFill>
        <p:spPr>
          <a:xfrm>
            <a:off x="5958723" y="874577"/>
            <a:ext cx="936339" cy="25905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4A9F0BA9-0D57-4CC7-84F1-5A3B9736787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34836"/>
          <a:stretch/>
        </p:blipFill>
        <p:spPr>
          <a:xfrm>
            <a:off x="2745163" y="6857009"/>
            <a:ext cx="2466207" cy="266700"/>
          </a:xfrm>
          <a:prstGeom prst="rect">
            <a:avLst/>
          </a:prstGeom>
        </p:spPr>
      </p:pic>
      <p:sp>
        <p:nvSpPr>
          <p:cNvPr id="110" name="Right Brace 109">
            <a:extLst>
              <a:ext uri="{FF2B5EF4-FFF2-40B4-BE49-F238E27FC236}">
                <a16:creationId xmlns:a16="http://schemas.microsoft.com/office/drawing/2014/main" id="{D719D9D5-B772-3AF7-6C01-092070D0FAEE}"/>
              </a:ext>
            </a:extLst>
          </p:cNvPr>
          <p:cNvSpPr/>
          <p:nvPr/>
        </p:nvSpPr>
        <p:spPr>
          <a:xfrm rot="5400000">
            <a:off x="3831324" y="6133428"/>
            <a:ext cx="190303" cy="1147862"/>
          </a:xfrm>
          <a:prstGeom prst="rightBrace">
            <a:avLst>
              <a:gd name="adj1" fmla="val 5604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AAB8622E-D131-D11B-E174-DEAEAE601FC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04263" y="7102688"/>
            <a:ext cx="2120900" cy="2032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91B8B9F7-06FB-2A47-B119-361770EA4D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73525" y="6253383"/>
            <a:ext cx="2235200" cy="203200"/>
          </a:xfrm>
          <a:prstGeom prst="rect">
            <a:avLst/>
          </a:prstGeom>
        </p:spPr>
      </p:pic>
      <p:sp>
        <p:nvSpPr>
          <p:cNvPr id="114" name="Right Brace 113">
            <a:extLst>
              <a:ext uri="{FF2B5EF4-FFF2-40B4-BE49-F238E27FC236}">
                <a16:creationId xmlns:a16="http://schemas.microsoft.com/office/drawing/2014/main" id="{B94CFAC9-7062-64DF-DC14-6B4C050A7A04}"/>
              </a:ext>
            </a:extLst>
          </p:cNvPr>
          <p:cNvSpPr/>
          <p:nvPr/>
        </p:nvSpPr>
        <p:spPr>
          <a:xfrm rot="5400000">
            <a:off x="10084158" y="5160919"/>
            <a:ext cx="190303" cy="1337018"/>
          </a:xfrm>
          <a:prstGeom prst="rightBrace">
            <a:avLst>
              <a:gd name="adj1" fmla="val 5604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A933093-1283-3233-4841-CBE7304B8308}"/>
              </a:ext>
            </a:extLst>
          </p:cNvPr>
          <p:cNvCxnSpPr>
            <a:cxnSpLocks/>
          </p:cNvCxnSpPr>
          <p:nvPr/>
        </p:nvCxnSpPr>
        <p:spPr>
          <a:xfrm flipH="1" flipV="1">
            <a:off x="4808845" y="2735205"/>
            <a:ext cx="584954" cy="417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48A42FA-12F0-FF40-528A-55C615185AD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2547" y="136688"/>
            <a:ext cx="1028700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F8C8C-1C22-95C0-1A48-1D044B87FAF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54294" y="3154379"/>
            <a:ext cx="17018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9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6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Karlson, Kyle Neil</dc:creator>
  <cp:lastModifiedBy>Karlson, Kyle N.</cp:lastModifiedBy>
  <cp:revision>5</cp:revision>
  <dcterms:created xsi:type="dcterms:W3CDTF">2022-10-03T05:43:40Z</dcterms:created>
  <dcterms:modified xsi:type="dcterms:W3CDTF">2025-07-17T04:03:42Z</dcterms:modified>
</cp:coreProperties>
</file>